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68" r:id="rId4"/>
    <p:sldId id="261" r:id="rId5"/>
    <p:sldId id="267" r:id="rId6"/>
    <p:sldId id="265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29.01.2015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904859"/>
          </a:xfrm>
          <a:scene3d>
            <a:camera prst="orthographicFront"/>
            <a:lightRig rig="soft" dir="t">
              <a:rot lat="0" lon="0" rev="2400000"/>
            </a:lightRig>
          </a:scene3d>
          <a:sp3d>
            <a:bevelT prst="angle"/>
          </a:sp3d>
        </p:spPr>
        <p:txBody>
          <a:bodyPr>
            <a:normAutofit fontScale="90000"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/>
          <a:p>
            <a:pPr algn="ctr"/>
            <a:endParaRPr lang="ru-RU" sz="9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285984" y="5214950"/>
            <a:ext cx="6560234" cy="1285884"/>
          </a:xfrm>
        </p:spPr>
        <p:txBody>
          <a:bodyPr>
            <a:noAutofit/>
          </a:bodyPr>
          <a:lstStyle/>
          <a:p>
            <a:r>
              <a:rPr lang="ru-RU" sz="24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Составила учитель начальных классов и английского языка гимназии №20</a:t>
            </a:r>
          </a:p>
          <a:p>
            <a:r>
              <a:rPr lang="ru-RU" sz="24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Советского района г.Казани</a:t>
            </a:r>
          </a:p>
          <a:p>
            <a:r>
              <a:rPr lang="ru-RU" sz="2400" dirty="0" err="1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Минимуллина</a:t>
            </a:r>
            <a:r>
              <a:rPr lang="ru-RU" sz="2400" dirty="0" smtClean="0">
                <a:ln>
                  <a:solidFill>
                    <a:schemeClr val="accent6">
                      <a:lumMod val="75000"/>
                    </a:schemeClr>
                  </a:solidFill>
                </a:ln>
              </a:rPr>
              <a:t> А.Х.</a:t>
            </a:r>
            <a:endParaRPr lang="ru-RU" sz="2400" dirty="0">
              <a:ln>
                <a:solidFill>
                  <a:schemeClr val="accent6">
                    <a:lumMod val="75000"/>
                  </a:schemeClr>
                </a:solidFill>
              </a:ln>
            </a:endParaRPr>
          </a:p>
        </p:txBody>
      </p:sp>
      <p:pic>
        <p:nvPicPr>
          <p:cNvPr id="5" name="Рисунок 4" descr="chasti_tela - Английский в картинках - Фотоальбомы - Персональный сайт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285728"/>
            <a:ext cx="8572560" cy="505233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3911274" y="1142984"/>
            <a:ext cx="132145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Части тела</a:t>
            </a:r>
            <a:endParaRPr lang="ru-RU" dirty="0"/>
          </a:p>
        </p:txBody>
      </p:sp>
      <p:sp>
        <p:nvSpPr>
          <p:cNvPr id="7" name="Прямоугольник 6"/>
          <p:cNvSpPr/>
          <p:nvPr/>
        </p:nvSpPr>
        <p:spPr>
          <a:xfrm>
            <a:off x="3000364" y="1428736"/>
            <a:ext cx="3429024" cy="2800767"/>
          </a:xfrm>
          <a:prstGeom prst="rect">
            <a:avLst/>
          </a:prstGeom>
          <a:scene3d>
            <a:camera prst="orthographicFront"/>
            <a:lightRig rig="threePt" dir="t"/>
          </a:scene3d>
          <a:sp3d>
            <a:bevelT prst="angle"/>
          </a:sp3d>
        </p:spPr>
        <p:style>
          <a:lnRef idx="1">
            <a:schemeClr val="accent6"/>
          </a:lnRef>
          <a:fillRef idx="2">
            <a:schemeClr val="accent6"/>
          </a:fillRef>
          <a:effectRef idx="1">
            <a:schemeClr val="accent6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8800" dirty="0" smtClean="0">
                <a:solidFill>
                  <a:schemeClr val="accent2">
                    <a:lumMod val="75000"/>
                  </a:schemeClr>
                </a:solidFill>
              </a:rPr>
              <a:t>Части тела</a:t>
            </a:r>
            <a:endParaRPr lang="ru-RU" sz="8800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785918" y="1857364"/>
            <a:ext cx="5214974" cy="857256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50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85728"/>
            <a:ext cx="8572560" cy="621510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285984" y="2000240"/>
            <a:ext cx="5286412" cy="114300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9218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357158" y="357166"/>
            <a:ext cx="8429684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2071670" y="1857364"/>
            <a:ext cx="5429288" cy="571504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512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85728"/>
            <a:ext cx="8429684" cy="628654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429124" y="285728"/>
            <a:ext cx="4257676" cy="785818"/>
          </a:xfrm>
        </p:spPr>
        <p:txBody>
          <a:bodyPr>
            <a:normAutofit fontScale="90000"/>
          </a:bodyPr>
          <a:lstStyle/>
          <a:p>
            <a:r>
              <a:rPr lang="en-US" dirty="0" smtClean="0">
                <a:ln>
                  <a:solidFill>
                    <a:srgbClr val="FF0000"/>
                  </a:solidFill>
                </a:ln>
              </a:rPr>
              <a:t>Let’s  have a rest</a:t>
            </a:r>
            <a:endParaRPr lang="ru-RU" dirty="0">
              <a:ln>
                <a:solidFill>
                  <a:srgbClr val="FF0000"/>
                </a:solidFill>
              </a:ln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None/>
            </a:pPr>
            <a:r>
              <a:rPr lang="en-US" sz="5400" dirty="0" smtClean="0">
                <a:ln>
                  <a:solidFill>
                    <a:srgbClr val="FF0000"/>
                  </a:solidFill>
                </a:ln>
              </a:rPr>
              <a:t>I have got 10 little fingers,</a:t>
            </a:r>
          </a:p>
          <a:p>
            <a:pPr>
              <a:buNone/>
            </a:pPr>
            <a:r>
              <a:rPr lang="en-US" sz="5400" dirty="0" smtClean="0">
                <a:ln>
                  <a:solidFill>
                    <a:srgbClr val="FF0000"/>
                  </a:solidFill>
                </a:ln>
              </a:rPr>
              <a:t>I have got 10 little toes.</a:t>
            </a:r>
          </a:p>
          <a:p>
            <a:pPr>
              <a:buNone/>
            </a:pPr>
            <a:r>
              <a:rPr lang="en-US" sz="5400" dirty="0" smtClean="0">
                <a:ln>
                  <a:solidFill>
                    <a:srgbClr val="FF0000"/>
                  </a:solidFill>
                </a:ln>
              </a:rPr>
              <a:t>I have got 2 ears,</a:t>
            </a:r>
          </a:p>
          <a:p>
            <a:pPr>
              <a:buNone/>
            </a:pPr>
            <a:r>
              <a:rPr lang="en-US" sz="5400" dirty="0" smtClean="0">
                <a:ln>
                  <a:solidFill>
                    <a:srgbClr val="FF0000"/>
                  </a:solidFill>
                </a:ln>
              </a:rPr>
              <a:t>I have got 2 eyes </a:t>
            </a:r>
          </a:p>
          <a:p>
            <a:pPr>
              <a:buNone/>
            </a:pPr>
            <a:r>
              <a:rPr lang="en-US" sz="5400" dirty="0" smtClean="0">
                <a:ln>
                  <a:solidFill>
                    <a:srgbClr val="FF0000"/>
                  </a:solidFill>
                </a:ln>
              </a:rPr>
              <a:t>And just one little nose.</a:t>
            </a:r>
            <a:endParaRPr lang="ru-RU" sz="5400" dirty="0">
              <a:ln>
                <a:solidFill>
                  <a:srgbClr val="FF0000"/>
                </a:solidFill>
              </a:ln>
            </a:endParaRPr>
          </a:p>
        </p:txBody>
      </p:sp>
      <p:pic>
        <p:nvPicPr>
          <p:cNvPr id="4" name="Рисунок 3" descr="Хореография для дошкольников. Обсуждение на LiveInternet - Российский Сервис Онлайн-Дневников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3214686"/>
            <a:ext cx="2571768" cy="20133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0100" y="2000240"/>
            <a:ext cx="7115196" cy="1032332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4" name="Содержимое 3" descr="&quot;Внешность. Части тела&quot;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14290"/>
            <a:ext cx="8429684" cy="635798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3357554" y="1643050"/>
            <a:ext cx="4357718" cy="4286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pic>
        <p:nvPicPr>
          <p:cNvPr id="614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357158" y="285728"/>
            <a:ext cx="8501122" cy="61436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75</TotalTime>
  <Words>56</Words>
  <PresentationFormat>Экран (4:3)</PresentationFormat>
  <Paragraphs>11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Литейная</vt:lpstr>
      <vt:lpstr>Слайд 1</vt:lpstr>
      <vt:lpstr>Слайд 2</vt:lpstr>
      <vt:lpstr>Слайд 3</vt:lpstr>
      <vt:lpstr>Слайд 4</vt:lpstr>
      <vt:lpstr>Let’s  have a rest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Учитель</dc:creator>
  <cp:lastModifiedBy>Учитель</cp:lastModifiedBy>
  <cp:revision>9</cp:revision>
  <dcterms:created xsi:type="dcterms:W3CDTF">2015-01-21T14:20:45Z</dcterms:created>
  <dcterms:modified xsi:type="dcterms:W3CDTF">2015-01-29T05:01:46Z</dcterms:modified>
</cp:coreProperties>
</file>