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0" r:id="rId3"/>
    <p:sldId id="262" r:id="rId4"/>
    <p:sldId id="263" r:id="rId5"/>
    <p:sldId id="273" r:id="rId6"/>
    <p:sldId id="274" r:id="rId7"/>
    <p:sldId id="264" r:id="rId8"/>
    <p:sldId id="271" r:id="rId9"/>
    <p:sldId id="265" r:id="rId10"/>
    <p:sldId id="266" r:id="rId11"/>
    <p:sldId id="270" r:id="rId12"/>
    <p:sldId id="275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17.01.2015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17.01.2015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17.01.2015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17.01.2015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17.01.2015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wipe dir="r"/>
  </p:transition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://picasaweb.google.com/lh/photo/SlNhdCZ8f-LSxU-yHNyXPg" TargetMode="External"/><Relationship Id="rId3" Type="http://schemas.openxmlformats.org/officeDocument/2006/relationships/hyperlink" Target="http://learning.9151394.ru/mod/page/view.php?id=477521" TargetMode="External"/><Relationship Id="rId7" Type="http://schemas.openxmlformats.org/officeDocument/2006/relationships/hyperlink" Target="http://litrix.ru/city/238-oboi-dlya-rabochego-stola-moskva-hram-vasiliya-blazhennogo-i-fotografii-moskva-hram-vasiliya-blazhennogo.html" TargetMode="External"/><Relationship Id="rId12" Type="http://schemas.openxmlformats.org/officeDocument/2006/relationships/hyperlink" Target="http://www.socio.msu.ru/?start_from=20&amp;ucat=&amp;archive=&amp;subaction=&amp;id=&amp;" TargetMode="External"/><Relationship Id="rId2" Type="http://schemas.openxmlformats.org/officeDocument/2006/relationships/hyperlink" Target="http://vasnec.ru/jivopis/jivopis_vasnecov_a58.php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super-guide.ru/index.php-section_ID=8.htm" TargetMode="External"/><Relationship Id="rId11" Type="http://schemas.openxmlformats.org/officeDocument/2006/relationships/hyperlink" Target="http://www.multylinks.net/ru/blog/plot/102269/msu/news/" TargetMode="External"/><Relationship Id="rId5" Type="http://schemas.openxmlformats.org/officeDocument/2006/relationships/hyperlink" Target="http://velo17.ru/istoriya-lyitkarino/belokamennyie-skulpturyi-moskvyi" TargetMode="External"/><Relationship Id="rId10" Type="http://schemas.openxmlformats.org/officeDocument/2006/relationships/hyperlink" Target="http://www.panoramio.com/photo/22503666" TargetMode="External"/><Relationship Id="rId4" Type="http://schemas.openxmlformats.org/officeDocument/2006/relationships/hyperlink" Target="http://learning.9151394.ru/mod/page/view.php?id=477468" TargetMode="External"/><Relationship Id="rId9" Type="http://schemas.openxmlformats.org/officeDocument/2006/relationships/hyperlink" Target="http://www.oskole.sk/pages/printpage.php?clanok=6854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50;&#1088;&#1072;&#1089;&#1070;&#1075;\Desktop\&#1063;&#1058;&#1054;%20&#1052;&#1067;%20&#1047;&#1053;&#1040;&#1045;&#1052;%20&#1054;%20&#1052;&#1054;&#1057;&#1050;&#1042;&#1045;%201\kurant.mp3" TargetMode="Externa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961444"/>
          </a:xfrm>
        </p:spPr>
        <p:txBody>
          <a:bodyPr/>
          <a:lstStyle/>
          <a:p>
            <a:r>
              <a:rPr lang="ru-RU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1 класс </a:t>
            </a:r>
          </a:p>
          <a:p>
            <a:r>
              <a:rPr lang="ru-RU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Окружающий мир</a:t>
            </a:r>
          </a:p>
          <a:p>
            <a:pPr algn="r"/>
            <a:endParaRPr lang="ru-RU" b="1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pPr algn="r"/>
            <a:endParaRPr lang="ru-RU" b="1" dirty="0" smtClean="0">
              <a:solidFill>
                <a:schemeClr val="bg1">
                  <a:lumMod val="95000"/>
                  <a:lumOff val="5000"/>
                </a:schemeClr>
              </a:solidFill>
            </a:endParaRPr>
          </a:p>
          <a:p>
            <a:pPr algn="r"/>
            <a:r>
              <a:rPr lang="ru-RU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Учитель начальных классов </a:t>
            </a:r>
          </a:p>
          <a:p>
            <a:pPr algn="r"/>
            <a:r>
              <a:rPr lang="ru-RU" b="1" dirty="0" err="1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Бунова</a:t>
            </a:r>
            <a:r>
              <a:rPr lang="ru-RU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Екатерина Васильевна</a:t>
            </a:r>
            <a:endParaRPr lang="ru-RU" b="1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ЧТО МЫ ЗНАЕМ </a:t>
            </a:r>
            <a:br>
              <a:rPr lang="ru-RU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r>
              <a:rPr lang="ru-RU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О МОСКВЕ?</a:t>
            </a:r>
            <a:endParaRPr lang="ru-RU" b="1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828328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Московский зоопарк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10242" name="Picture 2" descr="C:\Users\КрасЮг\Desktop\Московский зоопарк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836712"/>
            <a:ext cx="8064896" cy="5805264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ВЫВОД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395192"/>
          </a:xfrm>
        </p:spPr>
        <p:txBody>
          <a:bodyPr>
            <a:normAutofit/>
          </a:bodyPr>
          <a:lstStyle/>
          <a:p>
            <a:r>
              <a:rPr lang="ru-RU" sz="4400" b="1" dirty="0" smtClean="0">
                <a:solidFill>
                  <a:schemeClr val="tx2">
                    <a:lumMod val="10000"/>
                  </a:schemeClr>
                </a:solidFill>
              </a:rPr>
              <a:t>Столица – главный город страны.</a:t>
            </a:r>
          </a:p>
          <a:p>
            <a:r>
              <a:rPr lang="ru-RU" sz="4400" b="1" dirty="0" smtClean="0">
                <a:solidFill>
                  <a:schemeClr val="tx2">
                    <a:lumMod val="10000"/>
                  </a:schemeClr>
                </a:solidFill>
              </a:rPr>
              <a:t>В Москве много интересных достопримечательностей.</a:t>
            </a:r>
            <a:endParaRPr lang="ru-RU" sz="4400" b="1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99592" y="2132856"/>
            <a:ext cx="720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.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1.</a:t>
            </a:r>
            <a:r>
              <a:rPr lang="ru-RU" u="sng" dirty="0" smtClean="0">
                <a:hlinkClick r:id="rId2"/>
              </a:rPr>
              <a:t>http://vasnec.ru/jivopis/jivopis_vasnecov_a58.php</a:t>
            </a:r>
            <a:endParaRPr lang="ru-RU" dirty="0" smtClean="0"/>
          </a:p>
          <a:p>
            <a:r>
              <a:rPr lang="ru-RU" dirty="0" smtClean="0"/>
              <a:t> 2. </a:t>
            </a:r>
            <a:r>
              <a:rPr lang="ru-RU" u="sng" dirty="0" smtClean="0">
                <a:hlinkClick r:id="rId3"/>
              </a:rPr>
              <a:t>http://learning.9151394.ru/mod/page/view.php?id=477521</a:t>
            </a:r>
            <a:endParaRPr lang="ru-RU" dirty="0" smtClean="0"/>
          </a:p>
          <a:p>
            <a:r>
              <a:rPr lang="ru-RU" dirty="0" smtClean="0"/>
              <a:t>3.</a:t>
            </a:r>
            <a:r>
              <a:rPr lang="ru-RU" u="sng" dirty="0" smtClean="0">
                <a:hlinkClick r:id="rId4"/>
              </a:rPr>
              <a:t>http://learning.9151394.ru/</a:t>
            </a:r>
            <a:r>
              <a:rPr lang="ru-RU" u="sng" dirty="0" err="1" smtClean="0">
                <a:hlinkClick r:id="rId4"/>
              </a:rPr>
              <a:t>mod</a:t>
            </a:r>
            <a:r>
              <a:rPr lang="ru-RU" u="sng" dirty="0" smtClean="0">
                <a:hlinkClick r:id="rId4"/>
              </a:rPr>
              <a:t>/</a:t>
            </a:r>
            <a:r>
              <a:rPr lang="ru-RU" u="sng" dirty="0" err="1" smtClean="0">
                <a:hlinkClick r:id="rId4"/>
              </a:rPr>
              <a:t>page</a:t>
            </a:r>
            <a:r>
              <a:rPr lang="ru-RU" u="sng" dirty="0" smtClean="0">
                <a:hlinkClick r:id="rId4"/>
              </a:rPr>
              <a:t>/view.php?id=477468</a:t>
            </a:r>
            <a:r>
              <a:rPr lang="ru-RU" dirty="0" smtClean="0"/>
              <a:t> </a:t>
            </a:r>
          </a:p>
          <a:p>
            <a:r>
              <a:rPr lang="ru-RU" dirty="0" smtClean="0"/>
              <a:t>4. </a:t>
            </a:r>
            <a:r>
              <a:rPr lang="ru-RU" u="sng" dirty="0" smtClean="0">
                <a:hlinkClick r:id="rId5"/>
              </a:rPr>
              <a:t>http://velo17.ru/istoriya-lyitkarino/belokamennyie-skulpturyi-moskvyi</a:t>
            </a:r>
            <a:endParaRPr lang="ru-RU" dirty="0" smtClean="0"/>
          </a:p>
          <a:p>
            <a:r>
              <a:rPr lang="ru-RU" dirty="0" smtClean="0"/>
              <a:t>5. </a:t>
            </a:r>
            <a:r>
              <a:rPr lang="ru-RU" u="sng" dirty="0" smtClean="0">
                <a:hlinkClick r:id="rId6"/>
              </a:rPr>
              <a:t>http://www.super-guide.ru/index.php-section_ID=8.htm</a:t>
            </a:r>
            <a:endParaRPr lang="ru-RU" dirty="0" smtClean="0"/>
          </a:p>
          <a:p>
            <a:r>
              <a:rPr lang="ru-RU" dirty="0" smtClean="0"/>
              <a:t>6. </a:t>
            </a:r>
            <a:r>
              <a:rPr lang="ru-RU" u="sng" dirty="0" smtClean="0">
                <a:hlinkClick r:id="rId7"/>
              </a:rPr>
              <a:t>http://litrix.ru/city/238-oboi-dlya-rabochego-stola-moskva-hram-vasiliya-blazhennogo-i-fotografii-moskva-hram-vasiliya-blazhennogo.html</a:t>
            </a:r>
            <a:endParaRPr lang="ru-RU" dirty="0" smtClean="0"/>
          </a:p>
          <a:p>
            <a:r>
              <a:rPr lang="ru-RU" dirty="0" smtClean="0"/>
              <a:t>7. </a:t>
            </a:r>
            <a:r>
              <a:rPr lang="ru-RU" u="sng" dirty="0" smtClean="0">
                <a:hlinkClick r:id="rId8"/>
              </a:rPr>
              <a:t>http://picasaweb.google.com/lh/photo/SlNhdCZ8f-LSxU-yHNyXPg</a:t>
            </a:r>
            <a:endParaRPr lang="ru-RU" dirty="0" smtClean="0"/>
          </a:p>
          <a:p>
            <a:r>
              <a:rPr lang="ru-RU" dirty="0" smtClean="0"/>
              <a:t>8. </a:t>
            </a:r>
            <a:r>
              <a:rPr lang="ru-RU" u="sng" dirty="0" smtClean="0">
                <a:hlinkClick r:id="rId9"/>
              </a:rPr>
              <a:t>http://www.oskole.sk/pages/printpage.php?clanok=6854</a:t>
            </a:r>
            <a:endParaRPr lang="ru-RU" dirty="0" smtClean="0"/>
          </a:p>
          <a:p>
            <a:r>
              <a:rPr lang="ru-RU" dirty="0" smtClean="0"/>
              <a:t>9. </a:t>
            </a:r>
            <a:r>
              <a:rPr lang="ru-RU" u="sng" dirty="0" smtClean="0">
                <a:hlinkClick r:id="rId10"/>
              </a:rPr>
              <a:t>http://www.panoramio.com/photo/22503666</a:t>
            </a:r>
            <a:endParaRPr lang="ru-RU" dirty="0" smtClean="0"/>
          </a:p>
          <a:p>
            <a:r>
              <a:rPr lang="ru-RU" dirty="0" smtClean="0"/>
              <a:t>10. </a:t>
            </a:r>
            <a:r>
              <a:rPr lang="ru-RU" u="sng" dirty="0" smtClean="0">
                <a:hlinkClick r:id="rId11"/>
              </a:rPr>
              <a:t>http://www.multylinks.net/ru/blog/plot/102269/msu/news/</a:t>
            </a:r>
            <a:endParaRPr lang="ru-RU" dirty="0" smtClean="0"/>
          </a:p>
          <a:p>
            <a:r>
              <a:rPr lang="ru-RU" dirty="0" smtClean="0"/>
              <a:t>11.</a:t>
            </a:r>
            <a:r>
              <a:rPr lang="ru-RU" u="sng" dirty="0" smtClean="0">
                <a:hlinkClick r:id="rId12"/>
              </a:rPr>
              <a:t>http://www.socio.msu.ru/?start_from=20&amp;ucat=&amp;archive=&amp;subaction=&amp;id=&amp;</a:t>
            </a:r>
            <a:endParaRPr lang="ru-RU" dirty="0" smtClean="0"/>
          </a:p>
          <a:p>
            <a:r>
              <a:rPr lang="ru-RU" dirty="0" smtClean="0"/>
              <a:t> 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Интернет-ресурсы:</a:t>
            </a:r>
            <a:endParaRPr lang="ru-RU" sz="2400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ransition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5632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19 век старая Москва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5122" name="Picture 2" descr="C:\Users\КрасЮг\Desktop\19 век Старая Москв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980728"/>
            <a:ext cx="8280919" cy="5877272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8431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Кремль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6146" name="Picture 2" descr="C:\Users\КрасЮг\Desktop\Кремль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836712"/>
            <a:ext cx="8064896" cy="5827613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8431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Спасская башня Кремля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7170" name="Picture 2" descr="C:\Users\КрасЮг\Desktop\Спасская башня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7" y="836712"/>
            <a:ext cx="8352928" cy="5544616"/>
          </a:xfrm>
          <a:prstGeom prst="rect">
            <a:avLst/>
          </a:prstGeom>
          <a:noFill/>
        </p:spPr>
      </p:pic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828328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>
                <a:solidFill>
                  <a:srgbClr val="002060"/>
                </a:solidFill>
              </a:rPr>
              <a:t>Куранты</a:t>
            </a:r>
            <a:endParaRPr lang="ru-RU" sz="4400" dirty="0">
              <a:solidFill>
                <a:srgbClr val="002060"/>
              </a:solidFill>
            </a:endParaRPr>
          </a:p>
        </p:txBody>
      </p:sp>
      <p:pic>
        <p:nvPicPr>
          <p:cNvPr id="4" name="Picture 4" descr="C:\Users\КрасЮг\Pictures\NS_Moscow_Kuranty_01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1052736"/>
            <a:ext cx="7200800" cy="5616624"/>
          </a:xfrm>
          <a:prstGeom prst="rect">
            <a:avLst/>
          </a:prstGeom>
          <a:noFill/>
        </p:spPr>
      </p:pic>
      <p:pic>
        <p:nvPicPr>
          <p:cNvPr id="5" name="kurant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3563888" y="3284984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7" dur="6106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5632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Красная площадь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4" name="Picture 2" descr="C:\Users\КрасЮг\Pictures\1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980728"/>
            <a:ext cx="8352928" cy="5616624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04435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Покровский собор 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(Собор Василия Блаженного)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8194" name="Picture 2" descr="C:\Users\КрасЮг\Desktop\Храм Василия Блаженного днём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196752"/>
            <a:ext cx="7776863" cy="5443537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828328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Московский университет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4" name="Picture 5" descr="C:\Users\КрасЮг\Pictures\msu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052736"/>
            <a:ext cx="8496944" cy="5616624"/>
          </a:xfrm>
          <a:prstGeom prst="rect">
            <a:avLst/>
          </a:prstGeom>
          <a:noFill/>
        </p:spPr>
      </p:pic>
      <p:pic>
        <p:nvPicPr>
          <p:cNvPr id="5" name="Picture 3" descr="C:\Users\КрасЮг\Pictures\lomonosovfot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35696" y="1484784"/>
            <a:ext cx="5987008" cy="4824535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72344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Третьяковская галерея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9218" name="Picture 2" descr="C:\Users\КрасЮг\Desktop\Третьяковская галерея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143000"/>
            <a:ext cx="8280920" cy="5715000"/>
          </a:xfrm>
          <a:prstGeom prst="rect">
            <a:avLst/>
          </a:prstGeom>
          <a:noFill/>
        </p:spPr>
      </p:pic>
      <p:pic>
        <p:nvPicPr>
          <p:cNvPr id="2050" name="Picture 2" descr="C:\Users\КрасЮг\Pictures\imagesCA6HF31H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3928" y="1340768"/>
            <a:ext cx="4205064" cy="5241379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0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4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281</TotalTime>
  <Words>108</Words>
  <Application>Microsoft Office PowerPoint</Application>
  <PresentationFormat>Экран (4:3)</PresentationFormat>
  <Paragraphs>33</Paragraphs>
  <Slides>12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Бумажная</vt:lpstr>
      <vt:lpstr>ЧТО МЫ ЗНАЕМ  О МОСКВЕ?</vt:lpstr>
      <vt:lpstr>19 век старая Москва</vt:lpstr>
      <vt:lpstr>Кремль</vt:lpstr>
      <vt:lpstr>Спасская башня Кремля</vt:lpstr>
      <vt:lpstr>Куранты</vt:lpstr>
      <vt:lpstr>Красная площадь</vt:lpstr>
      <vt:lpstr>Покровский собор  (Собор Василия Блаженного)</vt:lpstr>
      <vt:lpstr>Московский университет</vt:lpstr>
      <vt:lpstr>Третьяковская галерея</vt:lpstr>
      <vt:lpstr>Московский зоопарк</vt:lpstr>
      <vt:lpstr>ВЫВОД</vt:lpstr>
      <vt:lpstr>Интернет-ресурсы: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ЧТО МЫ ЗНАЕМ  О МОСКВЕ?</dc:title>
  <dc:creator>КрасЮг</dc:creator>
  <cp:lastModifiedBy>User</cp:lastModifiedBy>
  <cp:revision>25</cp:revision>
  <dcterms:created xsi:type="dcterms:W3CDTF">2011-09-25T20:01:09Z</dcterms:created>
  <dcterms:modified xsi:type="dcterms:W3CDTF">2015-01-17T12:52:09Z</dcterms:modified>
</cp:coreProperties>
</file>