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8"/>
  </p:notesMasterIdLst>
  <p:handoutMasterIdLst>
    <p:handoutMasterId r:id="rId19"/>
  </p:handoutMasterIdLst>
  <p:sldIdLst>
    <p:sldId id="318" r:id="rId2"/>
    <p:sldId id="256" r:id="rId3"/>
    <p:sldId id="311" r:id="rId4"/>
    <p:sldId id="259" r:id="rId5"/>
    <p:sldId id="297" r:id="rId6"/>
    <p:sldId id="263" r:id="rId7"/>
    <p:sldId id="315" r:id="rId8"/>
    <p:sldId id="316" r:id="rId9"/>
    <p:sldId id="314" r:id="rId10"/>
    <p:sldId id="277" r:id="rId11"/>
    <p:sldId id="274" r:id="rId12"/>
    <p:sldId id="264" r:id="rId13"/>
    <p:sldId id="289" r:id="rId14"/>
    <p:sldId id="293" r:id="rId15"/>
    <p:sldId id="317" r:id="rId16"/>
    <p:sldId id="310" r:id="rId17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000066"/>
    <a:srgbClr val="0000FF"/>
    <a:srgbClr val="008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092" autoAdjust="0"/>
    <p:restoredTop sz="94707" autoAdjust="0"/>
  </p:normalViewPr>
  <p:slideViewPr>
    <p:cSldViewPr>
      <p:cViewPr>
        <p:scale>
          <a:sx n="68" d="100"/>
          <a:sy n="68" d="100"/>
        </p:scale>
        <p:origin x="-1170" y="-8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86C6D-6E29-4E9F-AE08-831545E8838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1ADCBB5-DAC9-42DA-9E1B-2F3088C01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ADCBB5-DAC9-42DA-9E1B-2F3088C019DE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DE4CBFC-DE73-4AEC-A894-CBB48157811C}" type="slidenum">
              <a:rPr lang="ru-RU"/>
              <a:pPr/>
              <a:t>9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60DFB68-032F-4C7B-A2D6-E4AE390ABE74}" type="datetimeFigureOut">
              <a:rPr lang="ru-RU" smtClean="0"/>
              <a:pPr>
                <a:defRPr/>
              </a:pPr>
              <a:t>01.10.2014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7781841-1576-4690-B8DA-06327C6D3B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1F37F6A-A194-4107-904E-811C0F42B211}" type="datetimeFigureOut">
              <a:rPr lang="ru-RU" smtClean="0"/>
              <a:pPr>
                <a:defRPr/>
              </a:pPr>
              <a:t>01.10.2014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DD17837-1864-499F-9A50-95C81F3A16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723AD45-C7FA-4574-905D-5857723EDF22}" type="datetimeFigureOut">
              <a:rPr lang="ru-RU" smtClean="0"/>
              <a:pPr>
                <a:defRPr/>
              </a:pPr>
              <a:t>01.10.2014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336A395-F2C4-4D49-879F-727D19EF46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CBC44A7-5D2E-4B84-9223-ECBAC64741E7}" type="datetimeFigureOut">
              <a:rPr lang="ru-RU" smtClean="0"/>
              <a:pPr>
                <a:defRPr/>
              </a:pPr>
              <a:t>01.10.2014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C3C0F24-7FF4-4280-B20E-FECF1A634D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C89EEA-8635-4B66-9E88-D5924FCE1272}" type="datetimeFigureOut">
              <a:rPr lang="ru-RU" smtClean="0"/>
              <a:pPr>
                <a:defRPr/>
              </a:pPr>
              <a:t>01.10.2014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519746-B1A4-41ED-BFFC-F8E0B385AC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863DB89-4E27-41C8-8DEB-E2034BC8F95C}" type="datetimeFigureOut">
              <a:rPr lang="ru-RU" smtClean="0"/>
              <a:pPr>
                <a:defRPr/>
              </a:pPr>
              <a:t>01.10.2014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86E41CC-AA7F-4527-A4F9-31BA612AD5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564772C-DE13-4420-A1E5-B05020F15CAC}" type="datetimeFigureOut">
              <a:rPr lang="ru-RU" smtClean="0"/>
              <a:pPr>
                <a:defRPr/>
              </a:pPr>
              <a:t>01.10.2014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2876068-91ED-4428-A339-23F32B341A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681E282-0C2D-48AD-8124-6FA6D41A737E}" type="datetimeFigureOut">
              <a:rPr lang="ru-RU" smtClean="0"/>
              <a:pPr>
                <a:defRPr/>
              </a:pPr>
              <a:t>01.10.2014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0ACF3DC-BF6D-45EE-8272-1669DC34A2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3DC147B-D2E6-4CC9-A007-9883B96D86F3}" type="datetimeFigureOut">
              <a:rPr lang="ru-RU" smtClean="0"/>
              <a:pPr>
                <a:defRPr/>
              </a:pPr>
              <a:t>01.10.2014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AB4D9CF-B57E-49E6-8F42-0186A82FDA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9788BED-B68B-433A-ADC8-236A31A7C47C}" type="datetimeFigureOut">
              <a:rPr lang="ru-RU" smtClean="0"/>
              <a:pPr>
                <a:defRPr/>
              </a:pPr>
              <a:t>01.10.2014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1C52D3D-FBB8-4449-A6B6-1C71BF85C5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512D323-CFFC-49ED-BB35-3A8A5D6D9BD6}" type="datetimeFigureOut">
              <a:rPr lang="ru-RU" smtClean="0"/>
              <a:pPr>
                <a:defRPr/>
              </a:pPr>
              <a:t>01.10.2014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CBFCFB7-1472-48C6-8618-20DFA090D1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206B6F9B-E3C4-4C6A-B3DE-A9C24334256C}" type="datetimeFigureOut">
              <a:rPr lang="ru-RU" smtClean="0"/>
              <a:pPr>
                <a:defRPr/>
              </a:pPr>
              <a:t>01.10.2014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E92AE9FA-0247-4A28-898D-553D8996BD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357166"/>
            <a:ext cx="72152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Государственное бюджетное специальное (коррекционное) образовательное учреждение для обучающихся, воспитанников с ограниченными возможностями здоровья специальная (коррекционная) общеобразовательная школа (VII вида) № 609</a:t>
            </a:r>
            <a:br>
              <a:rPr lang="ru-RU" b="1" dirty="0"/>
            </a:br>
            <a:r>
              <a:rPr lang="ru-RU" b="1" dirty="0"/>
              <a:t>Красногвардейского района Санкт- Петербурга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4357694"/>
            <a:ext cx="371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Учитель технологии       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ГБСКОУ школы №609                     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Телевка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Б.И.                                        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500306"/>
            <a:ext cx="7143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ИНТЕРЬЕР ЖИЛОГО ДОМА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00364" y="6072206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Санкт-Петербург 2014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4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http://s16.radikal.ru/i191/1302/56/b5cdf2652a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3" y="1000125"/>
            <a:ext cx="8215312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Разные помещения дома могут быть оформлены как в одном, так и в разных стилях</a:t>
            </a:r>
          </a:p>
          <a:p>
            <a:pPr algn="ctr">
              <a:defRPr/>
            </a:pP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Стилевое единство интерьера должно прослеживаться в пределах одного помещения 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000250"/>
            <a:ext cx="8229600" cy="2643188"/>
          </a:xfrm>
        </p:spPr>
        <p:txBody>
          <a:bodyPr/>
          <a:lstStyle/>
          <a:p>
            <a:pPr>
              <a:defRPr/>
            </a:pPr>
            <a:r>
              <a:rPr lang="ru-RU" sz="72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СПАСИБО ЗА ВНИМАНИЕ!</a:t>
            </a:r>
            <a:endParaRPr lang="ru-RU" sz="7200" b="1" i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857232"/>
            <a:ext cx="7858120" cy="1500198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ДОМА и тысячу дней прожить легко, выйдешь из дому – и час трудно!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Мило тому, у кого много всего в дому.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добром жилье сами кудри вьются, в худом секутся.!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1928813"/>
            <a:ext cx="8229600" cy="21431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ЦЕЛЬ УРОКА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/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Изучение эстетических функций дизайна через многообразие стилей и сочетаний цветов в интерьере</a:t>
            </a:r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/>
            </a:r>
            <a:b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</a:t>
            </a:r>
            <a:r>
              <a:rPr lang="ru-RU" sz="3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ИНТЕРЬЕР</a:t>
            </a:r>
            <a:r>
              <a:rPr lang="ru-RU" sz="3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3600" dirty="0" smtClean="0">
                <a:latin typeface="Arial" pitchFamily="34" charset="0"/>
                <a:cs typeface="Arial" pitchFamily="34" charset="0"/>
                <a:hlinkClick r:id="rId2" tooltip="Французский язык"/>
              </a:rPr>
              <a:t>фр.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3600" i="1" dirty="0" err="1" smtClean="0">
                <a:latin typeface="Arial" pitchFamily="34" charset="0"/>
                <a:cs typeface="Arial" pitchFamily="34" charset="0"/>
              </a:rPr>
              <a:t>in-térieu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внутреннее пространство помещения),  —внутренний мир дома, обстановка, складывающаяся из отдельных элементов.</a:t>
            </a: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571500" y="3714750"/>
            <a:ext cx="80724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u="sng"/>
              <a:t>   ДИЗАЙН</a:t>
            </a:r>
            <a:r>
              <a:rPr lang="ru-RU" sz="3600"/>
              <a:t> – конструирование машин, вещей, интерьеров основанное на принципах сочетания удобства, экономичности и красоты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1214414" y="571500"/>
            <a:ext cx="7643836" cy="2071682"/>
          </a:xfrm>
        </p:spPr>
        <p:txBody>
          <a:bodyPr>
            <a:noAutofit/>
          </a:bodyPr>
          <a:lstStyle/>
          <a:p>
            <a:pPr algn="ctr">
              <a:buFont typeface="Arial" charset="0"/>
              <a:buNone/>
            </a:pPr>
            <a:r>
              <a:rPr lang="ru-RU" sz="3600" b="1" u="sng" smtClean="0"/>
              <a:t>СТИЛИ В ИНТЕРЬЕРЕ</a:t>
            </a:r>
          </a:p>
          <a:p>
            <a:pPr algn="ctr">
              <a:buFont typeface="Arial" charset="0"/>
              <a:buNone/>
            </a:pPr>
            <a:r>
              <a:rPr lang="ru-RU" sz="3600" b="1" u="sng" smtClean="0"/>
              <a:t>Стиль</a:t>
            </a:r>
            <a:r>
              <a:rPr lang="ru-RU" sz="3600" smtClean="0"/>
              <a:t> — совокупность признаков, художественного оформления;</a:t>
            </a:r>
          </a:p>
          <a:p>
            <a:pPr algn="ctr">
              <a:buFont typeface="Arial" charset="0"/>
              <a:buNone/>
            </a:pPr>
            <a:r>
              <a:rPr lang="ru-RU" sz="4400" b="1" smtClean="0"/>
              <a:t>Исторический       </a:t>
            </a:r>
          </a:p>
          <a:p>
            <a:pPr algn="ctr">
              <a:buFont typeface="Arial" charset="0"/>
              <a:buNone/>
            </a:pPr>
            <a:r>
              <a:rPr lang="ru-RU" sz="4400" b="1" smtClean="0"/>
              <a:t>Этнический      </a:t>
            </a:r>
          </a:p>
          <a:p>
            <a:pPr algn="ctr">
              <a:buFont typeface="Arial" charset="0"/>
              <a:buNone/>
            </a:pPr>
            <a:r>
              <a:rPr lang="ru-RU" sz="4400" b="1" smtClean="0"/>
              <a:t>Современный</a:t>
            </a:r>
          </a:p>
          <a:p>
            <a:pPr algn="ctr">
              <a:buFont typeface="Arial" charset="0"/>
              <a:buNone/>
            </a:pPr>
            <a:endParaRPr lang="ru-RU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85750"/>
            <a:ext cx="8229600" cy="542925"/>
          </a:xfrm>
        </p:spPr>
        <p:txBody>
          <a:bodyPr>
            <a:normAutofit lnSpcReduction="10000"/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ИСТОРИЧЕСКИЙ стиль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195" name="Picture 4" descr="http://www.amdesigne.com/images/stili%20dizaina/venecianskii%20stil/renesans%20stil/Renaissance%20style%201%20master--design-ideas-in--design-style-with--style-lampshades-on-the-table-lamps%20amdesig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857250"/>
            <a:ext cx="3857625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2000250" y="3643313"/>
            <a:ext cx="1260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БАРОККО</a:t>
            </a:r>
          </a:p>
        </p:txBody>
      </p:sp>
      <p:pic>
        <p:nvPicPr>
          <p:cNvPr id="8197" name="Picture 6" descr="http://www.an-krepost.com/upload/image/Stili%20interier/moder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3643313"/>
            <a:ext cx="4357687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5857875" y="6286500"/>
            <a:ext cx="1182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МОДЕРН</a:t>
            </a:r>
          </a:p>
        </p:txBody>
      </p:sp>
      <p:pic>
        <p:nvPicPr>
          <p:cNvPr id="8199" name="Picture 8" descr="http://termalux.ru/wp-content/uploads/2012/01/s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785813"/>
            <a:ext cx="3571875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TextBox 8"/>
          <p:cNvSpPr txBox="1">
            <a:spLocks noChangeArrowheads="1"/>
          </p:cNvSpPr>
          <p:nvPr/>
        </p:nvSpPr>
        <p:spPr bwMode="auto">
          <a:xfrm>
            <a:off x="6215063" y="3143250"/>
            <a:ext cx="1073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ГОТИКА</a:t>
            </a:r>
          </a:p>
        </p:txBody>
      </p:sp>
      <p:pic>
        <p:nvPicPr>
          <p:cNvPr id="8201" name="Picture 10" descr="http://www.mebell.ru/blog/wp-content/uploads/2013/05/klasicheskaya-gostinay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4000500"/>
            <a:ext cx="3143250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Box 10"/>
          <p:cNvSpPr txBox="1">
            <a:spLocks noChangeArrowheads="1"/>
          </p:cNvSpPr>
          <p:nvPr/>
        </p:nvSpPr>
        <p:spPr bwMode="auto">
          <a:xfrm>
            <a:off x="1857375" y="6143625"/>
            <a:ext cx="1765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АНТИЧНОСТЬ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r>
              <a:rPr lang="ru-RU" sz="3200" b="1" smtClean="0"/>
              <a:t>ЭТНИЧЕСКИЙ стиль</a:t>
            </a:r>
          </a:p>
        </p:txBody>
      </p:sp>
      <p:pic>
        <p:nvPicPr>
          <p:cNvPr id="9219" name="Picture 2" descr="http://www.icreatehome.ru/images/gallery/upload/12688113644ba08664ea157_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928688"/>
            <a:ext cx="34258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6429375" y="3571875"/>
            <a:ext cx="1916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АФРИКАНСКИЙ</a:t>
            </a:r>
          </a:p>
        </p:txBody>
      </p:sp>
      <p:pic>
        <p:nvPicPr>
          <p:cNvPr id="9221" name="Picture 4" descr="http://uhouse.ru/uploads/posts/2012-10/1349243054_ar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928688"/>
            <a:ext cx="4214813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785813" y="3786188"/>
            <a:ext cx="1665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ВОСТОЧНЫЙ</a:t>
            </a:r>
          </a:p>
        </p:txBody>
      </p:sp>
      <p:pic>
        <p:nvPicPr>
          <p:cNvPr id="9223" name="Picture 2" descr="http://www.idea4home.net/uploadfiles/gallery/4b1920d7d375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0838" y="3571875"/>
            <a:ext cx="34671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TextBox 8"/>
          <p:cNvSpPr txBox="1">
            <a:spLocks noChangeArrowheads="1"/>
          </p:cNvSpPr>
          <p:nvPr/>
        </p:nvSpPr>
        <p:spPr bwMode="auto">
          <a:xfrm>
            <a:off x="4214813" y="6286500"/>
            <a:ext cx="1101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КАНТРИ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r>
              <a:rPr lang="ru-RU" sz="3200" b="1" smtClean="0"/>
              <a:t>СОВРЕМЕННЫЙ стиль</a:t>
            </a:r>
          </a:p>
        </p:txBody>
      </p:sp>
      <p:pic>
        <p:nvPicPr>
          <p:cNvPr id="10243" name="Picture 6" descr="http://artdeco-diz.at.ua/_si/0/283938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785813"/>
            <a:ext cx="411162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6"/>
          <p:cNvSpPr txBox="1">
            <a:spLocks noChangeArrowheads="1"/>
          </p:cNvSpPr>
          <p:nvPr/>
        </p:nvSpPr>
        <p:spPr bwMode="auto">
          <a:xfrm>
            <a:off x="1000125" y="3786188"/>
            <a:ext cx="1363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АВАНГАРД</a:t>
            </a:r>
          </a:p>
        </p:txBody>
      </p:sp>
      <p:pic>
        <p:nvPicPr>
          <p:cNvPr id="10245" name="Picture 8" descr="http://www.hullumaja.com/files/pictures/2008/12/02/IZuPNPKl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1000125"/>
            <a:ext cx="35814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Box 8"/>
          <p:cNvSpPr txBox="1">
            <a:spLocks noChangeArrowheads="1"/>
          </p:cNvSpPr>
          <p:nvPr/>
        </p:nvSpPr>
        <p:spPr bwMode="auto">
          <a:xfrm>
            <a:off x="6929438" y="3714750"/>
            <a:ext cx="1165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ХАЙ-ТЕК</a:t>
            </a:r>
          </a:p>
        </p:txBody>
      </p:sp>
      <p:pic>
        <p:nvPicPr>
          <p:cNvPr id="10247" name="Picture 10" descr="http://cf.ltkcdn.net/interiordesign/images/slide/105522-600x399-Lemon-Lime-Living-Roo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25" y="3571875"/>
            <a:ext cx="4071938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Box 10"/>
          <p:cNvSpPr txBox="1">
            <a:spLocks noChangeArrowheads="1"/>
          </p:cNvSpPr>
          <p:nvPr/>
        </p:nvSpPr>
        <p:spPr bwMode="auto">
          <a:xfrm>
            <a:off x="3929063" y="6286500"/>
            <a:ext cx="187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МИНИМАЛИЗМ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Цвет в интерьере</a:t>
            </a: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1285875"/>
            <a:ext cx="5018087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991</TotalTime>
  <Words>153</Words>
  <Application>Microsoft Office PowerPoint</Application>
  <PresentationFormat>Экран (4:3)</PresentationFormat>
  <Paragraphs>35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Слайд 1</vt:lpstr>
      <vt:lpstr>Слайд 2</vt:lpstr>
      <vt:lpstr>ЦЕЛЬ УРОКА  Изучение эстетических функций дизайна через многообразие стилей и сочетаний цветов в интерьере </vt:lpstr>
      <vt:lpstr>       ИНТЕРЬЕР – (фр. in-térieu внутреннее пространство помещения),  —внутренний мир дома, обстановка, складывающаяся из отдельных элементов.</vt:lpstr>
      <vt:lpstr>Слайд 5</vt:lpstr>
      <vt:lpstr>Слайд 6</vt:lpstr>
      <vt:lpstr>ЭТНИЧЕСКИЙ стиль</vt:lpstr>
      <vt:lpstr>СОВРЕМЕННЫЙ стиль</vt:lpstr>
      <vt:lpstr>Цвет в интерьере</vt:lpstr>
      <vt:lpstr>Слайд 10</vt:lpstr>
      <vt:lpstr>Слайд 11</vt:lpstr>
      <vt:lpstr>Слайд 12</vt:lpstr>
      <vt:lpstr>Слайд 13</vt:lpstr>
      <vt:lpstr>Слайд 14</vt:lpstr>
      <vt:lpstr>Слайд 15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_</dc:creator>
  <cp:lastModifiedBy>Ticher</cp:lastModifiedBy>
  <cp:revision>105</cp:revision>
  <dcterms:created xsi:type="dcterms:W3CDTF">2012-01-14T13:01:28Z</dcterms:created>
  <dcterms:modified xsi:type="dcterms:W3CDTF">2014-10-01T10:24:54Z</dcterms:modified>
</cp:coreProperties>
</file>