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8" r:id="rId2"/>
    <p:sldId id="257" r:id="rId3"/>
    <p:sldId id="258" r:id="rId4"/>
    <p:sldId id="259" r:id="rId5"/>
    <p:sldId id="260" r:id="rId6"/>
    <p:sldId id="262" r:id="rId7"/>
    <p:sldId id="274" r:id="rId8"/>
    <p:sldId id="275" r:id="rId9"/>
    <p:sldId id="263" r:id="rId10"/>
    <p:sldId id="261" r:id="rId11"/>
    <p:sldId id="276" r:id="rId12"/>
    <p:sldId id="264" r:id="rId13"/>
    <p:sldId id="265" r:id="rId14"/>
    <p:sldId id="266" r:id="rId15"/>
    <p:sldId id="279" r:id="rId16"/>
    <p:sldId id="268" r:id="rId17"/>
    <p:sldId id="270" r:id="rId18"/>
    <p:sldId id="269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4" autoAdjust="0"/>
    <p:restoredTop sz="94636" autoAdjust="0"/>
  </p:normalViewPr>
  <p:slideViewPr>
    <p:cSldViewPr>
      <p:cViewPr>
        <p:scale>
          <a:sx n="70" d="100"/>
          <a:sy n="70" d="100"/>
        </p:scale>
        <p:origin x="-461" y="-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9D701-F433-495E-818C-53BAE4FCA2A3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9C429-C08C-4A21-881E-DA00A33C3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Квиллинг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(англ.)- от  «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quill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или « птичье перо»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9C429-C08C-4A21-881E-DA00A33C30B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D1C8C86-540A-4BF4-8067-A6E134D3357E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9E00A3-4BDD-4439-B17A-AE98A7730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972234" cy="3044402"/>
          </a:xfrm>
        </p:spPr>
        <p:txBody>
          <a:bodyPr/>
          <a:lstStyle/>
          <a:p>
            <a:r>
              <a:rPr lang="ru-RU" sz="5400" u="sng" dirty="0" smtClean="0"/>
              <a:t>Волшебный мир </a:t>
            </a:r>
            <a:r>
              <a:rPr lang="ru-RU" sz="5400" u="sng" dirty="0" err="1" smtClean="0"/>
              <a:t>Квиллинга</a:t>
            </a:r>
            <a:endParaRPr lang="ru-RU" sz="54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965820"/>
          </a:xfrm>
        </p:spPr>
        <p:txBody>
          <a:bodyPr>
            <a:normAutofit/>
          </a:bodyPr>
          <a:lstStyle/>
          <a:p>
            <a:r>
              <a:rPr lang="ru-RU" sz="44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Инструменты:</a:t>
            </a:r>
            <a:endParaRPr lang="ru-RU" sz="44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3000372"/>
            <a:ext cx="5085417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1785926"/>
            <a:ext cx="6343403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ТОНКИЕ ПОЛОСКИ БУМАГИ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КАТУШКИ ДЛЯ НАМОТКИ БУМАГИ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ШИЛО 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ПИНЦЕТ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КЛЕЙ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ЛИНЕЙКА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НОЖНИЦЫ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airypaper.at.ua/_pu/0/s423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3381372" cy="3381372"/>
          </a:xfrm>
          <a:prstGeom prst="rect">
            <a:avLst/>
          </a:prstGeom>
          <a:noFill/>
        </p:spPr>
      </p:pic>
      <p:pic>
        <p:nvPicPr>
          <p:cNvPr id="36868" name="Picture 4" descr="http://fairypaper.at.ua/_pu/0/s809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71480"/>
            <a:ext cx="3286148" cy="3286148"/>
          </a:xfrm>
          <a:prstGeom prst="rect">
            <a:avLst/>
          </a:prstGeom>
          <a:noFill/>
        </p:spPr>
      </p:pic>
      <p:pic>
        <p:nvPicPr>
          <p:cNvPr id="36870" name="Picture 6" descr="http://fairypaper.at.ua/_pu/0/s161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500414"/>
            <a:ext cx="3357586" cy="3357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спираль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14285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капля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600076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глаз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2527868_joseymari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6858048" cy="5929354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zh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714356"/>
            <a:ext cx="5572164" cy="5500726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vit24.net/images/stories/articles/Other/11-2011/rizd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02510"/>
            <a:ext cx="6929486" cy="5042584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veshenskiy-prihod.narod.ru/detskaya/rojd_hrist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72444"/>
            <a:ext cx="5857916" cy="5173396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5d0345fae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990600"/>
            <a:ext cx="5855994" cy="5081606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0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С    рождеством !</a:t>
            </a:r>
            <a:endParaRPr lang="ru-RU" dirty="0"/>
          </a:p>
        </p:txBody>
      </p:sp>
      <p:pic>
        <p:nvPicPr>
          <p:cNvPr id="4" name="Содержимое 3" descr="Zvez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857364"/>
            <a:ext cx="6000792" cy="4214842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6238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642918"/>
            <a:ext cx="3674726" cy="3143272"/>
          </a:xfrm>
          <a:prstGeom prst="rect">
            <a:avLst/>
          </a:prstGeom>
        </p:spPr>
      </p:pic>
      <p:pic>
        <p:nvPicPr>
          <p:cNvPr id="1026" name="Picture 2" descr="http://im0-tub-ru.yandex.net/i?id=463325963-1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143248"/>
            <a:ext cx="3643338" cy="32861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1.liveinternet.ru/images/attach/c/1/55/388/55388902_6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78621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48" name="Picture 4" descr="http://www.notfunny.ru/wp-content/uploads/2012/12/V4Gkb1UEo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14620"/>
            <a:ext cx="3829050" cy="3886201"/>
          </a:xfrm>
          <a:prstGeom prst="rect">
            <a:avLst/>
          </a:prstGeom>
          <a:ln w="127000" cap="rnd">
            <a:solidFill>
              <a:schemeClr val="bg2">
                <a:lumMod val="5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42048" cy="100013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История </a:t>
            </a:r>
            <a:r>
              <a:rPr lang="ru-RU" sz="4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квиллинга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76726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</a:t>
            </a:r>
            <a:r>
              <a:rPr lang="ru-RU" sz="2000" b="1" dirty="0" err="1" smtClean="0"/>
              <a:t>quilling</a:t>
            </a:r>
            <a:r>
              <a:rPr lang="ru-RU" sz="2000" b="1" dirty="0" smtClean="0"/>
              <a:t>» — от слова «</a:t>
            </a:r>
            <a:r>
              <a:rPr lang="ru-RU" sz="2000" b="1" dirty="0" err="1" smtClean="0"/>
              <a:t>quill</a:t>
            </a:r>
            <a:r>
              <a:rPr lang="ru-RU" sz="2000" b="1" dirty="0" smtClean="0"/>
              <a:t>» или «птичье перо»</a:t>
            </a:r>
          </a:p>
          <a:p>
            <a:r>
              <a:rPr lang="ru-RU" sz="2000" b="1" dirty="0" smtClean="0"/>
              <a:t>Место возникновения Европа конец 14 века -начало15 века.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4" name="Рисунок 3" descr="0a071d112f164c2c4c99a5dc4f748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214554"/>
            <a:ext cx="4929222" cy="4400552"/>
          </a:xfrm>
          <a:prstGeom prst="ellipse">
            <a:avLst/>
          </a:prstGeom>
          <a:ln w="190500" cap="rnd">
            <a:solidFill>
              <a:schemeClr val="bg2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2214554"/>
            <a:ext cx="29289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средневековой Англии монахини создавали изящные медальоны, закручивая на кончике птичьего пера бумагу с позолоченными краями. </a:t>
            </a:r>
          </a:p>
          <a:p>
            <a:r>
              <a:rPr lang="ru-RU" sz="2000" b="1" dirty="0" smtClean="0"/>
              <a:t>Бумага была очень дорогой и </a:t>
            </a:r>
            <a:r>
              <a:rPr lang="ru-RU" sz="2000" b="1" dirty="0" err="1" smtClean="0"/>
              <a:t>квиллинг</a:t>
            </a:r>
            <a:r>
              <a:rPr lang="ru-RU" sz="2000" b="1" dirty="0" smtClean="0"/>
              <a:t> был доступен только дамам из высшего общества.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-negnostyu.ru/wp-content/uploads/2011/12/chr22-27-e1324848635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3643338" cy="3488302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6" name="Picture 4" descr="http://www.alegri.ru/upload/comments/0e85966d185bd446c8bb10af491a07ea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781929"/>
            <a:ext cx="3652840" cy="3695069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nashakopilka.ucoz.ru/_ph/9/2/9570039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749" y="2428868"/>
            <a:ext cx="4514243" cy="392909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42844" y="357166"/>
            <a:ext cx="34290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Что нам нужно для изготовления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снежинки: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-шаблон – схема снежинки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-6 шт. элемента «глаз»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-6 шт. элемента «капля»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-6 шт. элемента «полумесяц»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-клей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-ватные палочки для нанесения клея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572428" cy="628632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в технике «</a:t>
            </a:r>
            <a:r>
              <a:rPr lang="ru-RU" sz="2800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</a:t>
            </a:r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»18-19 в.</a:t>
            </a:r>
            <a:endParaRPr lang="ru-RU" sz="28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000108"/>
            <a:ext cx="2214578" cy="528641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Ценительницами этого искусства считаются такие коронованные особы, как дочь Георга Элизабет, которая, говорят, подарила своему врачу ширму, выполненную в технике </a:t>
            </a:r>
            <a:r>
              <a:rPr lang="ru-RU" sz="2000" b="1" dirty="0" err="1" smtClean="0"/>
              <a:t>квиллинга</a:t>
            </a:r>
            <a:r>
              <a:rPr lang="ru-RU" sz="2000" b="1" dirty="0" smtClean="0"/>
              <a:t>: королева Мария и царица Александра.</a:t>
            </a:r>
            <a:endParaRPr lang="ru-RU" sz="2000" b="1" dirty="0"/>
          </a:p>
        </p:txBody>
      </p:sp>
      <p:pic>
        <p:nvPicPr>
          <p:cNvPr id="5" name="Содержимое 4" descr="fantasia_in_convento2_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48600" y="1071546"/>
            <a:ext cx="5280986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7500990" cy="642942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в технике «</a:t>
            </a:r>
            <a:r>
              <a:rPr lang="ru-RU" sz="2800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</a:t>
            </a:r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»18-19 в.</a:t>
            </a:r>
            <a:endParaRPr lang="ru-RU" sz="28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33973-large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195066"/>
            <a:ext cx="3143272" cy="40341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29529-large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000372"/>
            <a:ext cx="3962400" cy="2705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410480" cy="822944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в технике «</a:t>
            </a:r>
            <a:r>
              <a:rPr lang="ru-RU" sz="2800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</a:t>
            </a:r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»18-19 в.</a:t>
            </a:r>
            <a:endParaRPr lang="ru-RU" sz="28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cabinet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643050"/>
            <a:ext cx="5286412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124728" cy="68006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Современный «</a:t>
            </a:r>
            <a:r>
              <a:rPr lang="ru-RU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</a:t>
            </a:r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»:</a:t>
            </a:r>
            <a:endParaRPr lang="ru-RU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35219363_35b92dc6f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1214422"/>
            <a:ext cx="3643338" cy="2732504"/>
          </a:xfrm>
          <a:prstGeom prst="rect">
            <a:avLst/>
          </a:prstGeom>
          <a:ln w="1270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foto_1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214686"/>
            <a:ext cx="3714776" cy="3392829"/>
          </a:xfrm>
          <a:prstGeom prst="rect">
            <a:avLst/>
          </a:prstGeom>
          <a:ln w="1270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4.imgsmail.ru/imgpreview?key=http%3A//quillingshop.ru/images/gallery/quillingshop-gallery-0058-box-heart-big.jpg&amp;mb=imgdb_preview_17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79" y="357166"/>
            <a:ext cx="3765203" cy="4000528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http://stranamasterov.ru/files/imagecache/orig_with_logo5/i2010/10/23/2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643182"/>
            <a:ext cx="4953000" cy="3714751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hobbionline.ru/wp-content/uploads/2012/07/Tehnika-kvilling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4762500" cy="3571875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5844" name="Picture 4" descr="http://img0.liveinternet.ru/images/attach/c/1/55/387/55387433_36563149_5326P1060469m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3" y="2911050"/>
            <a:ext cx="4976839" cy="373262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Элементы</a:t>
            </a:r>
            <a:r>
              <a:rPr lang="ru-RU" dirty="0" smtClean="0"/>
              <a:t> </a:t>
            </a:r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квиллинга</a:t>
            </a:r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 :</a:t>
            </a:r>
            <a:endParaRPr lang="ru-RU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50419596_1256688109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968" y="2357430"/>
            <a:ext cx="72921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783</TotalTime>
  <Words>204</Words>
  <Application>Microsoft Office PowerPoint</Application>
  <PresentationFormat>Экран (4:3)</PresentationFormat>
  <Paragraphs>40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Волшебный мир Квиллинга</vt:lpstr>
      <vt:lpstr>История квиллинга</vt:lpstr>
      <vt:lpstr>Работы в технике «квиллинг»18-19 в.</vt:lpstr>
      <vt:lpstr>Работы в технике «квиллинг»18-19 в.</vt:lpstr>
      <vt:lpstr>Работы в технике «квиллинг»18-19 в.</vt:lpstr>
      <vt:lpstr>Современный «квиллинг»:</vt:lpstr>
      <vt:lpstr>Слайд 7</vt:lpstr>
      <vt:lpstr>Слайд 8</vt:lpstr>
      <vt:lpstr>Элементы «квиллинга» :</vt:lpstr>
      <vt:lpstr>Инструменты:</vt:lpstr>
      <vt:lpstr>Слайд 11</vt:lpstr>
      <vt:lpstr>Слайд 12</vt:lpstr>
      <vt:lpstr>Слайд 13</vt:lpstr>
      <vt:lpstr>Слайд 14</vt:lpstr>
      <vt:lpstr>Слайд 15</vt:lpstr>
      <vt:lpstr>Слайд 16</vt:lpstr>
      <vt:lpstr>          С    рождеством !</vt:lpstr>
      <vt:lpstr>Слайд 18</vt:lpstr>
      <vt:lpstr>Слайд 19</vt:lpstr>
      <vt:lpstr>Слайд 20</vt:lpstr>
      <vt:lpstr>Слайд 21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81</cp:revision>
  <dcterms:created xsi:type="dcterms:W3CDTF">2013-11-19T19:15:04Z</dcterms:created>
  <dcterms:modified xsi:type="dcterms:W3CDTF">2013-12-12T07:27:02Z</dcterms:modified>
</cp:coreProperties>
</file>