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28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785EE31-AB46-4DA5-93C0-D4F4728D0314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4CECFC0-FE29-4750-BDA2-DE9F3CA05754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16632"/>
            <a:ext cx="7772400" cy="2520280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FF0000"/>
                </a:solidFill>
              </a:rPr>
              <a:t>Мировые религии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      Христианство</a:t>
            </a:r>
            <a:br>
              <a:rPr lang="ru-RU" i="1" dirty="0" smtClean="0"/>
            </a:br>
            <a:r>
              <a:rPr lang="ru-RU" i="1" dirty="0" smtClean="0"/>
              <a:t>          Буддизм</a:t>
            </a:r>
            <a:br>
              <a:rPr lang="ru-RU" i="1" dirty="0" smtClean="0"/>
            </a:br>
            <a:r>
              <a:rPr lang="ru-RU" i="1" dirty="0" smtClean="0"/>
              <a:t>                Ислам</a:t>
            </a:r>
            <a:endParaRPr lang="ru-RU" i="1" dirty="0"/>
          </a:p>
        </p:txBody>
      </p:sp>
      <p:pic>
        <p:nvPicPr>
          <p:cNvPr id="6" name="Picture 2" descr="&amp;Bcy;&amp;ucy;&amp;dcy;&amp;dcy;&amp;icy;&amp;zcy;&amp;mcy; &amp;icy; &amp;Bcy;&amp;ucy;&amp;dcy;&amp;dcy;&amp;icy;&amp;jcy;&amp;scy;&amp;kcy;&amp;acy;&amp;yacy; &amp;tcy;&amp;rcy;&amp;acy;&amp;dcy;&amp;icy;&amp;tscy;&amp;icy;&amp;yacy;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05064"/>
            <a:ext cx="3152783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0" name="Picture 2" descr="Muslim devotional pictur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492896"/>
            <a:ext cx="1872208" cy="28108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292" name="Picture 4" descr="&amp;Icy;&amp;scy;&amp;tcy;&amp;ocy;&amp;rcy;&amp;icy;&amp;yacy; &amp;khcy;&amp;rcy;&amp;icy;&amp;scy;&amp;tcy;&amp;icy;&amp;acy;&amp;ncy;&amp;scy;&amp;tcy;&amp;vcy;&amp;acy; - &amp;KHcy;&amp;rcy;&amp;icy;&amp;scy;&amp;tcy;&amp;icy;&amp;acy;&amp;ncy;&amp;scy;&amp;tcy;&amp;vcy;&amp;ocy; &amp;ncy;&amp;acy; &amp;Rcy;&amp;ucy;&amp;scy;&amp;icy; - &amp;Fcy;&amp;ocy;&amp;tcy;&amp;ocy; &amp;pcy;&amp;ocy; &amp;icy;&amp;scy;&amp;tcy;&amp;ocy;&amp;rcy;&amp;i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7584" y="1196752"/>
            <a:ext cx="2952328" cy="23825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228184" y="3429000"/>
            <a:ext cx="26642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Доклад</a:t>
            </a:r>
          </a:p>
          <a:p>
            <a:pPr algn="ctr"/>
            <a:r>
              <a:rPr lang="ru-RU" dirty="0" smtClean="0"/>
              <a:t>По предмету: «Окружающий мир»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r>
              <a:rPr lang="ru-RU" dirty="0" smtClean="0"/>
              <a:t>Выполнила: Родионова Мария</a:t>
            </a:r>
          </a:p>
          <a:p>
            <a:r>
              <a:rPr lang="ru-RU" dirty="0" smtClean="0"/>
              <a:t>Ученица 4 «Б»класса, школы.№2083 г.Москвы</a:t>
            </a:r>
          </a:p>
          <a:p>
            <a:r>
              <a:rPr lang="ru-RU" dirty="0" smtClean="0"/>
              <a:t>Кл. руководитель:</a:t>
            </a:r>
          </a:p>
          <a:p>
            <a:r>
              <a:rPr lang="ru-RU" dirty="0" smtClean="0"/>
              <a:t>Бабаян В.С.</a:t>
            </a:r>
          </a:p>
        </p:txBody>
      </p:sp>
    </p:spTree>
  </p:cSld>
  <p:clrMapOvr>
    <a:masterClrMapping/>
  </p:clrMapOvr>
  <p:transition>
    <p:wedg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116632"/>
            <a:ext cx="684076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      В </a:t>
            </a:r>
            <a:r>
              <a:rPr lang="ru-RU" dirty="0"/>
              <a:t>настоящее время в мире существует много религий, но основные- это Буддизм, Христианство и Ислам</a:t>
            </a:r>
            <a:r>
              <a:rPr lang="ru-RU" dirty="0" smtClean="0"/>
              <a:t>.  Религия- это особая форма осознания мира, вера в сверхъестественные силы (бога, духов) и поклонение этим силам. А также соблюдение определённых норм поведения.</a:t>
            </a:r>
          </a:p>
          <a:p>
            <a:r>
              <a:rPr lang="ru-RU" b="1" dirty="0"/>
              <a:t> </a:t>
            </a:r>
            <a:r>
              <a:rPr lang="ru-RU" b="1" dirty="0" smtClean="0"/>
              <a:t>        БУДДИЗМ- нравственно-религиозное учение о ценностях и смысле жизни. </a:t>
            </a:r>
          </a:p>
          <a:p>
            <a:r>
              <a:rPr lang="ru-RU" b="1" dirty="0" smtClean="0"/>
              <a:t>В центре буддизма- учение о четырех благородных истинах:</a:t>
            </a:r>
          </a:p>
          <a:p>
            <a:r>
              <a:rPr lang="ru-RU" b="1" dirty="0" smtClean="0"/>
              <a:t>-существует страдание (т.е. жизнь)</a:t>
            </a:r>
          </a:p>
          <a:p>
            <a:r>
              <a:rPr lang="ru-RU" b="1" dirty="0" smtClean="0"/>
              <a:t>-его причина ( т.е. стремление жить)</a:t>
            </a:r>
          </a:p>
          <a:p>
            <a:r>
              <a:rPr lang="ru-RU" b="1" dirty="0" smtClean="0"/>
              <a:t>-состояние освобождения ( нирвана)</a:t>
            </a:r>
          </a:p>
          <a:p>
            <a:r>
              <a:rPr lang="ru-RU" b="1" dirty="0" smtClean="0"/>
              <a:t>-и путь к освобождению, к нирване.</a:t>
            </a:r>
          </a:p>
          <a:p>
            <a:r>
              <a:rPr lang="ru-RU" b="1" dirty="0" smtClean="0"/>
              <a:t>    Буддизм считается наиболее древней мировой религией, которая появилась в древней Индии в 6 веке до нашей эры. Изначально буддизм являлся жизненной философией, а не религией, в нём не было бога как творца мира. Буддизм, как религию основал Сиддхартха Гаутама, в последствии Будда Гаутама или просто Будда.</a:t>
            </a:r>
          </a:p>
          <a:p>
            <a:r>
              <a:rPr lang="ru-RU" b="1" dirty="0" smtClean="0"/>
              <a:t>  Буддизм- самое бесконфликтное и терпимое</a:t>
            </a:r>
          </a:p>
          <a:p>
            <a:r>
              <a:rPr lang="ru-RU" b="1" dirty="0" smtClean="0"/>
              <a:t>учение.  Целью любого буддиста является достижение нирваны-состояние покоя и блаженства. В настоящее время буддизм распространен в Тайване, </a:t>
            </a:r>
            <a:r>
              <a:rPr lang="ru-RU" b="1" dirty="0" err="1" smtClean="0"/>
              <a:t>Тайланде</a:t>
            </a:r>
            <a:r>
              <a:rPr lang="ru-RU" b="1" dirty="0" smtClean="0"/>
              <a:t>, Непале, Китае, Монголии, Корее, Шри-Ланке, России, Японии.</a:t>
            </a:r>
            <a:endParaRPr lang="ru-RU" b="1" dirty="0"/>
          </a:p>
        </p:txBody>
      </p:sp>
      <p:pic>
        <p:nvPicPr>
          <p:cNvPr id="27650" name="Picture 2" descr="&amp;Vcy; &amp;dcy;&amp;acy;&amp;ncy;&amp;ncy;&amp;ocy;&amp;jcy; &amp;scy;&amp;tcy;&amp;acy;&amp;tcy;&amp;softcy;&amp;iecy; &amp;rcy;&amp;acy;&amp;scy;&amp;scy;&amp;mcy;&amp;acy;&amp;tcy;&amp;rcy;&amp;icy;&amp;vcy;&amp;acy;&amp;iecy;&amp;tcy;&amp;scy;&amp;yacy; &amp;scy;&amp;ocy;&amp;tscy;&amp;icy;&amp;ocy;&amp;lcy;&amp;ocy;&amp;gcy;&amp;icy;&amp;chcy;&amp;iecy;&amp;scy;&amp;kcy;&amp;ocy;&amp;iecy; &amp;pcy;&amp;ocy;&amp;ncy;&amp;yacy;&amp;tcy;&amp;icy;&amp;iecy; &amp;Bcy;&amp;ucy;&amp;dcy;&amp;dcy;&amp;icy;&amp;zcy;&amp;m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0"/>
            <a:ext cx="1694657" cy="26916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2" name="Picture 4" descr="&amp;CHcy;&amp;IEcy;&amp;Lcy;&amp;Ocy;&amp;Vcy;&amp;IEcy;&amp;Kcy;&amp;Ocy;&amp;Bcy;&amp;Ocy;&amp;Gcy;&amp;Ucy; &amp;Vcy;&amp;Acy;&amp;ZHcy;&amp;Ncy;&amp;Ocy; &amp;Zcy;&amp;Ncy;&amp;Acy;&amp;Tcy;&amp;SOFTcy; &amp;Ncy;&amp;Acy;&amp;Ucy;&amp;Kcy;&amp;Ucy; &amp;Bcy;&amp;Ucy;&amp;Dcy;&amp;Dcy;&amp;Icy;&amp;Zcy;&amp;Mcy;&amp;Acy;! &amp;CHcy;&amp;IEcy;&amp;Lcy;&amp;Ocy;&amp;Vcy;&amp;IEcy;&amp;Kcy;&amp;Ocy;&amp;Bcy;&amp;Ocy;&amp;Gcy;&amp;Icy; &amp;Gcy;&amp;rcy;&amp;ucy;&amp;pcy;&amp;pcy;&amp;ycy; &amp;Mcy;&amp;ocy;&amp;jcy; &amp;Mcy;&amp;icy;&amp;r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1944216" cy="194901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7654" name="Picture 6" descr="&amp;Ncy;&amp;ocy;&amp;vcy;&amp;ycy;&amp;jcy; &amp;Acy;&amp;kcy;&amp;rcy;&amp;ocy;&amp;pcy;&amp;ocy;&amp;lcy;&amp;softcy; :: &amp;Ncy;&amp;ocy;&amp;vcy;&amp;ocy;&amp;scy;&amp;tcy;&amp;icy;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4171949"/>
            <a:ext cx="1924050" cy="268605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55776" y="116632"/>
            <a:ext cx="658822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Христианство - самая многочисленная религия в мире, в каждой стране мира есть хотя бы одна христианская община.          Христианство возникло в Палестине в восточной части Римской империи, в середине I в. н.э. В основе христианства лежит надежда на Божественного избавителя мира от всего плохого, что есть на Земле. Священной книгой христиан является Библия, что в переводе с греческого означает «книга». Библия состоит из двух частей: Ветхого Завета и Новою Завета.        Христианство не является единым. Оно распалось на три течения: православие, католицизм и протестантизм.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Существует 10 заповедей Закона Божьего: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8674" name="Picture 2" descr="http://pics.livejournal.com/bp21/pic/000z4zx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8640"/>
            <a:ext cx="2192104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6" name="Picture 4" descr="http://img0.liveinternet.ru/images/attach/c/4/79/559/79559930_religiyahristianstv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3861048"/>
            <a:ext cx="1890321" cy="2826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179512" y="3068960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«Я – Господь, Бог твой, пусть не будет у тебя других богов»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делай себе идолов. Не поклоняйся и не служи им»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произноси Имени Господа впустую»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«Помни день субботний! Посвяти его Богу!»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«Почитай родителей!»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убивай!»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прелюбодействуй!»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кради!»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лги и не произноси ложного свидетельства на ближнего!»</a:t>
            </a:r>
          </a:p>
          <a:p>
            <a:pPr marL="342900" indent="-342900">
              <a:buAutoNum type="arabicPeriod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«Не желай ничего, что принадлежит другому!»</a:t>
            </a:r>
          </a:p>
          <a:p>
            <a:pPr marL="342900" indent="-342900"/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Христиане полагают, что приход Бога на Землю будет сопровождаться </a:t>
            </a: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Страшным судом, когда Он будет судить живых и мертвых, </a:t>
            </a:r>
          </a:p>
          <a:p>
            <a:pPr marL="342900" indent="-342900"/>
            <a:r>
              <a:rPr lang="ru-RU" sz="1600" dirty="0" smtClean="0">
                <a:latin typeface="Arial" pitchFamily="34" charset="0"/>
                <a:cs typeface="Arial" pitchFamily="34" charset="0"/>
              </a:rPr>
              <a:t>направлять их в рай или ад.</a:t>
            </a:r>
          </a:p>
          <a:p>
            <a:pPr marL="342900" indent="-342900"/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0"/>
            <a:ext cx="6624736" cy="7786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 smtClean="0"/>
              <a:t>     </a:t>
            </a:r>
            <a:r>
              <a:rPr lang="ru-RU" sz="1700" b="1" dirty="0" smtClean="0"/>
              <a:t>Ислам</a:t>
            </a:r>
            <a:r>
              <a:rPr lang="ru-RU" sz="1700" dirty="0" smtClean="0"/>
              <a:t> - возник в VII в. н. э. среди арабских племен Аравийского полуострова. Это самая молодая религия из числа мировых. Последователей ислама насчитывается </a:t>
            </a:r>
            <a:r>
              <a:rPr lang="ru-RU" sz="1700" b="1" dirty="0" smtClean="0"/>
              <a:t>более одного млрд. человек</a:t>
            </a:r>
            <a:r>
              <a:rPr lang="ru-RU" sz="1700" dirty="0" smtClean="0"/>
              <a:t>. Основатель ислама </a:t>
            </a:r>
            <a:r>
              <a:rPr lang="ru-RU" sz="1700" b="1" dirty="0" smtClean="0"/>
              <a:t>Мухаммед</a:t>
            </a:r>
            <a:r>
              <a:rPr lang="ru-RU" sz="1700" dirty="0" smtClean="0"/>
              <a:t> — историческая личность. В 40 лет Мухаммед выступил как религиозный проповедник. Он заявил, что Бог (Аллах) избрал его своим пророком. Священная книга мусульман</a:t>
            </a:r>
            <a:r>
              <a:rPr lang="ru-RU" sz="1700" b="1" dirty="0" smtClean="0"/>
              <a:t> –</a:t>
            </a:r>
            <a:r>
              <a:rPr lang="ru-RU" sz="2000" b="1" dirty="0" smtClean="0"/>
              <a:t>Коран.</a:t>
            </a:r>
            <a:r>
              <a:rPr lang="ru-RU" sz="2000" dirty="0" smtClean="0"/>
              <a:t> </a:t>
            </a:r>
          </a:p>
          <a:p>
            <a:r>
              <a:rPr lang="ru-RU" sz="2000" b="1" dirty="0" smtClean="0"/>
              <a:t>  Аллах</a:t>
            </a:r>
            <a:r>
              <a:rPr lang="ru-RU" sz="1700" dirty="0" smtClean="0"/>
              <a:t>- Бог, Творец, Создатель всего сущего. Помимо него, согласно мусульманским воззрениям, никто не обладает этими качествами.</a:t>
            </a:r>
            <a:r>
              <a:rPr lang="ru-RU" sz="1600" dirty="0" smtClean="0"/>
              <a:t> Ему, как описано в Коране, нет равных, и в этом выражается его единственность.</a:t>
            </a:r>
            <a:r>
              <a:rPr lang="ru-RU" sz="1700" dirty="0" smtClean="0"/>
              <a:t> </a:t>
            </a:r>
            <a:endParaRPr lang="ru-RU" sz="1700" b="1" dirty="0" smtClean="0"/>
          </a:p>
          <a:p>
            <a:r>
              <a:rPr lang="ru-RU" sz="1700" b="1" dirty="0"/>
              <a:t> </a:t>
            </a:r>
            <a:r>
              <a:rPr lang="ru-RU" sz="1700" b="1" dirty="0" smtClean="0"/>
              <a:t>      </a:t>
            </a:r>
            <a:r>
              <a:rPr lang="ru-RU" sz="1700" dirty="0" smtClean="0"/>
              <a:t> Большое значение в исламе придается обрядности. Можно не знать тонкостей веры, но следует строго исполнять главные обряды:</a:t>
            </a:r>
          </a:p>
          <a:p>
            <a:r>
              <a:rPr lang="ru-RU" sz="1700" dirty="0"/>
              <a:t>-</a:t>
            </a:r>
            <a:r>
              <a:rPr lang="ru-RU" sz="1700" dirty="0" smtClean="0"/>
              <a:t> произнесение формулы исповедания веры: «Нет Бога, кроме Аллаха, и Мухаммед — пророк его»;</a:t>
            </a:r>
          </a:p>
          <a:p>
            <a:r>
              <a:rPr lang="ru-RU" sz="1700" dirty="0" smtClean="0"/>
              <a:t>-совершение ежедневной пятикратной молитвы (намаза);</a:t>
            </a:r>
          </a:p>
          <a:p>
            <a:r>
              <a:rPr lang="ru-RU" sz="1700" dirty="0" smtClean="0"/>
              <a:t>-соблюдение поста в месяц рамадан;</a:t>
            </a:r>
          </a:p>
          <a:p>
            <a:r>
              <a:rPr lang="ru-RU" sz="1700" dirty="0" smtClean="0"/>
              <a:t>-раздача милостыни бедным;</a:t>
            </a:r>
          </a:p>
          <a:p>
            <a:r>
              <a:rPr lang="ru-RU" sz="1700" dirty="0" smtClean="0"/>
              <a:t>-совершение паломничества в Мекку (хадж). </a:t>
            </a:r>
          </a:p>
          <a:p>
            <a:r>
              <a:rPr lang="ru-RU" sz="1700" dirty="0"/>
              <a:t> </a:t>
            </a:r>
            <a:r>
              <a:rPr lang="ru-RU" sz="1700" dirty="0" smtClean="0"/>
              <a:t>    Приверженцев ислама называют- </a:t>
            </a:r>
            <a:r>
              <a:rPr lang="ru-RU" sz="1700" b="1" dirty="0" smtClean="0"/>
              <a:t>мусульманами.</a:t>
            </a:r>
            <a:endParaRPr lang="ru-RU" sz="1700" dirty="0" smtClean="0"/>
          </a:p>
          <a:p>
            <a:r>
              <a:rPr lang="ru-RU" sz="1700" dirty="0"/>
              <a:t> </a:t>
            </a:r>
            <a:r>
              <a:rPr lang="ru-RU" sz="1700" dirty="0" smtClean="0"/>
              <a:t> В вероучении мусульман большую роль играет</a:t>
            </a:r>
            <a:r>
              <a:rPr lang="ru-RU" sz="1700" b="1" dirty="0" smtClean="0"/>
              <a:t> Сунна -</a:t>
            </a:r>
            <a:r>
              <a:rPr lang="ru-RU" sz="1700" dirty="0" smtClean="0"/>
              <a:t> сборник назидательных рассказов о жизни Мухаммеда и</a:t>
            </a:r>
            <a:r>
              <a:rPr lang="ru-RU" sz="1700" b="1" dirty="0" smtClean="0"/>
              <a:t> Шариат — </a:t>
            </a:r>
            <a:r>
              <a:rPr lang="ru-RU" sz="1700" dirty="0" smtClean="0"/>
              <a:t>свод принципов и правил поведения, обязательных для мусульман. Наиболее тяжкими грехами у мусульман считаются, пьянство, азартные игры и супружеская неверность.</a:t>
            </a:r>
            <a:endParaRPr lang="ru-RU" sz="1700" b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29698" name="Picture 2" descr="http://open.az/uploads/posts/2012-11/1353743125_vera-isl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2160240" cy="1809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0" name="AutoShape 4" descr="https://31.media.tumblr.com/73c48cd60f7130858e6a2a0c8a8ba754/tumblr_inline_n2ozvyjDpz1qa8nbc.jpg"/>
          <p:cNvSpPr>
            <a:spLocks noChangeAspect="1" noChangeArrowheads="1"/>
          </p:cNvSpPr>
          <p:nvPr/>
        </p:nvSpPr>
        <p:spPr bwMode="auto">
          <a:xfrm>
            <a:off x="155575" y="-1470025"/>
            <a:ext cx="3190875" cy="3076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2" name="AutoShape 6" descr="https://31.media.tumblr.com/73c48cd60f7130858e6a2a0c8a8ba754/tumblr_inline_n2ozvyjDpz1qa8nbc.jpg"/>
          <p:cNvSpPr>
            <a:spLocks noChangeAspect="1" noChangeArrowheads="1"/>
          </p:cNvSpPr>
          <p:nvPr/>
        </p:nvSpPr>
        <p:spPr bwMode="auto">
          <a:xfrm>
            <a:off x="155575" y="-1470025"/>
            <a:ext cx="3190875" cy="30765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4" name="Picture 8" descr="http://2.bp.blogspot.com/_BVIJCWdzHoM/TBu5g_n1DjI/AAAAAAAAEbs/mvkA4JIOkV0/s1600/muhammad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348880"/>
            <a:ext cx="1713411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706" name="AutoShape 10" descr="https://encrypted-tbn3.gstatic.com/images?q=tbn:ANd9GcTizqLg1HjK_JO8qyKlrfWitGJLfVT5cfWKdf8y2VB1fwz21oC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708" name="AutoShape 12" descr="https://encrypted-tbn3.gstatic.com/images?q=tbn:ANd9GcTizqLg1HjK_JO8qyKlrfWitGJLfVT5cfWKdf8y2VB1fwz21oC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10" name="Picture 14" descr="http://www.info-islam.ru/_pu/53/5933406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4869160"/>
            <a:ext cx="2304256" cy="17297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150</TotalTime>
  <Words>667</Words>
  <Application>Microsoft Office PowerPoint</Application>
  <PresentationFormat>Экран (4:3)</PresentationFormat>
  <Paragraphs>47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1" baseType="lpstr">
      <vt:lpstr>Arial</vt:lpstr>
      <vt:lpstr>Consolas</vt:lpstr>
      <vt:lpstr>Corbel</vt:lpstr>
      <vt:lpstr>Wingdings</vt:lpstr>
      <vt:lpstr>Wingdings 2</vt:lpstr>
      <vt:lpstr>Wingdings 3</vt:lpstr>
      <vt:lpstr>Метро</vt:lpstr>
      <vt:lpstr>Мировые религии       Христианство           Буддизм                 Ислам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Мировые религии</dc:title>
  <dc:creator>user</dc:creator>
  <cp:lastModifiedBy>Varvara</cp:lastModifiedBy>
  <cp:revision>16</cp:revision>
  <dcterms:created xsi:type="dcterms:W3CDTF">2015-01-25T16:16:28Z</dcterms:created>
  <dcterms:modified xsi:type="dcterms:W3CDTF">2015-01-26T07:45:47Z</dcterms:modified>
</cp:coreProperties>
</file>