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9D794D-B194-45E6-964D-4D211BBF763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99DE0E-475D-4E32-B73B-2780F723B6BC}">
      <dgm:prSet/>
      <dgm:spPr/>
      <dgm:t>
        <a:bodyPr/>
        <a:lstStyle/>
        <a:p>
          <a:pPr rtl="0"/>
          <a:r>
            <a:rPr lang="ru-RU" i="1" dirty="0" smtClean="0"/>
            <a:t>Смысл учения </a:t>
          </a:r>
          <a:r>
            <a:rPr lang="ru-RU" dirty="0" smtClean="0"/>
            <a:t>– сложное личностное образование, включающее в себя:</a:t>
          </a:r>
          <a:endParaRPr lang="ru-RU" dirty="0"/>
        </a:p>
      </dgm:t>
    </dgm:pt>
    <dgm:pt modelId="{07067AED-1EA7-44B4-A91E-0E810EB7D86B}" type="parTrans" cxnId="{C67B9136-9585-4DD7-92CF-DDBB25636E1B}">
      <dgm:prSet/>
      <dgm:spPr/>
      <dgm:t>
        <a:bodyPr/>
        <a:lstStyle/>
        <a:p>
          <a:endParaRPr lang="ru-RU"/>
        </a:p>
      </dgm:t>
    </dgm:pt>
    <dgm:pt modelId="{B5E0F9D1-8522-4869-A874-7F05F4C0AEBA}" type="sibTrans" cxnId="{C67B9136-9585-4DD7-92CF-DDBB25636E1B}">
      <dgm:prSet/>
      <dgm:spPr/>
      <dgm:t>
        <a:bodyPr/>
        <a:lstStyle/>
        <a:p>
          <a:endParaRPr lang="ru-RU"/>
        </a:p>
      </dgm:t>
    </dgm:pt>
    <dgm:pt modelId="{99260E1B-DDC8-48E1-AE18-7ABF2EFC1806}">
      <dgm:prSet/>
      <dgm:spPr/>
      <dgm:t>
        <a:bodyPr/>
        <a:lstStyle/>
        <a:p>
          <a:pPr rtl="0"/>
          <a:r>
            <a:rPr lang="ru-RU" smtClean="0"/>
            <a:t>- осознание ребенком объективной значимости учения, которое опирается на общественно выработанные нравственные ценности, принятые в его социальном окружении и семье;</a:t>
          </a:r>
          <a:endParaRPr lang="ru-RU"/>
        </a:p>
      </dgm:t>
    </dgm:pt>
    <dgm:pt modelId="{9942DD1F-3BE1-4B16-8E87-D3F93568BE14}" type="parTrans" cxnId="{51360E69-BB1D-424A-AFF0-7ACEB9CFB59A}">
      <dgm:prSet/>
      <dgm:spPr/>
      <dgm:t>
        <a:bodyPr/>
        <a:lstStyle/>
        <a:p>
          <a:endParaRPr lang="ru-RU"/>
        </a:p>
      </dgm:t>
    </dgm:pt>
    <dgm:pt modelId="{5532D345-0EE5-4A91-858D-01BED7265924}" type="sibTrans" cxnId="{51360E69-BB1D-424A-AFF0-7ACEB9CFB59A}">
      <dgm:prSet/>
      <dgm:spPr/>
      <dgm:t>
        <a:bodyPr/>
        <a:lstStyle/>
        <a:p>
          <a:endParaRPr lang="ru-RU"/>
        </a:p>
      </dgm:t>
    </dgm:pt>
    <dgm:pt modelId="{65D8B171-C4B4-4F9C-8DE7-9E0ABFD75D0F}">
      <dgm:prSet/>
      <dgm:spPr/>
      <dgm:t>
        <a:bodyPr/>
        <a:lstStyle/>
        <a:p>
          <a:pPr rtl="0"/>
          <a:r>
            <a:rPr lang="ru-RU" dirty="0" smtClean="0"/>
            <a:t>- понимание субъективной значимости учения для себя, которое обязательно преломляется через уровень притязаний ребенка, его самоконтроль и самооценку учебной деятельности.</a:t>
          </a:r>
          <a:endParaRPr lang="ru-RU" dirty="0"/>
        </a:p>
      </dgm:t>
    </dgm:pt>
    <dgm:pt modelId="{7B810346-04EC-47E9-B70C-AF715D6FF6FA}" type="parTrans" cxnId="{386EDA6F-E648-497C-935A-C2332E99984A}">
      <dgm:prSet/>
      <dgm:spPr/>
      <dgm:t>
        <a:bodyPr/>
        <a:lstStyle/>
        <a:p>
          <a:endParaRPr lang="ru-RU"/>
        </a:p>
      </dgm:t>
    </dgm:pt>
    <dgm:pt modelId="{1E3723F5-D565-4D2B-AFFC-390D73B1993B}" type="sibTrans" cxnId="{386EDA6F-E648-497C-935A-C2332E99984A}">
      <dgm:prSet/>
      <dgm:spPr/>
      <dgm:t>
        <a:bodyPr/>
        <a:lstStyle/>
        <a:p>
          <a:endParaRPr lang="ru-RU"/>
        </a:p>
      </dgm:t>
    </dgm:pt>
    <dgm:pt modelId="{EA96FC44-5DEE-4A29-B3EB-FF4DCE6BDCEE}" type="pres">
      <dgm:prSet presAssocID="{D69D794D-B194-45E6-964D-4D211BBF76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E86E57-B76D-4E2C-BE29-E74D51CD5771}" type="pres">
      <dgm:prSet presAssocID="{B099DE0E-475D-4E32-B73B-2780F723B6BC}" presName="composite" presStyleCnt="0"/>
      <dgm:spPr/>
    </dgm:pt>
    <dgm:pt modelId="{598EDAED-2C74-4562-AB05-F0CE1DA4A05D}" type="pres">
      <dgm:prSet presAssocID="{B099DE0E-475D-4E32-B73B-2780F723B6BC}" presName="parentText" presStyleLbl="alignNode1" presStyleIdx="0" presStyleCnt="1" custLinFactNeighborX="-2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C61D4-BA3B-4948-992D-41E5610095CC}" type="pres">
      <dgm:prSet presAssocID="{B099DE0E-475D-4E32-B73B-2780F723B6BC}" presName="descendantText" presStyleLbl="alignAcc1" presStyleIdx="0" presStyleCnt="1" custScaleY="147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7B9136-9585-4DD7-92CF-DDBB25636E1B}" srcId="{D69D794D-B194-45E6-964D-4D211BBF7632}" destId="{B099DE0E-475D-4E32-B73B-2780F723B6BC}" srcOrd="0" destOrd="0" parTransId="{07067AED-1EA7-44B4-A91E-0E810EB7D86B}" sibTransId="{B5E0F9D1-8522-4869-A874-7F05F4C0AEBA}"/>
    <dgm:cxn modelId="{51360E69-BB1D-424A-AFF0-7ACEB9CFB59A}" srcId="{B099DE0E-475D-4E32-B73B-2780F723B6BC}" destId="{99260E1B-DDC8-48E1-AE18-7ABF2EFC1806}" srcOrd="0" destOrd="0" parTransId="{9942DD1F-3BE1-4B16-8E87-D3F93568BE14}" sibTransId="{5532D345-0EE5-4A91-858D-01BED7265924}"/>
    <dgm:cxn modelId="{CA988B65-79EF-4FF0-B70E-3B631A937F47}" type="presOf" srcId="{65D8B171-C4B4-4F9C-8DE7-9E0ABFD75D0F}" destId="{5FAC61D4-BA3B-4948-992D-41E5610095CC}" srcOrd="0" destOrd="1" presId="urn:microsoft.com/office/officeart/2005/8/layout/chevron2"/>
    <dgm:cxn modelId="{DB3FD1E4-7998-4440-8611-A312B83B8992}" type="presOf" srcId="{D69D794D-B194-45E6-964D-4D211BBF7632}" destId="{EA96FC44-5DEE-4A29-B3EB-FF4DCE6BDCEE}" srcOrd="0" destOrd="0" presId="urn:microsoft.com/office/officeart/2005/8/layout/chevron2"/>
    <dgm:cxn modelId="{F4EAA390-5487-470E-AF7E-B59C5F0D8288}" type="presOf" srcId="{99260E1B-DDC8-48E1-AE18-7ABF2EFC1806}" destId="{5FAC61D4-BA3B-4948-992D-41E5610095CC}" srcOrd="0" destOrd="0" presId="urn:microsoft.com/office/officeart/2005/8/layout/chevron2"/>
    <dgm:cxn modelId="{2BAAC667-3A56-4FC8-A8F7-EF013DA82778}" type="presOf" srcId="{B099DE0E-475D-4E32-B73B-2780F723B6BC}" destId="{598EDAED-2C74-4562-AB05-F0CE1DA4A05D}" srcOrd="0" destOrd="0" presId="urn:microsoft.com/office/officeart/2005/8/layout/chevron2"/>
    <dgm:cxn modelId="{386EDA6F-E648-497C-935A-C2332E99984A}" srcId="{B099DE0E-475D-4E32-B73B-2780F723B6BC}" destId="{65D8B171-C4B4-4F9C-8DE7-9E0ABFD75D0F}" srcOrd="1" destOrd="0" parTransId="{7B810346-04EC-47E9-B70C-AF715D6FF6FA}" sibTransId="{1E3723F5-D565-4D2B-AFFC-390D73B1993B}"/>
    <dgm:cxn modelId="{78415118-F9D5-49DE-BCC4-343A9082AE9A}" type="presParOf" srcId="{EA96FC44-5DEE-4A29-B3EB-FF4DCE6BDCEE}" destId="{FAE86E57-B76D-4E2C-BE29-E74D51CD5771}" srcOrd="0" destOrd="0" presId="urn:microsoft.com/office/officeart/2005/8/layout/chevron2"/>
    <dgm:cxn modelId="{57214DB5-62F3-4BBC-8E8C-AD444B4ED535}" type="presParOf" srcId="{FAE86E57-B76D-4E2C-BE29-E74D51CD5771}" destId="{598EDAED-2C74-4562-AB05-F0CE1DA4A05D}" srcOrd="0" destOrd="0" presId="urn:microsoft.com/office/officeart/2005/8/layout/chevron2"/>
    <dgm:cxn modelId="{36778E36-B06C-4DA5-8B2E-FAD4327F83D1}" type="presParOf" srcId="{FAE86E57-B76D-4E2C-BE29-E74D51CD5771}" destId="{5FAC61D4-BA3B-4948-992D-41E5610095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F9D7B-D113-448F-9ADD-CD7E7296A54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5B62BC-EA28-45AA-B016-96DB337C23E2}">
      <dgm:prSet/>
      <dgm:spPr/>
      <dgm:t>
        <a:bodyPr anchor="t"/>
        <a:lstStyle/>
        <a:p>
          <a:pPr algn="ctr" rtl="0"/>
          <a:r>
            <a:rPr lang="ru-RU" dirty="0" smtClean="0"/>
            <a:t>«Мотивация – это ключ к успешному обучению».</a:t>
          </a:r>
          <a:endParaRPr lang="ru-RU" dirty="0"/>
        </a:p>
      </dgm:t>
    </dgm:pt>
    <dgm:pt modelId="{9129B7A1-E473-4BC0-ABD5-BE6A62FF1CF8}" type="parTrans" cxnId="{22332A7F-541B-4CAC-A56A-8F518EEC2333}">
      <dgm:prSet/>
      <dgm:spPr/>
      <dgm:t>
        <a:bodyPr/>
        <a:lstStyle/>
        <a:p>
          <a:endParaRPr lang="ru-RU"/>
        </a:p>
      </dgm:t>
    </dgm:pt>
    <dgm:pt modelId="{70A7DF4D-7267-4C22-8777-0EAED3209BF4}" type="sibTrans" cxnId="{22332A7F-541B-4CAC-A56A-8F518EEC2333}">
      <dgm:prSet/>
      <dgm:spPr/>
      <dgm:t>
        <a:bodyPr/>
        <a:lstStyle/>
        <a:p>
          <a:endParaRPr lang="ru-RU"/>
        </a:p>
      </dgm:t>
    </dgm:pt>
    <dgm:pt modelId="{DDD7484F-6BCF-485D-862C-671A5AA3682F}">
      <dgm:prSet/>
      <dgm:spPr/>
      <dgm:t>
        <a:bodyPr/>
        <a:lstStyle/>
        <a:p>
          <a:pPr rtl="0"/>
          <a:r>
            <a:rPr lang="ru-RU" dirty="0" smtClean="0"/>
            <a:t>возможность для школьников в процессе изучения иностранного языка общаться и выражать себя;</a:t>
          </a:r>
          <a:endParaRPr lang="ru-RU" dirty="0"/>
        </a:p>
      </dgm:t>
    </dgm:pt>
    <dgm:pt modelId="{253DBBCC-F230-48D4-A2B6-8185DF1A97A0}" type="parTrans" cxnId="{1624BE98-8951-4C57-8372-BC05E17D6085}">
      <dgm:prSet/>
      <dgm:spPr/>
      <dgm:t>
        <a:bodyPr/>
        <a:lstStyle/>
        <a:p>
          <a:endParaRPr lang="ru-RU"/>
        </a:p>
      </dgm:t>
    </dgm:pt>
    <dgm:pt modelId="{BA37897E-C1F0-43FB-A27B-37EEF2D2B141}" type="sibTrans" cxnId="{1624BE98-8951-4C57-8372-BC05E17D6085}">
      <dgm:prSet/>
      <dgm:spPr/>
      <dgm:t>
        <a:bodyPr/>
        <a:lstStyle/>
        <a:p>
          <a:endParaRPr lang="ru-RU"/>
        </a:p>
      </dgm:t>
    </dgm:pt>
    <dgm:pt modelId="{BFFCA6EC-22B1-4EDF-9825-FDA44D44B5AB}">
      <dgm:prSet/>
      <dgm:spPr/>
      <dgm:t>
        <a:bodyPr/>
        <a:lstStyle/>
        <a:p>
          <a:pPr rtl="0"/>
          <a:r>
            <a:rPr lang="ru-RU" dirty="0" smtClean="0"/>
            <a:t>многообразие тем, действительно представляющих интерес для данной возрастной группы;</a:t>
          </a:r>
          <a:endParaRPr lang="ru-RU" dirty="0"/>
        </a:p>
      </dgm:t>
    </dgm:pt>
    <dgm:pt modelId="{AC678B5A-C804-401E-B6E3-7E44A7220AF3}" type="parTrans" cxnId="{F3C6CC73-ADD5-4E55-801A-0665D6AF614A}">
      <dgm:prSet/>
      <dgm:spPr/>
      <dgm:t>
        <a:bodyPr/>
        <a:lstStyle/>
        <a:p>
          <a:endParaRPr lang="ru-RU"/>
        </a:p>
      </dgm:t>
    </dgm:pt>
    <dgm:pt modelId="{FD19184C-9670-4EA0-BE37-81732DB1E56E}" type="sibTrans" cxnId="{F3C6CC73-ADD5-4E55-801A-0665D6AF614A}">
      <dgm:prSet/>
      <dgm:spPr/>
      <dgm:t>
        <a:bodyPr/>
        <a:lstStyle/>
        <a:p>
          <a:endParaRPr lang="ru-RU"/>
        </a:p>
      </dgm:t>
    </dgm:pt>
    <dgm:pt modelId="{25C315ED-B7D0-4C57-87CF-941C03E105EA}">
      <dgm:prSet/>
      <dgm:spPr/>
      <dgm:t>
        <a:bodyPr/>
        <a:lstStyle/>
        <a:p>
          <a:pPr rtl="0"/>
          <a:r>
            <a:rPr lang="ru-RU" dirty="0" smtClean="0"/>
            <a:t>постоянное ощущение школьниками своих достижений и прогресса в овладении языком.</a:t>
          </a:r>
          <a:endParaRPr lang="ru-RU" dirty="0"/>
        </a:p>
      </dgm:t>
    </dgm:pt>
    <dgm:pt modelId="{CA62D336-2730-4748-86EF-6DFE4253CFE5}" type="parTrans" cxnId="{29DA9508-0073-4403-99EF-9D947AAF8F81}">
      <dgm:prSet/>
      <dgm:spPr/>
      <dgm:t>
        <a:bodyPr/>
        <a:lstStyle/>
        <a:p>
          <a:endParaRPr lang="ru-RU"/>
        </a:p>
      </dgm:t>
    </dgm:pt>
    <dgm:pt modelId="{7AA43891-69B2-4F25-8B2F-8FAD2FE50824}" type="sibTrans" cxnId="{29DA9508-0073-4403-99EF-9D947AAF8F81}">
      <dgm:prSet/>
      <dgm:spPr/>
      <dgm:t>
        <a:bodyPr/>
        <a:lstStyle/>
        <a:p>
          <a:endParaRPr lang="ru-RU"/>
        </a:p>
      </dgm:t>
    </dgm:pt>
    <dgm:pt modelId="{572FDC3C-3341-40D2-BEFC-FD58CC759230}" type="pres">
      <dgm:prSet presAssocID="{465F9D7B-D113-448F-9ADD-CD7E7296A5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F2CDFC-3839-42A8-B7C8-B7F7460208CF}" type="pres">
      <dgm:prSet presAssocID="{D15B62BC-EA28-45AA-B016-96DB337C23E2}" presName="linNode" presStyleCnt="0"/>
      <dgm:spPr/>
    </dgm:pt>
    <dgm:pt modelId="{D0BDEC9B-7CAA-4A96-BE7A-A03BDB9813C9}" type="pres">
      <dgm:prSet presAssocID="{D15B62BC-EA28-45AA-B016-96DB337C23E2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4AEC0-9D18-4321-A327-3B914F72E3C1}" type="pres">
      <dgm:prSet presAssocID="{D15B62BC-EA28-45AA-B016-96DB337C23E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693D61-C0F9-464E-909E-A971F6835C00}" type="presOf" srcId="{BFFCA6EC-22B1-4EDF-9825-FDA44D44B5AB}" destId="{D8D4AEC0-9D18-4321-A327-3B914F72E3C1}" srcOrd="0" destOrd="1" presId="urn:microsoft.com/office/officeart/2005/8/layout/vList5"/>
    <dgm:cxn modelId="{29DA9508-0073-4403-99EF-9D947AAF8F81}" srcId="{D15B62BC-EA28-45AA-B016-96DB337C23E2}" destId="{25C315ED-B7D0-4C57-87CF-941C03E105EA}" srcOrd="2" destOrd="0" parTransId="{CA62D336-2730-4748-86EF-6DFE4253CFE5}" sibTransId="{7AA43891-69B2-4F25-8B2F-8FAD2FE50824}"/>
    <dgm:cxn modelId="{1624BE98-8951-4C57-8372-BC05E17D6085}" srcId="{D15B62BC-EA28-45AA-B016-96DB337C23E2}" destId="{DDD7484F-6BCF-485D-862C-671A5AA3682F}" srcOrd="0" destOrd="0" parTransId="{253DBBCC-F230-48D4-A2B6-8185DF1A97A0}" sibTransId="{BA37897E-C1F0-43FB-A27B-37EEF2D2B141}"/>
    <dgm:cxn modelId="{F3C6CC73-ADD5-4E55-801A-0665D6AF614A}" srcId="{D15B62BC-EA28-45AA-B016-96DB337C23E2}" destId="{BFFCA6EC-22B1-4EDF-9825-FDA44D44B5AB}" srcOrd="1" destOrd="0" parTransId="{AC678B5A-C804-401E-B6E3-7E44A7220AF3}" sibTransId="{FD19184C-9670-4EA0-BE37-81732DB1E56E}"/>
    <dgm:cxn modelId="{FEA0ECA3-2BF3-48F9-A18F-FC213C275742}" type="presOf" srcId="{25C315ED-B7D0-4C57-87CF-941C03E105EA}" destId="{D8D4AEC0-9D18-4321-A327-3B914F72E3C1}" srcOrd="0" destOrd="2" presId="urn:microsoft.com/office/officeart/2005/8/layout/vList5"/>
    <dgm:cxn modelId="{82CD5109-363C-4AB7-9FD7-AA3D7F8F4844}" type="presOf" srcId="{D15B62BC-EA28-45AA-B016-96DB337C23E2}" destId="{D0BDEC9B-7CAA-4A96-BE7A-A03BDB9813C9}" srcOrd="0" destOrd="0" presId="urn:microsoft.com/office/officeart/2005/8/layout/vList5"/>
    <dgm:cxn modelId="{9C3A1BDB-F526-481E-9D4D-320EBD2147DA}" type="presOf" srcId="{DDD7484F-6BCF-485D-862C-671A5AA3682F}" destId="{D8D4AEC0-9D18-4321-A327-3B914F72E3C1}" srcOrd="0" destOrd="0" presId="urn:microsoft.com/office/officeart/2005/8/layout/vList5"/>
    <dgm:cxn modelId="{22332A7F-541B-4CAC-A56A-8F518EEC2333}" srcId="{465F9D7B-D113-448F-9ADD-CD7E7296A54B}" destId="{D15B62BC-EA28-45AA-B016-96DB337C23E2}" srcOrd="0" destOrd="0" parTransId="{9129B7A1-E473-4BC0-ABD5-BE6A62FF1CF8}" sibTransId="{70A7DF4D-7267-4C22-8777-0EAED3209BF4}"/>
    <dgm:cxn modelId="{FB65D17E-AF47-4E43-99E8-CDD0DB26D156}" type="presOf" srcId="{465F9D7B-D113-448F-9ADD-CD7E7296A54B}" destId="{572FDC3C-3341-40D2-BEFC-FD58CC759230}" srcOrd="0" destOrd="0" presId="urn:microsoft.com/office/officeart/2005/8/layout/vList5"/>
    <dgm:cxn modelId="{36309713-980D-4FE3-AAE1-D232E69CCC82}" type="presParOf" srcId="{572FDC3C-3341-40D2-BEFC-FD58CC759230}" destId="{0BF2CDFC-3839-42A8-B7C8-B7F7460208CF}" srcOrd="0" destOrd="0" presId="urn:microsoft.com/office/officeart/2005/8/layout/vList5"/>
    <dgm:cxn modelId="{E3B8AFAC-9ACB-4C88-B555-DA6D4E816C7C}" type="presParOf" srcId="{0BF2CDFC-3839-42A8-B7C8-B7F7460208CF}" destId="{D0BDEC9B-7CAA-4A96-BE7A-A03BDB9813C9}" srcOrd="0" destOrd="0" presId="urn:microsoft.com/office/officeart/2005/8/layout/vList5"/>
    <dgm:cxn modelId="{22FA79D8-7746-4D9D-941C-EC6C89849000}" type="presParOf" srcId="{0BF2CDFC-3839-42A8-B7C8-B7F7460208CF}" destId="{D8D4AEC0-9D18-4321-A327-3B914F72E3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C9574E-B979-4D75-AC0F-F997064C38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BEAF4FD-2981-49A6-B102-2DC653162A62}">
      <dgm:prSet/>
      <dgm:spPr/>
      <dgm:t>
        <a:bodyPr/>
        <a:lstStyle/>
        <a:p>
          <a:pPr rtl="0"/>
          <a:r>
            <a:rPr lang="ru-RU" i="1" smtClean="0"/>
            <a:t>Ресурсы:</a:t>
          </a:r>
          <a:endParaRPr lang="ru-RU"/>
        </a:p>
      </dgm:t>
    </dgm:pt>
    <dgm:pt modelId="{6B4BAA63-E652-425B-BC8E-B1DDD4695F4A}" type="parTrans" cxnId="{17A9E140-8F0E-4F20-8B94-9BAD417F8017}">
      <dgm:prSet/>
      <dgm:spPr/>
      <dgm:t>
        <a:bodyPr/>
        <a:lstStyle/>
        <a:p>
          <a:endParaRPr lang="ru-RU"/>
        </a:p>
      </dgm:t>
    </dgm:pt>
    <dgm:pt modelId="{0A1B9F67-5406-4CCA-A3C3-C6EDB77B7FD7}" type="sibTrans" cxnId="{17A9E140-8F0E-4F20-8B94-9BAD417F8017}">
      <dgm:prSet/>
      <dgm:spPr/>
      <dgm:t>
        <a:bodyPr/>
        <a:lstStyle/>
        <a:p>
          <a:endParaRPr lang="ru-RU"/>
        </a:p>
      </dgm:t>
    </dgm:pt>
    <dgm:pt modelId="{086DB198-1AA0-480D-AEE3-6038C739D6C8}">
      <dgm:prSet/>
      <dgm:spPr/>
      <dgm:t>
        <a:bodyPr/>
        <a:lstStyle/>
        <a:p>
          <a:pPr rtl="0"/>
          <a:r>
            <a:rPr lang="ru-RU" baseline="30000" smtClean="0"/>
            <a:t>Маркова А.К. Формирование мотивации учения в школьном возрасте. – М.: Просвещение, 1993.</a:t>
          </a:r>
          <a:endParaRPr lang="ru-RU"/>
        </a:p>
      </dgm:t>
    </dgm:pt>
    <dgm:pt modelId="{B999D51D-B9E4-46B5-8A56-6CE5D96829B6}" type="parTrans" cxnId="{5D09E101-690D-411C-A26E-69CFE95A5466}">
      <dgm:prSet/>
      <dgm:spPr/>
      <dgm:t>
        <a:bodyPr/>
        <a:lstStyle/>
        <a:p>
          <a:endParaRPr lang="ru-RU"/>
        </a:p>
      </dgm:t>
    </dgm:pt>
    <dgm:pt modelId="{5C61E906-0831-484F-8883-79C6D5634F63}" type="sibTrans" cxnId="{5D09E101-690D-411C-A26E-69CFE95A5466}">
      <dgm:prSet/>
      <dgm:spPr/>
      <dgm:t>
        <a:bodyPr/>
        <a:lstStyle/>
        <a:p>
          <a:endParaRPr lang="ru-RU"/>
        </a:p>
      </dgm:t>
    </dgm:pt>
    <dgm:pt modelId="{9715BD5F-288C-41FD-9BAA-9E90BA220316}">
      <dgm:prSet/>
      <dgm:spPr/>
      <dgm:t>
        <a:bodyPr/>
        <a:lstStyle/>
        <a:p>
          <a:pPr rtl="0"/>
          <a:r>
            <a:rPr lang="en-US" baseline="30000" dirty="0" smtClean="0"/>
            <a:t>www.english-easy.ru</a:t>
          </a:r>
          <a:endParaRPr lang="ru-RU" dirty="0"/>
        </a:p>
      </dgm:t>
    </dgm:pt>
    <dgm:pt modelId="{C764513C-025D-4ED3-9416-C3CF809DDCF9}" type="parTrans" cxnId="{A855C2DE-B9D3-469B-B09F-A6BD707D2C51}">
      <dgm:prSet/>
      <dgm:spPr/>
      <dgm:t>
        <a:bodyPr/>
        <a:lstStyle/>
        <a:p>
          <a:endParaRPr lang="ru-RU"/>
        </a:p>
      </dgm:t>
    </dgm:pt>
    <dgm:pt modelId="{31A6029C-B54F-4627-9B80-AD34566DC85D}" type="sibTrans" cxnId="{A855C2DE-B9D3-469B-B09F-A6BD707D2C51}">
      <dgm:prSet/>
      <dgm:spPr/>
      <dgm:t>
        <a:bodyPr/>
        <a:lstStyle/>
        <a:p>
          <a:endParaRPr lang="ru-RU"/>
        </a:p>
      </dgm:t>
    </dgm:pt>
    <dgm:pt modelId="{57A7F745-FBC9-4596-AAFE-49349A3D5D43}" type="pres">
      <dgm:prSet presAssocID="{55C9574E-B979-4D75-AC0F-F997064C38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566263-C242-49CF-B6CD-4D412AC7DA9C}" type="pres">
      <dgm:prSet presAssocID="{8BEAF4FD-2981-49A6-B102-2DC653162A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670A4-855F-43C0-8442-6A6357FF2AFE}" type="pres">
      <dgm:prSet presAssocID="{8BEAF4FD-2981-49A6-B102-2DC653162A6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09E101-690D-411C-A26E-69CFE95A5466}" srcId="{8BEAF4FD-2981-49A6-B102-2DC653162A62}" destId="{086DB198-1AA0-480D-AEE3-6038C739D6C8}" srcOrd="0" destOrd="0" parTransId="{B999D51D-B9E4-46B5-8A56-6CE5D96829B6}" sibTransId="{5C61E906-0831-484F-8883-79C6D5634F63}"/>
    <dgm:cxn modelId="{17A9E140-8F0E-4F20-8B94-9BAD417F8017}" srcId="{55C9574E-B979-4D75-AC0F-F997064C380E}" destId="{8BEAF4FD-2981-49A6-B102-2DC653162A62}" srcOrd="0" destOrd="0" parTransId="{6B4BAA63-E652-425B-BC8E-B1DDD4695F4A}" sibTransId="{0A1B9F67-5406-4CCA-A3C3-C6EDB77B7FD7}"/>
    <dgm:cxn modelId="{5F68DC4F-5D91-4AEA-AC42-8AD2A5901FF7}" type="presOf" srcId="{8BEAF4FD-2981-49A6-B102-2DC653162A62}" destId="{CF566263-C242-49CF-B6CD-4D412AC7DA9C}" srcOrd="0" destOrd="0" presId="urn:microsoft.com/office/officeart/2005/8/layout/vList2"/>
    <dgm:cxn modelId="{38920C5B-C94D-40A5-BA31-70F57502B8B2}" type="presOf" srcId="{55C9574E-B979-4D75-AC0F-F997064C380E}" destId="{57A7F745-FBC9-4596-AAFE-49349A3D5D43}" srcOrd="0" destOrd="0" presId="urn:microsoft.com/office/officeart/2005/8/layout/vList2"/>
    <dgm:cxn modelId="{A855C2DE-B9D3-469B-B09F-A6BD707D2C51}" srcId="{8BEAF4FD-2981-49A6-B102-2DC653162A62}" destId="{9715BD5F-288C-41FD-9BAA-9E90BA220316}" srcOrd="1" destOrd="0" parTransId="{C764513C-025D-4ED3-9416-C3CF809DDCF9}" sibTransId="{31A6029C-B54F-4627-9B80-AD34566DC85D}"/>
    <dgm:cxn modelId="{D7D4CFBC-9DB9-467B-87E0-20C9D8110E32}" type="presOf" srcId="{9715BD5F-288C-41FD-9BAA-9E90BA220316}" destId="{960670A4-855F-43C0-8442-6A6357FF2AFE}" srcOrd="0" destOrd="1" presId="urn:microsoft.com/office/officeart/2005/8/layout/vList2"/>
    <dgm:cxn modelId="{F2FECF91-D8CF-4567-9602-BE977149EBA5}" type="presOf" srcId="{086DB198-1AA0-480D-AEE3-6038C739D6C8}" destId="{960670A4-855F-43C0-8442-6A6357FF2AFE}" srcOrd="0" destOrd="0" presId="urn:microsoft.com/office/officeart/2005/8/layout/vList2"/>
    <dgm:cxn modelId="{91F753C9-7183-4E6F-84A1-5E3EB0E9D43C}" type="presParOf" srcId="{57A7F745-FBC9-4596-AAFE-49349A3D5D43}" destId="{CF566263-C242-49CF-B6CD-4D412AC7DA9C}" srcOrd="0" destOrd="0" presId="urn:microsoft.com/office/officeart/2005/8/layout/vList2"/>
    <dgm:cxn modelId="{68E9C0CB-618F-4FBD-9BB6-DEA370FA217F}" type="presParOf" srcId="{57A7F745-FBC9-4596-AAFE-49349A3D5D43}" destId="{960670A4-855F-43C0-8442-6A6357FF2AF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9B5FB8-E994-4FAD-8B48-33F92DE74365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B81A4F4-95F3-4315-9A0E-2C702563C588}">
      <dgm:prSet/>
      <dgm:spPr/>
      <dgm:t>
        <a:bodyPr/>
        <a:lstStyle/>
        <a:p>
          <a:pPr rtl="0"/>
          <a:r>
            <a:rPr lang="ru-RU" b="1" smtClean="0"/>
            <a:t>Спасибо за внимание! </a:t>
          </a:r>
          <a:endParaRPr lang="ru-RU"/>
        </a:p>
      </dgm:t>
    </dgm:pt>
    <dgm:pt modelId="{805A971B-2A18-4C1A-A15F-3DF841438D6F}" type="parTrans" cxnId="{4259028A-FFDC-4B50-A278-DDC2873EA873}">
      <dgm:prSet/>
      <dgm:spPr/>
      <dgm:t>
        <a:bodyPr/>
        <a:lstStyle/>
        <a:p>
          <a:endParaRPr lang="ru-RU"/>
        </a:p>
      </dgm:t>
    </dgm:pt>
    <dgm:pt modelId="{A37AA801-41EC-4B05-BD1F-97D9F99531B7}" type="sibTrans" cxnId="{4259028A-FFDC-4B50-A278-DDC2873EA873}">
      <dgm:prSet/>
      <dgm:spPr/>
      <dgm:t>
        <a:bodyPr/>
        <a:lstStyle/>
        <a:p>
          <a:endParaRPr lang="ru-RU"/>
        </a:p>
      </dgm:t>
    </dgm:pt>
    <dgm:pt modelId="{793E9522-B5F7-49FD-80BA-6B0B38EF8399}" type="pres">
      <dgm:prSet presAssocID="{ED9B5FB8-E994-4FAD-8B48-33F92DE7436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91596D-90DA-4B4A-BD22-C78E99493E90}" type="pres">
      <dgm:prSet presAssocID="{6B81A4F4-95F3-4315-9A0E-2C702563C588}" presName="circle1" presStyleLbl="node1" presStyleIdx="0" presStyleCnt="1"/>
      <dgm:spPr/>
    </dgm:pt>
    <dgm:pt modelId="{670B26B0-BA58-4859-9045-CD6048260013}" type="pres">
      <dgm:prSet presAssocID="{6B81A4F4-95F3-4315-9A0E-2C702563C588}" presName="space" presStyleCnt="0"/>
      <dgm:spPr/>
    </dgm:pt>
    <dgm:pt modelId="{F900810C-04BE-42B7-AB08-8992C41BC43E}" type="pres">
      <dgm:prSet presAssocID="{6B81A4F4-95F3-4315-9A0E-2C702563C588}" presName="rect1" presStyleLbl="alignAcc1" presStyleIdx="0" presStyleCnt="1"/>
      <dgm:spPr/>
      <dgm:t>
        <a:bodyPr/>
        <a:lstStyle/>
        <a:p>
          <a:endParaRPr lang="ru-RU"/>
        </a:p>
      </dgm:t>
    </dgm:pt>
    <dgm:pt modelId="{E45C1557-85A7-4279-AD7E-40ECA35343F0}" type="pres">
      <dgm:prSet presAssocID="{6B81A4F4-95F3-4315-9A0E-2C702563C58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CB1BE7-B9F5-41A0-8BB9-D31D50D5134E}" type="presOf" srcId="{6B81A4F4-95F3-4315-9A0E-2C702563C588}" destId="{F900810C-04BE-42B7-AB08-8992C41BC43E}" srcOrd="0" destOrd="0" presId="urn:microsoft.com/office/officeart/2005/8/layout/target3"/>
    <dgm:cxn modelId="{DB12467E-BE27-4718-B656-142DF4F67454}" type="presOf" srcId="{ED9B5FB8-E994-4FAD-8B48-33F92DE74365}" destId="{793E9522-B5F7-49FD-80BA-6B0B38EF8399}" srcOrd="0" destOrd="0" presId="urn:microsoft.com/office/officeart/2005/8/layout/target3"/>
    <dgm:cxn modelId="{ECAA4DB8-D314-4571-8C4F-3205C20B03A4}" type="presOf" srcId="{6B81A4F4-95F3-4315-9A0E-2C702563C588}" destId="{E45C1557-85A7-4279-AD7E-40ECA35343F0}" srcOrd="1" destOrd="0" presId="urn:microsoft.com/office/officeart/2005/8/layout/target3"/>
    <dgm:cxn modelId="{4259028A-FFDC-4B50-A278-DDC2873EA873}" srcId="{ED9B5FB8-E994-4FAD-8B48-33F92DE74365}" destId="{6B81A4F4-95F3-4315-9A0E-2C702563C588}" srcOrd="0" destOrd="0" parTransId="{805A971B-2A18-4C1A-A15F-3DF841438D6F}" sibTransId="{A37AA801-41EC-4B05-BD1F-97D9F99531B7}"/>
    <dgm:cxn modelId="{6DFE147E-03B5-48D8-886A-13312803B348}" type="presParOf" srcId="{793E9522-B5F7-49FD-80BA-6B0B38EF8399}" destId="{9891596D-90DA-4B4A-BD22-C78E99493E90}" srcOrd="0" destOrd="0" presId="urn:microsoft.com/office/officeart/2005/8/layout/target3"/>
    <dgm:cxn modelId="{ADE91C9F-0877-467D-A67D-CF76C524E28F}" type="presParOf" srcId="{793E9522-B5F7-49FD-80BA-6B0B38EF8399}" destId="{670B26B0-BA58-4859-9045-CD6048260013}" srcOrd="1" destOrd="0" presId="urn:microsoft.com/office/officeart/2005/8/layout/target3"/>
    <dgm:cxn modelId="{51CF69BB-391D-48B4-8AC9-15BE54839FB2}" type="presParOf" srcId="{793E9522-B5F7-49FD-80BA-6B0B38EF8399}" destId="{F900810C-04BE-42B7-AB08-8992C41BC43E}" srcOrd="2" destOrd="0" presId="urn:microsoft.com/office/officeart/2005/8/layout/target3"/>
    <dgm:cxn modelId="{56864548-7FE7-4767-9C4D-AC84470DDE67}" type="presParOf" srcId="{793E9522-B5F7-49FD-80BA-6B0B38EF8399}" destId="{E45C1557-85A7-4279-AD7E-40ECA35343F0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8EDAED-2C74-4562-AB05-F0CE1DA4A05D}">
      <dsp:nvSpPr>
        <dsp:cNvPr id="0" name=""/>
        <dsp:cNvSpPr/>
      </dsp:nvSpPr>
      <dsp:spPr>
        <a:xfrm rot="5400000">
          <a:off x="-1104597" y="2048988"/>
          <a:ext cx="5550365" cy="3341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i="1" kern="1200" dirty="0" smtClean="0"/>
            <a:t>Смысл учения </a:t>
          </a:r>
          <a:r>
            <a:rPr lang="ru-RU" sz="2700" kern="1200" dirty="0" smtClean="0"/>
            <a:t>– сложное личностное образование, включающее в себя:</a:t>
          </a:r>
          <a:endParaRPr lang="ru-RU" sz="2700" kern="1200" dirty="0"/>
        </a:p>
      </dsp:txBody>
      <dsp:txXfrm rot="5400000">
        <a:off x="-1104597" y="2048988"/>
        <a:ext cx="5550365" cy="3341171"/>
      </dsp:txXfrm>
    </dsp:sp>
    <dsp:sp modelId="{5FAC61D4-BA3B-4948-992D-41E5610095CC}">
      <dsp:nvSpPr>
        <dsp:cNvPr id="0" name=""/>
        <dsp:cNvSpPr/>
      </dsp:nvSpPr>
      <dsp:spPr>
        <a:xfrm rot="5400000">
          <a:off x="2993354" y="378403"/>
          <a:ext cx="5707389" cy="5011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smtClean="0"/>
            <a:t>- осознание ребенком объективной значимости учения, которое опирается на общественно выработанные нравственные ценности, принятые в его социальном окружении и семье;</a:t>
          </a:r>
          <a:endParaRPr lang="ru-RU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- понимание субъективной значимости учения для себя, которое обязательно преломляется через уровень притязаний ребенка, его самоконтроль и самооценку учебной деятельности.</a:t>
          </a:r>
          <a:endParaRPr lang="ru-RU" sz="2300" kern="1200" dirty="0"/>
        </a:p>
      </dsp:txBody>
      <dsp:txXfrm rot="5400000">
        <a:off x="2993354" y="378403"/>
        <a:ext cx="5707389" cy="50117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D4AEC0-9D18-4321-A327-3B914F72E3C1}">
      <dsp:nvSpPr>
        <dsp:cNvPr id="0" name=""/>
        <dsp:cNvSpPr/>
      </dsp:nvSpPr>
      <dsp:spPr>
        <a:xfrm rot="5400000">
          <a:off x="2860552" y="546047"/>
          <a:ext cx="4855430" cy="4977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возможность для школьников в процессе изучения иностранного языка общаться и выражать себя;</a:t>
          </a:r>
          <a:endParaRPr lang="ru-RU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многообразие тем, действительно представляющих интерес для данной возрастной группы;</a:t>
          </a:r>
          <a:endParaRPr lang="ru-RU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постоянное ощущение школьниками своих достижений и прогресса в овладении языком.</a:t>
          </a:r>
          <a:endParaRPr lang="ru-RU" sz="2300" kern="1200" dirty="0"/>
        </a:p>
      </dsp:txBody>
      <dsp:txXfrm rot="5400000">
        <a:off x="2860552" y="546047"/>
        <a:ext cx="4855430" cy="4977192"/>
      </dsp:txXfrm>
    </dsp:sp>
    <dsp:sp modelId="{D0BDEC9B-7CAA-4A96-BE7A-A03BDB9813C9}">
      <dsp:nvSpPr>
        <dsp:cNvPr id="0" name=""/>
        <dsp:cNvSpPr/>
      </dsp:nvSpPr>
      <dsp:spPr>
        <a:xfrm>
          <a:off x="0" y="0"/>
          <a:ext cx="2799671" cy="60692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t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«Мотивация – это ключ к успешному обучению».</a:t>
          </a:r>
          <a:endParaRPr lang="ru-RU" sz="3000" kern="1200" dirty="0"/>
        </a:p>
      </dsp:txBody>
      <dsp:txXfrm>
        <a:off x="0" y="0"/>
        <a:ext cx="2799671" cy="60692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566263-C242-49CF-B6CD-4D412AC7DA9C}">
      <dsp:nvSpPr>
        <dsp:cNvPr id="0" name=""/>
        <dsp:cNvSpPr/>
      </dsp:nvSpPr>
      <dsp:spPr>
        <a:xfrm>
          <a:off x="0" y="360621"/>
          <a:ext cx="7467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i="1" kern="1200" smtClean="0"/>
            <a:t>Ресурсы:</a:t>
          </a:r>
          <a:endParaRPr lang="ru-RU" sz="5800" kern="1200"/>
        </a:p>
      </dsp:txBody>
      <dsp:txXfrm>
        <a:off x="0" y="360621"/>
        <a:ext cx="7467600" cy="1391130"/>
      </dsp:txXfrm>
    </dsp:sp>
    <dsp:sp modelId="{960670A4-855F-43C0-8442-6A6357FF2AFE}">
      <dsp:nvSpPr>
        <dsp:cNvPr id="0" name=""/>
        <dsp:cNvSpPr/>
      </dsp:nvSpPr>
      <dsp:spPr>
        <a:xfrm>
          <a:off x="0" y="1751751"/>
          <a:ext cx="7467600" cy="276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73660" rIns="412496" bIns="73660" numCol="1" spcCol="1270" anchor="t" anchorCtr="0">
          <a:noAutofit/>
        </a:bodyPr>
        <a:lstStyle/>
        <a:p>
          <a:pPr marL="285750" lvl="1" indent="-285750" algn="l" defTabSz="2000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4500" kern="1200" baseline="30000" smtClean="0"/>
            <a:t>Маркова А.К. Формирование мотивации учения в школьном возрасте. – М.: Просвещение, 1993.</a:t>
          </a:r>
          <a:endParaRPr lang="ru-RU" sz="4500" kern="1200"/>
        </a:p>
        <a:p>
          <a:pPr marL="285750" lvl="1" indent="-285750" algn="l" defTabSz="2000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500" kern="1200" baseline="30000" dirty="0" smtClean="0"/>
            <a:t>www.english-easy.ru</a:t>
          </a:r>
          <a:endParaRPr lang="ru-RU" sz="4500" kern="1200" dirty="0"/>
        </a:p>
      </dsp:txBody>
      <dsp:txXfrm>
        <a:off x="0" y="1751751"/>
        <a:ext cx="7467600" cy="27613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91596D-90DA-4B4A-BD22-C78E99493E90}">
      <dsp:nvSpPr>
        <dsp:cNvPr id="0" name=""/>
        <dsp:cNvSpPr/>
      </dsp:nvSpPr>
      <dsp:spPr>
        <a:xfrm>
          <a:off x="0" y="0"/>
          <a:ext cx="1754326" cy="175432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0810C-04BE-42B7-AB08-8992C41BC43E}">
      <dsp:nvSpPr>
        <dsp:cNvPr id="0" name=""/>
        <dsp:cNvSpPr/>
      </dsp:nvSpPr>
      <dsp:spPr>
        <a:xfrm>
          <a:off x="877163" y="0"/>
          <a:ext cx="7785045" cy="1754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smtClean="0"/>
            <a:t>Спасибо за внимание! </a:t>
          </a:r>
          <a:endParaRPr lang="ru-RU" sz="4900" kern="1200"/>
        </a:p>
      </dsp:txBody>
      <dsp:txXfrm>
        <a:off x="877163" y="0"/>
        <a:ext cx="7785045" cy="1754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6175339" cy="283052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Мотивация успеха – необходимое условие овладения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знаниями.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15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180190498"/>
              </p:ext>
            </p:extLst>
          </p:nvPr>
        </p:nvGraphicFramePr>
        <p:xfrm>
          <a:off x="539552" y="476672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43274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154155686"/>
              </p:ext>
            </p:extLst>
          </p:nvPr>
        </p:nvGraphicFramePr>
        <p:xfrm>
          <a:off x="107504" y="2060848"/>
          <a:ext cx="8662208" cy="1754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25849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394903438"/>
              </p:ext>
            </p:extLst>
          </p:nvPr>
        </p:nvGraphicFramePr>
        <p:xfrm>
          <a:off x="467544" y="332656"/>
          <a:ext cx="8352928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7743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036717448"/>
              </p:ext>
            </p:extLst>
          </p:nvPr>
        </p:nvGraphicFramePr>
        <p:xfrm>
          <a:off x="395536" y="404664"/>
          <a:ext cx="7776864" cy="606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j035532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2623076" cy="267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36585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737654"/>
            <a:ext cx="7529264" cy="484515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успеха </a:t>
            </a:r>
            <a:r>
              <a:rPr lang="ru-RU" dirty="0"/>
              <a:t>– это субъективное переживание человеком личностных достижений в контексте истории его жизни. Здесь речь идёт не о продукции масштаба мировой культуры, а о достижениях узкого плана личностной судьбы, которая ежедневно развивается и совершается на уроке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i="1" u="sng" dirty="0" smtClean="0"/>
          </a:p>
          <a:p>
            <a:pPr marL="0" lvl="0" indent="0">
              <a:buNone/>
            </a:pPr>
            <a:endParaRPr lang="ru-RU" dirty="0" smtClean="0"/>
          </a:p>
          <a:p>
            <a:endParaRPr lang="ru-RU" dirty="0"/>
          </a:p>
        </p:txBody>
      </p:sp>
      <p:grpSp>
        <p:nvGrpSpPr>
          <p:cNvPr id="7" name="Group 3041"/>
          <p:cNvGrpSpPr>
            <a:grpSpLocks/>
          </p:cNvGrpSpPr>
          <p:nvPr/>
        </p:nvGrpSpPr>
        <p:grpSpPr bwMode="auto">
          <a:xfrm>
            <a:off x="5508104" y="3573016"/>
            <a:ext cx="2088232" cy="2493441"/>
            <a:chOff x="4249" y="1123"/>
            <a:chExt cx="673" cy="1066"/>
          </a:xfrm>
        </p:grpSpPr>
        <p:sp>
          <p:nvSpPr>
            <p:cNvPr id="8" name="Freeform 3042"/>
            <p:cNvSpPr>
              <a:spLocks/>
            </p:cNvSpPr>
            <p:nvPr/>
          </p:nvSpPr>
          <p:spPr bwMode="auto">
            <a:xfrm>
              <a:off x="4249" y="1123"/>
              <a:ext cx="673" cy="1066"/>
            </a:xfrm>
            <a:custGeom>
              <a:avLst/>
              <a:gdLst>
                <a:gd name="T0" fmla="*/ 34 w 673"/>
                <a:gd name="T1" fmla="*/ 75 h 1066"/>
                <a:gd name="T2" fmla="*/ 53 w 673"/>
                <a:gd name="T3" fmla="*/ 63 h 1066"/>
                <a:gd name="T4" fmla="*/ 86 w 673"/>
                <a:gd name="T5" fmla="*/ 54 h 1066"/>
                <a:gd name="T6" fmla="*/ 118 w 673"/>
                <a:gd name="T7" fmla="*/ 53 h 1066"/>
                <a:gd name="T8" fmla="*/ 134 w 673"/>
                <a:gd name="T9" fmla="*/ 75 h 1066"/>
                <a:gd name="T10" fmla="*/ 160 w 673"/>
                <a:gd name="T11" fmla="*/ 116 h 1066"/>
                <a:gd name="T12" fmla="*/ 184 w 673"/>
                <a:gd name="T13" fmla="*/ 129 h 1066"/>
                <a:gd name="T14" fmla="*/ 209 w 673"/>
                <a:gd name="T15" fmla="*/ 144 h 1066"/>
                <a:gd name="T16" fmla="*/ 259 w 673"/>
                <a:gd name="T17" fmla="*/ 187 h 1066"/>
                <a:gd name="T18" fmla="*/ 320 w 673"/>
                <a:gd name="T19" fmla="*/ 223 h 1066"/>
                <a:gd name="T20" fmla="*/ 400 w 673"/>
                <a:gd name="T21" fmla="*/ 253 h 1066"/>
                <a:gd name="T22" fmla="*/ 422 w 673"/>
                <a:gd name="T23" fmla="*/ 245 h 1066"/>
                <a:gd name="T24" fmla="*/ 382 w 673"/>
                <a:gd name="T25" fmla="*/ 154 h 1066"/>
                <a:gd name="T26" fmla="*/ 378 w 673"/>
                <a:gd name="T27" fmla="*/ 116 h 1066"/>
                <a:gd name="T28" fmla="*/ 403 w 673"/>
                <a:gd name="T29" fmla="*/ 79 h 1066"/>
                <a:gd name="T30" fmla="*/ 403 w 673"/>
                <a:gd name="T31" fmla="*/ 45 h 1066"/>
                <a:gd name="T32" fmla="*/ 429 w 673"/>
                <a:gd name="T33" fmla="*/ 8 h 1066"/>
                <a:gd name="T34" fmla="*/ 493 w 673"/>
                <a:gd name="T35" fmla="*/ 6 h 1066"/>
                <a:gd name="T36" fmla="*/ 532 w 673"/>
                <a:gd name="T37" fmla="*/ 35 h 1066"/>
                <a:gd name="T38" fmla="*/ 581 w 673"/>
                <a:gd name="T39" fmla="*/ 50 h 1066"/>
                <a:gd name="T40" fmla="*/ 576 w 673"/>
                <a:gd name="T41" fmla="*/ 108 h 1066"/>
                <a:gd name="T42" fmla="*/ 581 w 673"/>
                <a:gd name="T43" fmla="*/ 135 h 1066"/>
                <a:gd name="T44" fmla="*/ 575 w 673"/>
                <a:gd name="T45" fmla="*/ 171 h 1066"/>
                <a:gd name="T46" fmla="*/ 541 w 673"/>
                <a:gd name="T47" fmla="*/ 189 h 1066"/>
                <a:gd name="T48" fmla="*/ 515 w 673"/>
                <a:gd name="T49" fmla="*/ 200 h 1066"/>
                <a:gd name="T50" fmla="*/ 489 w 673"/>
                <a:gd name="T51" fmla="*/ 234 h 1066"/>
                <a:gd name="T52" fmla="*/ 495 w 673"/>
                <a:gd name="T53" fmla="*/ 260 h 1066"/>
                <a:gd name="T54" fmla="*/ 528 w 673"/>
                <a:gd name="T55" fmla="*/ 268 h 1066"/>
                <a:gd name="T56" fmla="*/ 558 w 673"/>
                <a:gd name="T57" fmla="*/ 289 h 1066"/>
                <a:gd name="T58" fmla="*/ 606 w 673"/>
                <a:gd name="T59" fmla="*/ 312 h 1066"/>
                <a:gd name="T60" fmla="*/ 614 w 673"/>
                <a:gd name="T61" fmla="*/ 341 h 1066"/>
                <a:gd name="T62" fmla="*/ 665 w 673"/>
                <a:gd name="T63" fmla="*/ 420 h 1066"/>
                <a:gd name="T64" fmla="*/ 661 w 673"/>
                <a:gd name="T65" fmla="*/ 470 h 1066"/>
                <a:gd name="T66" fmla="*/ 646 w 673"/>
                <a:gd name="T67" fmla="*/ 502 h 1066"/>
                <a:gd name="T68" fmla="*/ 607 w 673"/>
                <a:gd name="T69" fmla="*/ 511 h 1066"/>
                <a:gd name="T70" fmla="*/ 575 w 673"/>
                <a:gd name="T71" fmla="*/ 520 h 1066"/>
                <a:gd name="T72" fmla="*/ 588 w 673"/>
                <a:gd name="T73" fmla="*/ 619 h 1066"/>
                <a:gd name="T74" fmla="*/ 577 w 673"/>
                <a:gd name="T75" fmla="*/ 756 h 1066"/>
                <a:gd name="T76" fmla="*/ 577 w 673"/>
                <a:gd name="T77" fmla="*/ 897 h 1066"/>
                <a:gd name="T78" fmla="*/ 588 w 673"/>
                <a:gd name="T79" fmla="*/ 1003 h 1066"/>
                <a:gd name="T80" fmla="*/ 589 w 673"/>
                <a:gd name="T81" fmla="*/ 1057 h 1066"/>
                <a:gd name="T82" fmla="*/ 529 w 673"/>
                <a:gd name="T83" fmla="*/ 1066 h 1066"/>
                <a:gd name="T84" fmla="*/ 485 w 673"/>
                <a:gd name="T85" fmla="*/ 1062 h 1066"/>
                <a:gd name="T86" fmla="*/ 354 w 673"/>
                <a:gd name="T87" fmla="*/ 1058 h 1066"/>
                <a:gd name="T88" fmla="*/ 281 w 673"/>
                <a:gd name="T89" fmla="*/ 1039 h 1066"/>
                <a:gd name="T90" fmla="*/ 342 w 673"/>
                <a:gd name="T91" fmla="*/ 989 h 1066"/>
                <a:gd name="T92" fmla="*/ 381 w 673"/>
                <a:gd name="T93" fmla="*/ 860 h 1066"/>
                <a:gd name="T94" fmla="*/ 364 w 673"/>
                <a:gd name="T95" fmla="*/ 709 h 1066"/>
                <a:gd name="T96" fmla="*/ 356 w 673"/>
                <a:gd name="T97" fmla="*/ 646 h 1066"/>
                <a:gd name="T98" fmla="*/ 333 w 673"/>
                <a:gd name="T99" fmla="*/ 604 h 1066"/>
                <a:gd name="T100" fmla="*/ 331 w 673"/>
                <a:gd name="T101" fmla="*/ 496 h 1066"/>
                <a:gd name="T102" fmla="*/ 335 w 673"/>
                <a:gd name="T103" fmla="*/ 377 h 1066"/>
                <a:gd name="T104" fmla="*/ 326 w 673"/>
                <a:gd name="T105" fmla="*/ 347 h 1066"/>
                <a:gd name="T106" fmla="*/ 274 w 673"/>
                <a:gd name="T107" fmla="*/ 321 h 1066"/>
                <a:gd name="T108" fmla="*/ 219 w 673"/>
                <a:gd name="T109" fmla="*/ 298 h 1066"/>
                <a:gd name="T110" fmla="*/ 166 w 673"/>
                <a:gd name="T111" fmla="*/ 255 h 1066"/>
                <a:gd name="T112" fmla="*/ 116 w 673"/>
                <a:gd name="T113" fmla="*/ 186 h 1066"/>
                <a:gd name="T114" fmla="*/ 105 w 673"/>
                <a:gd name="T115" fmla="*/ 166 h 1066"/>
                <a:gd name="T116" fmla="*/ 74 w 673"/>
                <a:gd name="T117" fmla="*/ 142 h 1066"/>
                <a:gd name="T118" fmla="*/ 44 w 673"/>
                <a:gd name="T119" fmla="*/ 115 h 1066"/>
                <a:gd name="T120" fmla="*/ 25 w 673"/>
                <a:gd name="T121" fmla="*/ 99 h 1066"/>
                <a:gd name="T122" fmla="*/ 3 w 673"/>
                <a:gd name="T123" fmla="*/ 74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3" h="1066">
                  <a:moveTo>
                    <a:pt x="7" y="69"/>
                  </a:moveTo>
                  <a:lnTo>
                    <a:pt x="8" y="69"/>
                  </a:lnTo>
                  <a:lnTo>
                    <a:pt x="10" y="69"/>
                  </a:lnTo>
                  <a:lnTo>
                    <a:pt x="11" y="69"/>
                  </a:lnTo>
                  <a:lnTo>
                    <a:pt x="12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8" y="69"/>
                  </a:lnTo>
                  <a:lnTo>
                    <a:pt x="19" y="71"/>
                  </a:lnTo>
                  <a:lnTo>
                    <a:pt x="20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3" y="72"/>
                  </a:lnTo>
                  <a:lnTo>
                    <a:pt x="24" y="72"/>
                  </a:lnTo>
                  <a:lnTo>
                    <a:pt x="25" y="72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3"/>
                  </a:lnTo>
                  <a:lnTo>
                    <a:pt x="29" y="73"/>
                  </a:lnTo>
                  <a:lnTo>
                    <a:pt x="30" y="73"/>
                  </a:lnTo>
                  <a:lnTo>
                    <a:pt x="30" y="74"/>
                  </a:lnTo>
                  <a:lnTo>
                    <a:pt x="31" y="74"/>
                  </a:lnTo>
                  <a:lnTo>
                    <a:pt x="32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6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8" y="76"/>
                  </a:lnTo>
                  <a:lnTo>
                    <a:pt x="40" y="76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2" y="75"/>
                  </a:lnTo>
                  <a:lnTo>
                    <a:pt x="43" y="75"/>
                  </a:lnTo>
                  <a:lnTo>
                    <a:pt x="44" y="75"/>
                  </a:lnTo>
                  <a:lnTo>
                    <a:pt x="46" y="75"/>
                  </a:lnTo>
                  <a:lnTo>
                    <a:pt x="46" y="74"/>
                  </a:lnTo>
                  <a:lnTo>
                    <a:pt x="46" y="73"/>
                  </a:lnTo>
                  <a:lnTo>
                    <a:pt x="46" y="72"/>
                  </a:lnTo>
                  <a:lnTo>
                    <a:pt x="44" y="72"/>
                  </a:lnTo>
                  <a:lnTo>
                    <a:pt x="44" y="71"/>
                  </a:lnTo>
                  <a:lnTo>
                    <a:pt x="44" y="69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7" y="67"/>
                  </a:lnTo>
                  <a:lnTo>
                    <a:pt x="47" y="66"/>
                  </a:lnTo>
                  <a:lnTo>
                    <a:pt x="48" y="65"/>
                  </a:lnTo>
                  <a:lnTo>
                    <a:pt x="49" y="64"/>
                  </a:lnTo>
                  <a:lnTo>
                    <a:pt x="50" y="64"/>
                  </a:lnTo>
                  <a:lnTo>
                    <a:pt x="51" y="63"/>
                  </a:lnTo>
                  <a:lnTo>
                    <a:pt x="53" y="63"/>
                  </a:lnTo>
                  <a:lnTo>
                    <a:pt x="54" y="62"/>
                  </a:lnTo>
                  <a:lnTo>
                    <a:pt x="55" y="61"/>
                  </a:lnTo>
                  <a:lnTo>
                    <a:pt x="56" y="61"/>
                  </a:lnTo>
                  <a:lnTo>
                    <a:pt x="57" y="61"/>
                  </a:lnTo>
                  <a:lnTo>
                    <a:pt x="59" y="60"/>
                  </a:lnTo>
                  <a:lnTo>
                    <a:pt x="60" y="60"/>
                  </a:lnTo>
                  <a:lnTo>
                    <a:pt x="61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5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5" y="56"/>
                  </a:lnTo>
                  <a:lnTo>
                    <a:pt x="77" y="56"/>
                  </a:lnTo>
                  <a:lnTo>
                    <a:pt x="79" y="55"/>
                  </a:lnTo>
                  <a:lnTo>
                    <a:pt x="80" y="55"/>
                  </a:lnTo>
                  <a:lnTo>
                    <a:pt x="81" y="55"/>
                  </a:lnTo>
                  <a:lnTo>
                    <a:pt x="83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6" y="54"/>
                  </a:lnTo>
                  <a:lnTo>
                    <a:pt x="87" y="55"/>
                  </a:lnTo>
                  <a:lnTo>
                    <a:pt x="89" y="55"/>
                  </a:lnTo>
                  <a:lnTo>
                    <a:pt x="90" y="55"/>
                  </a:lnTo>
                  <a:lnTo>
                    <a:pt x="91" y="55"/>
                  </a:lnTo>
                  <a:lnTo>
                    <a:pt x="92" y="55"/>
                  </a:lnTo>
                  <a:lnTo>
                    <a:pt x="93" y="55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97" y="54"/>
                  </a:lnTo>
                  <a:lnTo>
                    <a:pt x="98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2" y="54"/>
                  </a:lnTo>
                  <a:lnTo>
                    <a:pt x="103" y="54"/>
                  </a:lnTo>
                  <a:lnTo>
                    <a:pt x="104" y="54"/>
                  </a:lnTo>
                  <a:lnTo>
                    <a:pt x="105" y="54"/>
                  </a:lnTo>
                  <a:lnTo>
                    <a:pt x="106" y="54"/>
                  </a:lnTo>
                  <a:lnTo>
                    <a:pt x="108" y="53"/>
                  </a:lnTo>
                  <a:lnTo>
                    <a:pt x="109" y="53"/>
                  </a:lnTo>
                  <a:lnTo>
                    <a:pt x="110" y="53"/>
                  </a:lnTo>
                  <a:lnTo>
                    <a:pt x="111" y="53"/>
                  </a:lnTo>
                  <a:lnTo>
                    <a:pt x="112" y="53"/>
                  </a:lnTo>
                  <a:lnTo>
                    <a:pt x="114" y="53"/>
                  </a:lnTo>
                  <a:lnTo>
                    <a:pt x="115" y="53"/>
                  </a:lnTo>
                  <a:lnTo>
                    <a:pt x="116" y="53"/>
                  </a:lnTo>
                  <a:lnTo>
                    <a:pt x="117" y="53"/>
                  </a:lnTo>
                  <a:lnTo>
                    <a:pt x="118" y="53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4" y="56"/>
                  </a:lnTo>
                  <a:lnTo>
                    <a:pt x="124" y="57"/>
                  </a:lnTo>
                  <a:lnTo>
                    <a:pt x="126" y="58"/>
                  </a:lnTo>
                  <a:lnTo>
                    <a:pt x="127" y="59"/>
                  </a:lnTo>
                  <a:lnTo>
                    <a:pt x="127" y="60"/>
                  </a:lnTo>
                  <a:lnTo>
                    <a:pt x="128" y="61"/>
                  </a:lnTo>
                  <a:lnTo>
                    <a:pt x="129" y="62"/>
                  </a:lnTo>
                  <a:lnTo>
                    <a:pt x="129" y="63"/>
                  </a:lnTo>
                  <a:lnTo>
                    <a:pt x="130" y="64"/>
                  </a:lnTo>
                  <a:lnTo>
                    <a:pt x="130" y="65"/>
                  </a:lnTo>
                  <a:lnTo>
                    <a:pt x="130" y="66"/>
                  </a:lnTo>
                  <a:lnTo>
                    <a:pt x="132" y="66"/>
                  </a:lnTo>
                  <a:lnTo>
                    <a:pt x="132" y="67"/>
                  </a:lnTo>
                  <a:lnTo>
                    <a:pt x="132" y="68"/>
                  </a:lnTo>
                  <a:lnTo>
                    <a:pt x="133" y="69"/>
                  </a:lnTo>
                  <a:lnTo>
                    <a:pt x="133" y="71"/>
                  </a:lnTo>
                  <a:lnTo>
                    <a:pt x="133" y="72"/>
                  </a:lnTo>
                  <a:lnTo>
                    <a:pt x="133" y="73"/>
                  </a:lnTo>
                  <a:lnTo>
                    <a:pt x="133" y="74"/>
                  </a:lnTo>
                  <a:lnTo>
                    <a:pt x="134" y="75"/>
                  </a:lnTo>
                  <a:lnTo>
                    <a:pt x="135" y="76"/>
                  </a:lnTo>
                  <a:lnTo>
                    <a:pt x="136" y="78"/>
                  </a:lnTo>
                  <a:lnTo>
                    <a:pt x="137" y="79"/>
                  </a:lnTo>
                  <a:lnTo>
                    <a:pt x="137" y="81"/>
                  </a:lnTo>
                  <a:lnTo>
                    <a:pt x="139" y="82"/>
                  </a:lnTo>
                  <a:lnTo>
                    <a:pt x="140" y="84"/>
                  </a:lnTo>
                  <a:lnTo>
                    <a:pt x="141" y="85"/>
                  </a:lnTo>
                  <a:lnTo>
                    <a:pt x="141" y="87"/>
                  </a:lnTo>
                  <a:lnTo>
                    <a:pt x="142" y="89"/>
                  </a:lnTo>
                  <a:lnTo>
                    <a:pt x="143" y="90"/>
                  </a:lnTo>
                  <a:lnTo>
                    <a:pt x="145" y="92"/>
                  </a:lnTo>
                  <a:lnTo>
                    <a:pt x="145" y="93"/>
                  </a:lnTo>
                  <a:lnTo>
                    <a:pt x="146" y="95"/>
                  </a:lnTo>
                  <a:lnTo>
                    <a:pt x="147" y="96"/>
                  </a:lnTo>
                  <a:lnTo>
                    <a:pt x="148" y="98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51" y="102"/>
                  </a:lnTo>
                  <a:lnTo>
                    <a:pt x="152" y="104"/>
                  </a:lnTo>
                  <a:lnTo>
                    <a:pt x="153" y="105"/>
                  </a:lnTo>
                  <a:lnTo>
                    <a:pt x="154" y="107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7" y="112"/>
                  </a:lnTo>
                  <a:lnTo>
                    <a:pt x="158" y="113"/>
                  </a:lnTo>
                  <a:lnTo>
                    <a:pt x="159" y="115"/>
                  </a:lnTo>
                  <a:lnTo>
                    <a:pt x="160" y="116"/>
                  </a:lnTo>
                  <a:lnTo>
                    <a:pt x="161" y="117"/>
                  </a:lnTo>
                  <a:lnTo>
                    <a:pt x="163" y="119"/>
                  </a:lnTo>
                  <a:lnTo>
                    <a:pt x="164" y="120"/>
                  </a:lnTo>
                  <a:lnTo>
                    <a:pt x="165" y="122"/>
                  </a:lnTo>
                  <a:lnTo>
                    <a:pt x="166" y="121"/>
                  </a:lnTo>
                  <a:lnTo>
                    <a:pt x="167" y="121"/>
                  </a:lnTo>
                  <a:lnTo>
                    <a:pt x="169" y="120"/>
                  </a:lnTo>
                  <a:lnTo>
                    <a:pt x="170" y="120"/>
                  </a:lnTo>
                  <a:lnTo>
                    <a:pt x="170" y="119"/>
                  </a:lnTo>
                  <a:lnTo>
                    <a:pt x="171" y="119"/>
                  </a:lnTo>
                  <a:lnTo>
                    <a:pt x="172" y="118"/>
                  </a:lnTo>
                  <a:lnTo>
                    <a:pt x="173" y="118"/>
                  </a:lnTo>
                  <a:lnTo>
                    <a:pt x="175" y="117"/>
                  </a:lnTo>
                  <a:lnTo>
                    <a:pt x="176" y="117"/>
                  </a:lnTo>
                  <a:lnTo>
                    <a:pt x="177" y="117"/>
                  </a:lnTo>
                  <a:lnTo>
                    <a:pt x="177" y="118"/>
                  </a:lnTo>
                  <a:lnTo>
                    <a:pt x="178" y="118"/>
                  </a:lnTo>
                  <a:lnTo>
                    <a:pt x="179" y="119"/>
                  </a:lnTo>
                  <a:lnTo>
                    <a:pt x="179" y="120"/>
                  </a:lnTo>
                  <a:lnTo>
                    <a:pt x="180" y="121"/>
                  </a:lnTo>
                  <a:lnTo>
                    <a:pt x="180" y="122"/>
                  </a:lnTo>
                  <a:lnTo>
                    <a:pt x="182" y="124"/>
                  </a:lnTo>
                  <a:lnTo>
                    <a:pt x="182" y="125"/>
                  </a:lnTo>
                  <a:lnTo>
                    <a:pt x="183" y="126"/>
                  </a:lnTo>
                  <a:lnTo>
                    <a:pt x="183" y="127"/>
                  </a:lnTo>
                  <a:lnTo>
                    <a:pt x="183" y="128"/>
                  </a:lnTo>
                  <a:lnTo>
                    <a:pt x="184" y="129"/>
                  </a:lnTo>
                  <a:lnTo>
                    <a:pt x="184" y="130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8" y="134"/>
                  </a:lnTo>
                  <a:lnTo>
                    <a:pt x="188" y="135"/>
                  </a:lnTo>
                  <a:lnTo>
                    <a:pt x="189" y="136"/>
                  </a:lnTo>
                  <a:lnTo>
                    <a:pt x="190" y="137"/>
                  </a:lnTo>
                  <a:lnTo>
                    <a:pt x="191" y="138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4" y="139"/>
                  </a:lnTo>
                  <a:lnTo>
                    <a:pt x="194" y="138"/>
                  </a:lnTo>
                  <a:lnTo>
                    <a:pt x="195" y="138"/>
                  </a:lnTo>
                  <a:lnTo>
                    <a:pt x="195" y="137"/>
                  </a:lnTo>
                  <a:lnTo>
                    <a:pt x="196" y="137"/>
                  </a:lnTo>
                  <a:lnTo>
                    <a:pt x="197" y="137"/>
                  </a:lnTo>
                  <a:lnTo>
                    <a:pt x="198" y="137"/>
                  </a:lnTo>
                  <a:lnTo>
                    <a:pt x="200" y="137"/>
                  </a:lnTo>
                  <a:lnTo>
                    <a:pt x="201" y="137"/>
                  </a:lnTo>
                  <a:lnTo>
                    <a:pt x="202" y="137"/>
                  </a:lnTo>
                  <a:lnTo>
                    <a:pt x="202" y="138"/>
                  </a:lnTo>
                  <a:lnTo>
                    <a:pt x="203" y="138"/>
                  </a:lnTo>
                  <a:lnTo>
                    <a:pt x="206" y="139"/>
                  </a:lnTo>
                  <a:lnTo>
                    <a:pt x="208" y="142"/>
                  </a:lnTo>
                  <a:lnTo>
                    <a:pt x="209" y="144"/>
                  </a:lnTo>
                  <a:lnTo>
                    <a:pt x="210" y="146"/>
                  </a:lnTo>
                  <a:lnTo>
                    <a:pt x="213" y="147"/>
                  </a:lnTo>
                  <a:lnTo>
                    <a:pt x="214" y="149"/>
                  </a:lnTo>
                  <a:lnTo>
                    <a:pt x="216" y="151"/>
                  </a:lnTo>
                  <a:lnTo>
                    <a:pt x="218" y="153"/>
                  </a:lnTo>
                  <a:lnTo>
                    <a:pt x="219" y="155"/>
                  </a:lnTo>
                  <a:lnTo>
                    <a:pt x="220" y="157"/>
                  </a:lnTo>
                  <a:lnTo>
                    <a:pt x="222" y="160"/>
                  </a:lnTo>
                  <a:lnTo>
                    <a:pt x="223" y="162"/>
                  </a:lnTo>
                  <a:lnTo>
                    <a:pt x="225" y="164"/>
                  </a:lnTo>
                  <a:lnTo>
                    <a:pt x="227" y="166"/>
                  </a:lnTo>
                  <a:lnTo>
                    <a:pt x="228" y="167"/>
                  </a:lnTo>
                  <a:lnTo>
                    <a:pt x="229" y="169"/>
                  </a:lnTo>
                  <a:lnTo>
                    <a:pt x="232" y="171"/>
                  </a:lnTo>
                  <a:lnTo>
                    <a:pt x="233" y="173"/>
                  </a:lnTo>
                  <a:lnTo>
                    <a:pt x="235" y="174"/>
                  </a:lnTo>
                  <a:lnTo>
                    <a:pt x="237" y="176"/>
                  </a:lnTo>
                  <a:lnTo>
                    <a:pt x="239" y="178"/>
                  </a:lnTo>
                  <a:lnTo>
                    <a:pt x="240" y="180"/>
                  </a:lnTo>
                  <a:lnTo>
                    <a:pt x="243" y="181"/>
                  </a:lnTo>
                  <a:lnTo>
                    <a:pt x="245" y="182"/>
                  </a:lnTo>
                  <a:lnTo>
                    <a:pt x="247" y="183"/>
                  </a:lnTo>
                  <a:lnTo>
                    <a:pt x="250" y="184"/>
                  </a:lnTo>
                  <a:lnTo>
                    <a:pt x="252" y="185"/>
                  </a:lnTo>
                  <a:lnTo>
                    <a:pt x="255" y="186"/>
                  </a:lnTo>
                  <a:lnTo>
                    <a:pt x="257" y="186"/>
                  </a:lnTo>
                  <a:lnTo>
                    <a:pt x="259" y="187"/>
                  </a:lnTo>
                  <a:lnTo>
                    <a:pt x="263" y="187"/>
                  </a:lnTo>
                  <a:lnTo>
                    <a:pt x="266" y="187"/>
                  </a:lnTo>
                  <a:lnTo>
                    <a:pt x="268" y="189"/>
                  </a:lnTo>
                  <a:lnTo>
                    <a:pt x="269" y="191"/>
                  </a:lnTo>
                  <a:lnTo>
                    <a:pt x="271" y="193"/>
                  </a:lnTo>
                  <a:lnTo>
                    <a:pt x="272" y="196"/>
                  </a:lnTo>
                  <a:lnTo>
                    <a:pt x="275" y="198"/>
                  </a:lnTo>
                  <a:lnTo>
                    <a:pt x="277" y="199"/>
                  </a:lnTo>
                  <a:lnTo>
                    <a:pt x="278" y="201"/>
                  </a:lnTo>
                  <a:lnTo>
                    <a:pt x="281" y="202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7" y="207"/>
                  </a:lnTo>
                  <a:lnTo>
                    <a:pt x="289" y="208"/>
                  </a:lnTo>
                  <a:lnTo>
                    <a:pt x="292" y="209"/>
                  </a:lnTo>
                  <a:lnTo>
                    <a:pt x="294" y="210"/>
                  </a:lnTo>
                  <a:lnTo>
                    <a:pt x="296" y="211"/>
                  </a:lnTo>
                  <a:lnTo>
                    <a:pt x="299" y="214"/>
                  </a:lnTo>
                  <a:lnTo>
                    <a:pt x="301" y="215"/>
                  </a:lnTo>
                  <a:lnTo>
                    <a:pt x="304" y="216"/>
                  </a:lnTo>
                  <a:lnTo>
                    <a:pt x="306" y="217"/>
                  </a:lnTo>
                  <a:lnTo>
                    <a:pt x="308" y="218"/>
                  </a:lnTo>
                  <a:lnTo>
                    <a:pt x="311" y="219"/>
                  </a:lnTo>
                  <a:lnTo>
                    <a:pt x="313" y="220"/>
                  </a:lnTo>
                  <a:lnTo>
                    <a:pt x="315" y="221"/>
                  </a:lnTo>
                  <a:lnTo>
                    <a:pt x="318" y="222"/>
                  </a:lnTo>
                  <a:lnTo>
                    <a:pt x="320" y="223"/>
                  </a:lnTo>
                  <a:lnTo>
                    <a:pt x="323" y="224"/>
                  </a:lnTo>
                  <a:lnTo>
                    <a:pt x="325" y="225"/>
                  </a:lnTo>
                  <a:lnTo>
                    <a:pt x="327" y="226"/>
                  </a:lnTo>
                  <a:lnTo>
                    <a:pt x="330" y="227"/>
                  </a:lnTo>
                  <a:lnTo>
                    <a:pt x="332" y="229"/>
                  </a:lnTo>
                  <a:lnTo>
                    <a:pt x="335" y="230"/>
                  </a:lnTo>
                  <a:lnTo>
                    <a:pt x="337" y="232"/>
                  </a:lnTo>
                  <a:lnTo>
                    <a:pt x="373" y="232"/>
                  </a:lnTo>
                  <a:lnTo>
                    <a:pt x="374" y="233"/>
                  </a:lnTo>
                  <a:lnTo>
                    <a:pt x="375" y="234"/>
                  </a:lnTo>
                  <a:lnTo>
                    <a:pt x="376" y="235"/>
                  </a:lnTo>
                  <a:lnTo>
                    <a:pt x="378" y="236"/>
                  </a:lnTo>
                  <a:lnTo>
                    <a:pt x="380" y="237"/>
                  </a:lnTo>
                  <a:lnTo>
                    <a:pt x="381" y="238"/>
                  </a:lnTo>
                  <a:lnTo>
                    <a:pt x="382" y="239"/>
                  </a:lnTo>
                  <a:lnTo>
                    <a:pt x="384" y="240"/>
                  </a:lnTo>
                  <a:lnTo>
                    <a:pt x="385" y="241"/>
                  </a:lnTo>
                  <a:lnTo>
                    <a:pt x="387" y="242"/>
                  </a:lnTo>
                  <a:lnTo>
                    <a:pt x="388" y="243"/>
                  </a:lnTo>
                  <a:lnTo>
                    <a:pt x="389" y="244"/>
                  </a:lnTo>
                  <a:lnTo>
                    <a:pt x="391" y="246"/>
                  </a:lnTo>
                  <a:lnTo>
                    <a:pt x="393" y="247"/>
                  </a:lnTo>
                  <a:lnTo>
                    <a:pt x="394" y="249"/>
                  </a:lnTo>
                  <a:lnTo>
                    <a:pt x="395" y="250"/>
                  </a:lnTo>
                  <a:lnTo>
                    <a:pt x="397" y="251"/>
                  </a:lnTo>
                  <a:lnTo>
                    <a:pt x="399" y="252"/>
                  </a:lnTo>
                  <a:lnTo>
                    <a:pt x="400" y="253"/>
                  </a:lnTo>
                  <a:lnTo>
                    <a:pt x="401" y="254"/>
                  </a:lnTo>
                  <a:lnTo>
                    <a:pt x="404" y="254"/>
                  </a:lnTo>
                  <a:lnTo>
                    <a:pt x="405" y="255"/>
                  </a:lnTo>
                  <a:lnTo>
                    <a:pt x="406" y="256"/>
                  </a:lnTo>
                  <a:lnTo>
                    <a:pt x="409" y="257"/>
                  </a:lnTo>
                  <a:lnTo>
                    <a:pt x="410" y="257"/>
                  </a:lnTo>
                  <a:lnTo>
                    <a:pt x="411" y="258"/>
                  </a:lnTo>
                  <a:lnTo>
                    <a:pt x="413" y="259"/>
                  </a:lnTo>
                  <a:lnTo>
                    <a:pt x="415" y="259"/>
                  </a:lnTo>
                  <a:lnTo>
                    <a:pt x="417" y="259"/>
                  </a:lnTo>
                  <a:lnTo>
                    <a:pt x="418" y="260"/>
                  </a:lnTo>
                  <a:lnTo>
                    <a:pt x="421" y="260"/>
                  </a:lnTo>
                  <a:lnTo>
                    <a:pt x="423" y="260"/>
                  </a:lnTo>
                  <a:lnTo>
                    <a:pt x="424" y="259"/>
                  </a:lnTo>
                  <a:lnTo>
                    <a:pt x="424" y="258"/>
                  </a:lnTo>
                  <a:lnTo>
                    <a:pt x="425" y="258"/>
                  </a:lnTo>
                  <a:lnTo>
                    <a:pt x="425" y="257"/>
                  </a:lnTo>
                  <a:lnTo>
                    <a:pt x="425" y="256"/>
                  </a:lnTo>
                  <a:lnTo>
                    <a:pt x="425" y="255"/>
                  </a:lnTo>
                  <a:lnTo>
                    <a:pt x="424" y="254"/>
                  </a:lnTo>
                  <a:lnTo>
                    <a:pt x="424" y="253"/>
                  </a:lnTo>
                  <a:lnTo>
                    <a:pt x="424" y="252"/>
                  </a:lnTo>
                  <a:lnTo>
                    <a:pt x="424" y="251"/>
                  </a:lnTo>
                  <a:lnTo>
                    <a:pt x="424" y="250"/>
                  </a:lnTo>
                  <a:lnTo>
                    <a:pt x="424" y="249"/>
                  </a:lnTo>
                  <a:lnTo>
                    <a:pt x="424" y="247"/>
                  </a:lnTo>
                  <a:lnTo>
                    <a:pt x="422" y="245"/>
                  </a:lnTo>
                  <a:lnTo>
                    <a:pt x="419" y="242"/>
                  </a:lnTo>
                  <a:lnTo>
                    <a:pt x="417" y="239"/>
                  </a:lnTo>
                  <a:lnTo>
                    <a:pt x="415" y="236"/>
                  </a:lnTo>
                  <a:lnTo>
                    <a:pt x="412" y="233"/>
                  </a:lnTo>
                  <a:lnTo>
                    <a:pt x="411" y="229"/>
                  </a:lnTo>
                  <a:lnTo>
                    <a:pt x="409" y="226"/>
                  </a:lnTo>
                  <a:lnTo>
                    <a:pt x="406" y="223"/>
                  </a:lnTo>
                  <a:lnTo>
                    <a:pt x="404" y="220"/>
                  </a:lnTo>
                  <a:lnTo>
                    <a:pt x="401" y="217"/>
                  </a:lnTo>
                  <a:lnTo>
                    <a:pt x="399" y="214"/>
                  </a:lnTo>
                  <a:lnTo>
                    <a:pt x="398" y="210"/>
                  </a:lnTo>
                  <a:lnTo>
                    <a:pt x="395" y="207"/>
                  </a:lnTo>
                  <a:lnTo>
                    <a:pt x="393" y="204"/>
                  </a:lnTo>
                  <a:lnTo>
                    <a:pt x="392" y="201"/>
                  </a:lnTo>
                  <a:lnTo>
                    <a:pt x="389" y="197"/>
                  </a:lnTo>
                  <a:lnTo>
                    <a:pt x="388" y="193"/>
                  </a:lnTo>
                  <a:lnTo>
                    <a:pt x="387" y="190"/>
                  </a:lnTo>
                  <a:lnTo>
                    <a:pt x="386" y="187"/>
                  </a:lnTo>
                  <a:lnTo>
                    <a:pt x="385" y="183"/>
                  </a:lnTo>
                  <a:lnTo>
                    <a:pt x="384" y="180"/>
                  </a:lnTo>
                  <a:lnTo>
                    <a:pt x="382" y="176"/>
                  </a:lnTo>
                  <a:lnTo>
                    <a:pt x="382" y="172"/>
                  </a:lnTo>
                  <a:lnTo>
                    <a:pt x="382" y="169"/>
                  </a:lnTo>
                  <a:lnTo>
                    <a:pt x="381" y="166"/>
                  </a:lnTo>
                  <a:lnTo>
                    <a:pt x="381" y="162"/>
                  </a:lnTo>
                  <a:lnTo>
                    <a:pt x="382" y="158"/>
                  </a:lnTo>
                  <a:lnTo>
                    <a:pt x="382" y="154"/>
                  </a:lnTo>
                  <a:lnTo>
                    <a:pt x="384" y="151"/>
                  </a:lnTo>
                  <a:lnTo>
                    <a:pt x="385" y="147"/>
                  </a:lnTo>
                  <a:lnTo>
                    <a:pt x="386" y="143"/>
                  </a:lnTo>
                  <a:lnTo>
                    <a:pt x="388" y="139"/>
                  </a:lnTo>
                  <a:lnTo>
                    <a:pt x="387" y="138"/>
                  </a:lnTo>
                  <a:lnTo>
                    <a:pt x="387" y="137"/>
                  </a:lnTo>
                  <a:lnTo>
                    <a:pt x="386" y="137"/>
                  </a:lnTo>
                  <a:lnTo>
                    <a:pt x="385" y="136"/>
                  </a:lnTo>
                  <a:lnTo>
                    <a:pt x="384" y="136"/>
                  </a:lnTo>
                  <a:lnTo>
                    <a:pt x="384" y="135"/>
                  </a:lnTo>
                  <a:lnTo>
                    <a:pt x="382" y="135"/>
                  </a:lnTo>
                  <a:lnTo>
                    <a:pt x="382" y="134"/>
                  </a:lnTo>
                  <a:lnTo>
                    <a:pt x="381" y="134"/>
                  </a:lnTo>
                  <a:lnTo>
                    <a:pt x="380" y="134"/>
                  </a:lnTo>
                  <a:lnTo>
                    <a:pt x="380" y="133"/>
                  </a:lnTo>
                  <a:lnTo>
                    <a:pt x="379" y="133"/>
                  </a:lnTo>
                  <a:lnTo>
                    <a:pt x="379" y="132"/>
                  </a:lnTo>
                  <a:lnTo>
                    <a:pt x="378" y="131"/>
                  </a:lnTo>
                  <a:lnTo>
                    <a:pt x="378" y="130"/>
                  </a:lnTo>
                  <a:lnTo>
                    <a:pt x="378" y="128"/>
                  </a:lnTo>
                  <a:lnTo>
                    <a:pt x="378" y="126"/>
                  </a:lnTo>
                  <a:lnTo>
                    <a:pt x="378" y="125"/>
                  </a:lnTo>
                  <a:lnTo>
                    <a:pt x="378" y="122"/>
                  </a:lnTo>
                  <a:lnTo>
                    <a:pt x="378" y="120"/>
                  </a:lnTo>
                  <a:lnTo>
                    <a:pt x="378" y="119"/>
                  </a:lnTo>
                  <a:lnTo>
                    <a:pt x="378" y="117"/>
                  </a:lnTo>
                  <a:lnTo>
                    <a:pt x="378" y="116"/>
                  </a:lnTo>
                  <a:lnTo>
                    <a:pt x="379" y="114"/>
                  </a:lnTo>
                  <a:lnTo>
                    <a:pt x="379" y="112"/>
                  </a:lnTo>
                  <a:lnTo>
                    <a:pt x="379" y="111"/>
                  </a:lnTo>
                  <a:lnTo>
                    <a:pt x="380" y="109"/>
                  </a:lnTo>
                  <a:lnTo>
                    <a:pt x="380" y="108"/>
                  </a:lnTo>
                  <a:lnTo>
                    <a:pt x="381" y="105"/>
                  </a:lnTo>
                  <a:lnTo>
                    <a:pt x="381" y="104"/>
                  </a:lnTo>
                  <a:lnTo>
                    <a:pt x="382" y="102"/>
                  </a:lnTo>
                  <a:lnTo>
                    <a:pt x="384" y="101"/>
                  </a:lnTo>
                  <a:lnTo>
                    <a:pt x="384" y="99"/>
                  </a:lnTo>
                  <a:lnTo>
                    <a:pt x="385" y="98"/>
                  </a:lnTo>
                  <a:lnTo>
                    <a:pt x="386" y="96"/>
                  </a:lnTo>
                  <a:lnTo>
                    <a:pt x="387" y="95"/>
                  </a:lnTo>
                  <a:lnTo>
                    <a:pt x="387" y="93"/>
                  </a:lnTo>
                  <a:lnTo>
                    <a:pt x="388" y="92"/>
                  </a:lnTo>
                  <a:lnTo>
                    <a:pt x="389" y="91"/>
                  </a:lnTo>
                  <a:lnTo>
                    <a:pt x="391" y="89"/>
                  </a:lnTo>
                  <a:lnTo>
                    <a:pt x="392" y="87"/>
                  </a:lnTo>
                  <a:lnTo>
                    <a:pt x="393" y="85"/>
                  </a:lnTo>
                  <a:lnTo>
                    <a:pt x="394" y="84"/>
                  </a:lnTo>
                  <a:lnTo>
                    <a:pt x="395" y="83"/>
                  </a:lnTo>
                  <a:lnTo>
                    <a:pt x="397" y="81"/>
                  </a:lnTo>
                  <a:lnTo>
                    <a:pt x="398" y="80"/>
                  </a:lnTo>
                  <a:lnTo>
                    <a:pt x="399" y="79"/>
                  </a:lnTo>
                  <a:lnTo>
                    <a:pt x="400" y="79"/>
                  </a:lnTo>
                  <a:lnTo>
                    <a:pt x="401" y="79"/>
                  </a:lnTo>
                  <a:lnTo>
                    <a:pt x="403" y="79"/>
                  </a:lnTo>
                  <a:lnTo>
                    <a:pt x="404" y="79"/>
                  </a:lnTo>
                  <a:lnTo>
                    <a:pt x="404" y="78"/>
                  </a:lnTo>
                  <a:lnTo>
                    <a:pt x="405" y="78"/>
                  </a:lnTo>
                  <a:lnTo>
                    <a:pt x="406" y="77"/>
                  </a:lnTo>
                  <a:lnTo>
                    <a:pt x="407" y="76"/>
                  </a:lnTo>
                  <a:lnTo>
                    <a:pt x="407" y="75"/>
                  </a:lnTo>
                  <a:lnTo>
                    <a:pt x="409" y="75"/>
                  </a:lnTo>
                  <a:lnTo>
                    <a:pt x="409" y="74"/>
                  </a:lnTo>
                  <a:lnTo>
                    <a:pt x="409" y="73"/>
                  </a:lnTo>
                  <a:lnTo>
                    <a:pt x="410" y="73"/>
                  </a:lnTo>
                  <a:lnTo>
                    <a:pt x="410" y="72"/>
                  </a:lnTo>
                  <a:lnTo>
                    <a:pt x="409" y="71"/>
                  </a:lnTo>
                  <a:lnTo>
                    <a:pt x="409" y="68"/>
                  </a:lnTo>
                  <a:lnTo>
                    <a:pt x="407" y="67"/>
                  </a:lnTo>
                  <a:lnTo>
                    <a:pt x="407" y="65"/>
                  </a:lnTo>
                  <a:lnTo>
                    <a:pt x="406" y="64"/>
                  </a:lnTo>
                  <a:lnTo>
                    <a:pt x="406" y="62"/>
                  </a:lnTo>
                  <a:lnTo>
                    <a:pt x="405" y="61"/>
                  </a:lnTo>
                  <a:lnTo>
                    <a:pt x="405" y="59"/>
                  </a:lnTo>
                  <a:lnTo>
                    <a:pt x="404" y="57"/>
                  </a:lnTo>
                  <a:lnTo>
                    <a:pt x="404" y="56"/>
                  </a:lnTo>
                  <a:lnTo>
                    <a:pt x="404" y="54"/>
                  </a:lnTo>
                  <a:lnTo>
                    <a:pt x="403" y="51"/>
                  </a:lnTo>
                  <a:lnTo>
                    <a:pt x="403" y="50"/>
                  </a:lnTo>
                  <a:lnTo>
                    <a:pt x="403" y="48"/>
                  </a:lnTo>
                  <a:lnTo>
                    <a:pt x="403" y="46"/>
                  </a:lnTo>
                  <a:lnTo>
                    <a:pt x="403" y="45"/>
                  </a:lnTo>
                  <a:lnTo>
                    <a:pt x="401" y="43"/>
                  </a:lnTo>
                  <a:lnTo>
                    <a:pt x="401" y="41"/>
                  </a:lnTo>
                  <a:lnTo>
                    <a:pt x="401" y="39"/>
                  </a:lnTo>
                  <a:lnTo>
                    <a:pt x="401" y="38"/>
                  </a:lnTo>
                  <a:lnTo>
                    <a:pt x="401" y="36"/>
                  </a:lnTo>
                  <a:lnTo>
                    <a:pt x="401" y="33"/>
                  </a:lnTo>
                  <a:lnTo>
                    <a:pt x="401" y="32"/>
                  </a:lnTo>
                  <a:lnTo>
                    <a:pt x="401" y="30"/>
                  </a:lnTo>
                  <a:lnTo>
                    <a:pt x="401" y="28"/>
                  </a:lnTo>
                  <a:lnTo>
                    <a:pt x="401" y="27"/>
                  </a:lnTo>
                  <a:lnTo>
                    <a:pt x="401" y="25"/>
                  </a:lnTo>
                  <a:lnTo>
                    <a:pt x="401" y="23"/>
                  </a:lnTo>
                  <a:lnTo>
                    <a:pt x="401" y="22"/>
                  </a:lnTo>
                  <a:lnTo>
                    <a:pt x="401" y="20"/>
                  </a:lnTo>
                  <a:lnTo>
                    <a:pt x="401" y="18"/>
                  </a:lnTo>
                  <a:lnTo>
                    <a:pt x="401" y="17"/>
                  </a:lnTo>
                  <a:lnTo>
                    <a:pt x="404" y="15"/>
                  </a:lnTo>
                  <a:lnTo>
                    <a:pt x="406" y="14"/>
                  </a:lnTo>
                  <a:lnTo>
                    <a:pt x="409" y="13"/>
                  </a:lnTo>
                  <a:lnTo>
                    <a:pt x="411" y="12"/>
                  </a:lnTo>
                  <a:lnTo>
                    <a:pt x="413" y="11"/>
                  </a:lnTo>
                  <a:lnTo>
                    <a:pt x="416" y="11"/>
                  </a:lnTo>
                  <a:lnTo>
                    <a:pt x="418" y="10"/>
                  </a:lnTo>
                  <a:lnTo>
                    <a:pt x="421" y="10"/>
                  </a:lnTo>
                  <a:lnTo>
                    <a:pt x="423" y="9"/>
                  </a:lnTo>
                  <a:lnTo>
                    <a:pt x="425" y="9"/>
                  </a:lnTo>
                  <a:lnTo>
                    <a:pt x="429" y="8"/>
                  </a:lnTo>
                  <a:lnTo>
                    <a:pt x="431" y="8"/>
                  </a:lnTo>
                  <a:lnTo>
                    <a:pt x="434" y="8"/>
                  </a:lnTo>
                  <a:lnTo>
                    <a:pt x="436" y="7"/>
                  </a:lnTo>
                  <a:lnTo>
                    <a:pt x="438" y="7"/>
                  </a:lnTo>
                  <a:lnTo>
                    <a:pt x="442" y="7"/>
                  </a:lnTo>
                  <a:lnTo>
                    <a:pt x="444" y="6"/>
                  </a:lnTo>
                  <a:lnTo>
                    <a:pt x="447" y="6"/>
                  </a:lnTo>
                  <a:lnTo>
                    <a:pt x="450" y="6"/>
                  </a:lnTo>
                  <a:lnTo>
                    <a:pt x="453" y="6"/>
                  </a:lnTo>
                  <a:lnTo>
                    <a:pt x="455" y="5"/>
                  </a:lnTo>
                  <a:lnTo>
                    <a:pt x="458" y="5"/>
                  </a:lnTo>
                  <a:lnTo>
                    <a:pt x="461" y="5"/>
                  </a:lnTo>
                  <a:lnTo>
                    <a:pt x="464" y="4"/>
                  </a:lnTo>
                  <a:lnTo>
                    <a:pt x="466" y="4"/>
                  </a:lnTo>
                  <a:lnTo>
                    <a:pt x="468" y="4"/>
                  </a:lnTo>
                  <a:lnTo>
                    <a:pt x="471" y="3"/>
                  </a:lnTo>
                  <a:lnTo>
                    <a:pt x="474" y="3"/>
                  </a:lnTo>
                  <a:lnTo>
                    <a:pt x="477" y="2"/>
                  </a:lnTo>
                  <a:lnTo>
                    <a:pt x="479" y="1"/>
                  </a:lnTo>
                  <a:lnTo>
                    <a:pt x="481" y="1"/>
                  </a:lnTo>
                  <a:lnTo>
                    <a:pt x="484" y="0"/>
                  </a:lnTo>
                  <a:lnTo>
                    <a:pt x="485" y="1"/>
                  </a:lnTo>
                  <a:lnTo>
                    <a:pt x="486" y="2"/>
                  </a:lnTo>
                  <a:lnTo>
                    <a:pt x="489" y="3"/>
                  </a:lnTo>
                  <a:lnTo>
                    <a:pt x="490" y="4"/>
                  </a:lnTo>
                  <a:lnTo>
                    <a:pt x="491" y="5"/>
                  </a:lnTo>
                  <a:lnTo>
                    <a:pt x="493" y="6"/>
                  </a:lnTo>
                  <a:lnTo>
                    <a:pt x="495" y="7"/>
                  </a:lnTo>
                  <a:lnTo>
                    <a:pt x="496" y="8"/>
                  </a:lnTo>
                  <a:lnTo>
                    <a:pt x="497" y="9"/>
                  </a:lnTo>
                  <a:lnTo>
                    <a:pt x="498" y="10"/>
                  </a:lnTo>
                  <a:lnTo>
                    <a:pt x="499" y="11"/>
                  </a:lnTo>
                  <a:lnTo>
                    <a:pt x="502" y="12"/>
                  </a:lnTo>
                  <a:lnTo>
                    <a:pt x="503" y="13"/>
                  </a:lnTo>
                  <a:lnTo>
                    <a:pt x="504" y="14"/>
                  </a:lnTo>
                  <a:lnTo>
                    <a:pt x="505" y="15"/>
                  </a:lnTo>
                  <a:lnTo>
                    <a:pt x="507" y="17"/>
                  </a:lnTo>
                  <a:lnTo>
                    <a:pt x="508" y="18"/>
                  </a:lnTo>
                  <a:lnTo>
                    <a:pt x="510" y="20"/>
                  </a:lnTo>
                  <a:lnTo>
                    <a:pt x="511" y="21"/>
                  </a:lnTo>
                  <a:lnTo>
                    <a:pt x="513" y="22"/>
                  </a:lnTo>
                  <a:lnTo>
                    <a:pt x="514" y="23"/>
                  </a:lnTo>
                  <a:lnTo>
                    <a:pt x="515" y="24"/>
                  </a:lnTo>
                  <a:lnTo>
                    <a:pt x="516" y="25"/>
                  </a:lnTo>
                  <a:lnTo>
                    <a:pt x="518" y="26"/>
                  </a:lnTo>
                  <a:lnTo>
                    <a:pt x="520" y="27"/>
                  </a:lnTo>
                  <a:lnTo>
                    <a:pt x="521" y="28"/>
                  </a:lnTo>
                  <a:lnTo>
                    <a:pt x="522" y="29"/>
                  </a:lnTo>
                  <a:lnTo>
                    <a:pt x="523" y="30"/>
                  </a:lnTo>
                  <a:lnTo>
                    <a:pt x="526" y="31"/>
                  </a:lnTo>
                  <a:lnTo>
                    <a:pt x="527" y="32"/>
                  </a:lnTo>
                  <a:lnTo>
                    <a:pt x="528" y="33"/>
                  </a:lnTo>
                  <a:lnTo>
                    <a:pt x="529" y="35"/>
                  </a:lnTo>
                  <a:lnTo>
                    <a:pt x="532" y="35"/>
                  </a:lnTo>
                  <a:lnTo>
                    <a:pt x="533" y="35"/>
                  </a:lnTo>
                  <a:lnTo>
                    <a:pt x="535" y="35"/>
                  </a:lnTo>
                  <a:lnTo>
                    <a:pt x="536" y="35"/>
                  </a:lnTo>
                  <a:lnTo>
                    <a:pt x="539" y="35"/>
                  </a:lnTo>
                  <a:lnTo>
                    <a:pt x="541" y="35"/>
                  </a:lnTo>
                  <a:lnTo>
                    <a:pt x="542" y="35"/>
                  </a:lnTo>
                  <a:lnTo>
                    <a:pt x="545" y="36"/>
                  </a:lnTo>
                  <a:lnTo>
                    <a:pt x="546" y="36"/>
                  </a:lnTo>
                  <a:lnTo>
                    <a:pt x="548" y="36"/>
                  </a:lnTo>
                  <a:lnTo>
                    <a:pt x="551" y="37"/>
                  </a:lnTo>
                  <a:lnTo>
                    <a:pt x="552" y="37"/>
                  </a:lnTo>
                  <a:lnTo>
                    <a:pt x="554" y="37"/>
                  </a:lnTo>
                  <a:lnTo>
                    <a:pt x="557" y="38"/>
                  </a:lnTo>
                  <a:lnTo>
                    <a:pt x="558" y="39"/>
                  </a:lnTo>
                  <a:lnTo>
                    <a:pt x="560" y="39"/>
                  </a:lnTo>
                  <a:lnTo>
                    <a:pt x="561" y="40"/>
                  </a:lnTo>
                  <a:lnTo>
                    <a:pt x="564" y="40"/>
                  </a:lnTo>
                  <a:lnTo>
                    <a:pt x="565" y="41"/>
                  </a:lnTo>
                  <a:lnTo>
                    <a:pt x="567" y="42"/>
                  </a:lnTo>
                  <a:lnTo>
                    <a:pt x="569" y="43"/>
                  </a:lnTo>
                  <a:lnTo>
                    <a:pt x="571" y="44"/>
                  </a:lnTo>
                  <a:lnTo>
                    <a:pt x="572" y="44"/>
                  </a:lnTo>
                  <a:lnTo>
                    <a:pt x="575" y="45"/>
                  </a:lnTo>
                  <a:lnTo>
                    <a:pt x="576" y="46"/>
                  </a:lnTo>
                  <a:lnTo>
                    <a:pt x="577" y="47"/>
                  </a:lnTo>
                  <a:lnTo>
                    <a:pt x="579" y="48"/>
                  </a:lnTo>
                  <a:lnTo>
                    <a:pt x="581" y="50"/>
                  </a:lnTo>
                  <a:lnTo>
                    <a:pt x="582" y="51"/>
                  </a:lnTo>
                  <a:lnTo>
                    <a:pt x="583" y="53"/>
                  </a:lnTo>
                  <a:lnTo>
                    <a:pt x="584" y="54"/>
                  </a:lnTo>
                  <a:lnTo>
                    <a:pt x="585" y="56"/>
                  </a:lnTo>
                  <a:lnTo>
                    <a:pt x="585" y="58"/>
                  </a:lnTo>
                  <a:lnTo>
                    <a:pt x="585" y="60"/>
                  </a:lnTo>
                  <a:lnTo>
                    <a:pt x="585" y="62"/>
                  </a:lnTo>
                  <a:lnTo>
                    <a:pt x="585" y="64"/>
                  </a:lnTo>
                  <a:lnTo>
                    <a:pt x="585" y="67"/>
                  </a:lnTo>
                  <a:lnTo>
                    <a:pt x="585" y="69"/>
                  </a:lnTo>
                  <a:lnTo>
                    <a:pt x="585" y="72"/>
                  </a:lnTo>
                  <a:lnTo>
                    <a:pt x="584" y="74"/>
                  </a:lnTo>
                  <a:lnTo>
                    <a:pt x="584" y="76"/>
                  </a:lnTo>
                  <a:lnTo>
                    <a:pt x="584" y="79"/>
                  </a:lnTo>
                  <a:lnTo>
                    <a:pt x="584" y="81"/>
                  </a:lnTo>
                  <a:lnTo>
                    <a:pt x="583" y="83"/>
                  </a:lnTo>
                  <a:lnTo>
                    <a:pt x="583" y="85"/>
                  </a:lnTo>
                  <a:lnTo>
                    <a:pt x="582" y="87"/>
                  </a:lnTo>
                  <a:lnTo>
                    <a:pt x="582" y="90"/>
                  </a:lnTo>
                  <a:lnTo>
                    <a:pt x="582" y="93"/>
                  </a:lnTo>
                  <a:lnTo>
                    <a:pt x="581" y="95"/>
                  </a:lnTo>
                  <a:lnTo>
                    <a:pt x="579" y="97"/>
                  </a:lnTo>
                  <a:lnTo>
                    <a:pt x="579" y="99"/>
                  </a:lnTo>
                  <a:lnTo>
                    <a:pt x="578" y="101"/>
                  </a:lnTo>
                  <a:lnTo>
                    <a:pt x="578" y="103"/>
                  </a:lnTo>
                  <a:lnTo>
                    <a:pt x="577" y="105"/>
                  </a:lnTo>
                  <a:lnTo>
                    <a:pt x="576" y="108"/>
                  </a:lnTo>
                  <a:lnTo>
                    <a:pt x="575" y="110"/>
                  </a:lnTo>
                  <a:lnTo>
                    <a:pt x="573" y="112"/>
                  </a:lnTo>
                  <a:lnTo>
                    <a:pt x="573" y="114"/>
                  </a:lnTo>
                  <a:lnTo>
                    <a:pt x="572" y="116"/>
                  </a:lnTo>
                  <a:lnTo>
                    <a:pt x="571" y="118"/>
                  </a:lnTo>
                  <a:lnTo>
                    <a:pt x="570" y="120"/>
                  </a:lnTo>
                  <a:lnTo>
                    <a:pt x="569" y="122"/>
                  </a:lnTo>
                  <a:lnTo>
                    <a:pt x="566" y="125"/>
                  </a:lnTo>
                  <a:lnTo>
                    <a:pt x="565" y="127"/>
                  </a:lnTo>
                  <a:lnTo>
                    <a:pt x="566" y="127"/>
                  </a:lnTo>
                  <a:lnTo>
                    <a:pt x="567" y="128"/>
                  </a:lnTo>
                  <a:lnTo>
                    <a:pt x="569" y="128"/>
                  </a:lnTo>
                  <a:lnTo>
                    <a:pt x="570" y="128"/>
                  </a:lnTo>
                  <a:lnTo>
                    <a:pt x="570" y="129"/>
                  </a:lnTo>
                  <a:lnTo>
                    <a:pt x="571" y="129"/>
                  </a:lnTo>
                  <a:lnTo>
                    <a:pt x="572" y="130"/>
                  </a:lnTo>
                  <a:lnTo>
                    <a:pt x="573" y="130"/>
                  </a:lnTo>
                  <a:lnTo>
                    <a:pt x="575" y="130"/>
                  </a:lnTo>
                  <a:lnTo>
                    <a:pt x="575" y="131"/>
                  </a:lnTo>
                  <a:lnTo>
                    <a:pt x="576" y="131"/>
                  </a:lnTo>
                  <a:lnTo>
                    <a:pt x="577" y="132"/>
                  </a:lnTo>
                  <a:lnTo>
                    <a:pt x="578" y="132"/>
                  </a:lnTo>
                  <a:lnTo>
                    <a:pt x="578" y="133"/>
                  </a:lnTo>
                  <a:lnTo>
                    <a:pt x="579" y="133"/>
                  </a:lnTo>
                  <a:lnTo>
                    <a:pt x="579" y="134"/>
                  </a:lnTo>
                  <a:lnTo>
                    <a:pt x="581" y="134"/>
                  </a:lnTo>
                  <a:lnTo>
                    <a:pt x="581" y="135"/>
                  </a:lnTo>
                  <a:lnTo>
                    <a:pt x="582" y="135"/>
                  </a:lnTo>
                  <a:lnTo>
                    <a:pt x="582" y="136"/>
                  </a:lnTo>
                  <a:lnTo>
                    <a:pt x="583" y="136"/>
                  </a:lnTo>
                  <a:lnTo>
                    <a:pt x="583" y="137"/>
                  </a:lnTo>
                  <a:lnTo>
                    <a:pt x="584" y="138"/>
                  </a:lnTo>
                  <a:lnTo>
                    <a:pt x="584" y="139"/>
                  </a:lnTo>
                  <a:lnTo>
                    <a:pt x="584" y="140"/>
                  </a:lnTo>
                  <a:lnTo>
                    <a:pt x="585" y="143"/>
                  </a:lnTo>
                  <a:lnTo>
                    <a:pt x="585" y="144"/>
                  </a:lnTo>
                  <a:lnTo>
                    <a:pt x="585" y="146"/>
                  </a:lnTo>
                  <a:lnTo>
                    <a:pt x="585" y="148"/>
                  </a:lnTo>
                  <a:lnTo>
                    <a:pt x="584" y="149"/>
                  </a:lnTo>
                  <a:lnTo>
                    <a:pt x="584" y="151"/>
                  </a:lnTo>
                  <a:lnTo>
                    <a:pt x="584" y="152"/>
                  </a:lnTo>
                  <a:lnTo>
                    <a:pt x="584" y="153"/>
                  </a:lnTo>
                  <a:lnTo>
                    <a:pt x="583" y="155"/>
                  </a:lnTo>
                  <a:lnTo>
                    <a:pt x="583" y="156"/>
                  </a:lnTo>
                  <a:lnTo>
                    <a:pt x="583" y="158"/>
                  </a:lnTo>
                  <a:lnTo>
                    <a:pt x="582" y="160"/>
                  </a:lnTo>
                  <a:lnTo>
                    <a:pt x="582" y="162"/>
                  </a:lnTo>
                  <a:lnTo>
                    <a:pt x="581" y="163"/>
                  </a:lnTo>
                  <a:lnTo>
                    <a:pt x="579" y="164"/>
                  </a:lnTo>
                  <a:lnTo>
                    <a:pt x="579" y="166"/>
                  </a:lnTo>
                  <a:lnTo>
                    <a:pt x="578" y="167"/>
                  </a:lnTo>
                  <a:lnTo>
                    <a:pt x="577" y="168"/>
                  </a:lnTo>
                  <a:lnTo>
                    <a:pt x="576" y="170"/>
                  </a:lnTo>
                  <a:lnTo>
                    <a:pt x="575" y="171"/>
                  </a:lnTo>
                  <a:lnTo>
                    <a:pt x="573" y="172"/>
                  </a:lnTo>
                  <a:lnTo>
                    <a:pt x="572" y="173"/>
                  </a:lnTo>
                  <a:lnTo>
                    <a:pt x="571" y="174"/>
                  </a:lnTo>
                  <a:lnTo>
                    <a:pt x="570" y="176"/>
                  </a:lnTo>
                  <a:lnTo>
                    <a:pt x="569" y="178"/>
                  </a:lnTo>
                  <a:lnTo>
                    <a:pt x="567" y="179"/>
                  </a:lnTo>
                  <a:lnTo>
                    <a:pt x="566" y="180"/>
                  </a:lnTo>
                  <a:lnTo>
                    <a:pt x="565" y="181"/>
                  </a:lnTo>
                  <a:lnTo>
                    <a:pt x="564" y="182"/>
                  </a:lnTo>
                  <a:lnTo>
                    <a:pt x="561" y="183"/>
                  </a:lnTo>
                  <a:lnTo>
                    <a:pt x="560" y="184"/>
                  </a:lnTo>
                  <a:lnTo>
                    <a:pt x="559" y="185"/>
                  </a:lnTo>
                  <a:lnTo>
                    <a:pt x="558" y="186"/>
                  </a:lnTo>
                  <a:lnTo>
                    <a:pt x="557" y="186"/>
                  </a:lnTo>
                  <a:lnTo>
                    <a:pt x="556" y="186"/>
                  </a:lnTo>
                  <a:lnTo>
                    <a:pt x="554" y="187"/>
                  </a:lnTo>
                  <a:lnTo>
                    <a:pt x="553" y="187"/>
                  </a:lnTo>
                  <a:lnTo>
                    <a:pt x="552" y="188"/>
                  </a:lnTo>
                  <a:lnTo>
                    <a:pt x="551" y="188"/>
                  </a:lnTo>
                  <a:lnTo>
                    <a:pt x="550" y="188"/>
                  </a:lnTo>
                  <a:lnTo>
                    <a:pt x="548" y="188"/>
                  </a:lnTo>
                  <a:lnTo>
                    <a:pt x="547" y="188"/>
                  </a:lnTo>
                  <a:lnTo>
                    <a:pt x="546" y="189"/>
                  </a:lnTo>
                  <a:lnTo>
                    <a:pt x="545" y="189"/>
                  </a:lnTo>
                  <a:lnTo>
                    <a:pt x="544" y="189"/>
                  </a:lnTo>
                  <a:lnTo>
                    <a:pt x="542" y="189"/>
                  </a:lnTo>
                  <a:lnTo>
                    <a:pt x="541" y="189"/>
                  </a:lnTo>
                  <a:lnTo>
                    <a:pt x="540" y="189"/>
                  </a:lnTo>
                  <a:lnTo>
                    <a:pt x="539" y="189"/>
                  </a:lnTo>
                  <a:lnTo>
                    <a:pt x="538" y="189"/>
                  </a:lnTo>
                  <a:lnTo>
                    <a:pt x="536" y="189"/>
                  </a:lnTo>
                  <a:lnTo>
                    <a:pt x="535" y="189"/>
                  </a:lnTo>
                  <a:lnTo>
                    <a:pt x="534" y="189"/>
                  </a:lnTo>
                  <a:lnTo>
                    <a:pt x="533" y="189"/>
                  </a:lnTo>
                  <a:lnTo>
                    <a:pt x="532" y="189"/>
                  </a:lnTo>
                  <a:lnTo>
                    <a:pt x="530" y="189"/>
                  </a:lnTo>
                  <a:lnTo>
                    <a:pt x="529" y="189"/>
                  </a:lnTo>
                  <a:lnTo>
                    <a:pt x="528" y="189"/>
                  </a:lnTo>
                  <a:lnTo>
                    <a:pt x="527" y="189"/>
                  </a:lnTo>
                  <a:lnTo>
                    <a:pt x="526" y="189"/>
                  </a:lnTo>
                  <a:lnTo>
                    <a:pt x="526" y="190"/>
                  </a:lnTo>
                  <a:lnTo>
                    <a:pt x="524" y="191"/>
                  </a:lnTo>
                  <a:lnTo>
                    <a:pt x="524" y="192"/>
                  </a:lnTo>
                  <a:lnTo>
                    <a:pt x="523" y="192"/>
                  </a:lnTo>
                  <a:lnTo>
                    <a:pt x="523" y="193"/>
                  </a:lnTo>
                  <a:lnTo>
                    <a:pt x="522" y="194"/>
                  </a:lnTo>
                  <a:lnTo>
                    <a:pt x="521" y="196"/>
                  </a:lnTo>
                  <a:lnTo>
                    <a:pt x="520" y="197"/>
                  </a:lnTo>
                  <a:lnTo>
                    <a:pt x="518" y="198"/>
                  </a:lnTo>
                  <a:lnTo>
                    <a:pt x="517" y="198"/>
                  </a:lnTo>
                  <a:lnTo>
                    <a:pt x="517" y="199"/>
                  </a:lnTo>
                  <a:lnTo>
                    <a:pt x="516" y="199"/>
                  </a:lnTo>
                  <a:lnTo>
                    <a:pt x="516" y="200"/>
                  </a:lnTo>
                  <a:lnTo>
                    <a:pt x="515" y="200"/>
                  </a:lnTo>
                  <a:lnTo>
                    <a:pt x="514" y="200"/>
                  </a:lnTo>
                  <a:lnTo>
                    <a:pt x="514" y="201"/>
                  </a:lnTo>
                  <a:lnTo>
                    <a:pt x="513" y="201"/>
                  </a:lnTo>
                  <a:lnTo>
                    <a:pt x="511" y="202"/>
                  </a:lnTo>
                  <a:lnTo>
                    <a:pt x="511" y="203"/>
                  </a:lnTo>
                  <a:lnTo>
                    <a:pt x="510" y="203"/>
                  </a:lnTo>
                  <a:lnTo>
                    <a:pt x="510" y="204"/>
                  </a:lnTo>
                  <a:lnTo>
                    <a:pt x="509" y="204"/>
                  </a:lnTo>
                  <a:lnTo>
                    <a:pt x="508" y="205"/>
                  </a:lnTo>
                  <a:lnTo>
                    <a:pt x="507" y="207"/>
                  </a:lnTo>
                  <a:lnTo>
                    <a:pt x="505" y="208"/>
                  </a:lnTo>
                  <a:lnTo>
                    <a:pt x="504" y="210"/>
                  </a:lnTo>
                  <a:lnTo>
                    <a:pt x="503" y="211"/>
                  </a:lnTo>
                  <a:lnTo>
                    <a:pt x="502" y="214"/>
                  </a:lnTo>
                  <a:lnTo>
                    <a:pt x="501" y="215"/>
                  </a:lnTo>
                  <a:lnTo>
                    <a:pt x="499" y="216"/>
                  </a:lnTo>
                  <a:lnTo>
                    <a:pt x="498" y="218"/>
                  </a:lnTo>
                  <a:lnTo>
                    <a:pt x="497" y="219"/>
                  </a:lnTo>
                  <a:lnTo>
                    <a:pt x="496" y="221"/>
                  </a:lnTo>
                  <a:lnTo>
                    <a:pt x="495" y="222"/>
                  </a:lnTo>
                  <a:lnTo>
                    <a:pt x="495" y="224"/>
                  </a:lnTo>
                  <a:lnTo>
                    <a:pt x="493" y="225"/>
                  </a:lnTo>
                  <a:lnTo>
                    <a:pt x="492" y="227"/>
                  </a:lnTo>
                  <a:lnTo>
                    <a:pt x="491" y="228"/>
                  </a:lnTo>
                  <a:lnTo>
                    <a:pt x="490" y="230"/>
                  </a:lnTo>
                  <a:lnTo>
                    <a:pt x="489" y="232"/>
                  </a:lnTo>
                  <a:lnTo>
                    <a:pt x="489" y="234"/>
                  </a:lnTo>
                  <a:lnTo>
                    <a:pt x="487" y="235"/>
                  </a:lnTo>
                  <a:lnTo>
                    <a:pt x="486" y="237"/>
                  </a:lnTo>
                  <a:lnTo>
                    <a:pt x="485" y="238"/>
                  </a:lnTo>
                  <a:lnTo>
                    <a:pt x="485" y="240"/>
                  </a:lnTo>
                  <a:lnTo>
                    <a:pt x="484" y="241"/>
                  </a:lnTo>
                  <a:lnTo>
                    <a:pt x="483" y="243"/>
                  </a:lnTo>
                  <a:lnTo>
                    <a:pt x="483" y="244"/>
                  </a:lnTo>
                  <a:lnTo>
                    <a:pt x="481" y="246"/>
                  </a:lnTo>
                  <a:lnTo>
                    <a:pt x="481" y="249"/>
                  </a:lnTo>
                  <a:lnTo>
                    <a:pt x="480" y="250"/>
                  </a:lnTo>
                  <a:lnTo>
                    <a:pt x="480" y="252"/>
                  </a:lnTo>
                  <a:lnTo>
                    <a:pt x="479" y="253"/>
                  </a:lnTo>
                  <a:lnTo>
                    <a:pt x="479" y="255"/>
                  </a:lnTo>
                  <a:lnTo>
                    <a:pt x="479" y="256"/>
                  </a:lnTo>
                  <a:lnTo>
                    <a:pt x="480" y="257"/>
                  </a:lnTo>
                  <a:lnTo>
                    <a:pt x="481" y="258"/>
                  </a:lnTo>
                  <a:lnTo>
                    <a:pt x="483" y="258"/>
                  </a:lnTo>
                  <a:lnTo>
                    <a:pt x="484" y="259"/>
                  </a:lnTo>
                  <a:lnTo>
                    <a:pt x="485" y="259"/>
                  </a:lnTo>
                  <a:lnTo>
                    <a:pt x="486" y="259"/>
                  </a:lnTo>
                  <a:lnTo>
                    <a:pt x="487" y="259"/>
                  </a:lnTo>
                  <a:lnTo>
                    <a:pt x="489" y="259"/>
                  </a:lnTo>
                  <a:lnTo>
                    <a:pt x="490" y="259"/>
                  </a:lnTo>
                  <a:lnTo>
                    <a:pt x="491" y="259"/>
                  </a:lnTo>
                  <a:lnTo>
                    <a:pt x="492" y="259"/>
                  </a:lnTo>
                  <a:lnTo>
                    <a:pt x="493" y="259"/>
                  </a:lnTo>
                  <a:lnTo>
                    <a:pt x="495" y="260"/>
                  </a:lnTo>
                  <a:lnTo>
                    <a:pt x="496" y="260"/>
                  </a:lnTo>
                  <a:lnTo>
                    <a:pt x="497" y="261"/>
                  </a:lnTo>
                  <a:lnTo>
                    <a:pt x="498" y="262"/>
                  </a:lnTo>
                  <a:lnTo>
                    <a:pt x="499" y="262"/>
                  </a:lnTo>
                  <a:lnTo>
                    <a:pt x="501" y="262"/>
                  </a:lnTo>
                  <a:lnTo>
                    <a:pt x="503" y="262"/>
                  </a:lnTo>
                  <a:lnTo>
                    <a:pt x="504" y="262"/>
                  </a:lnTo>
                  <a:lnTo>
                    <a:pt x="505" y="262"/>
                  </a:lnTo>
                  <a:lnTo>
                    <a:pt x="507" y="262"/>
                  </a:lnTo>
                  <a:lnTo>
                    <a:pt x="508" y="262"/>
                  </a:lnTo>
                  <a:lnTo>
                    <a:pt x="509" y="262"/>
                  </a:lnTo>
                  <a:lnTo>
                    <a:pt x="510" y="263"/>
                  </a:lnTo>
                  <a:lnTo>
                    <a:pt x="511" y="263"/>
                  </a:lnTo>
                  <a:lnTo>
                    <a:pt x="513" y="263"/>
                  </a:lnTo>
                  <a:lnTo>
                    <a:pt x="514" y="264"/>
                  </a:lnTo>
                  <a:lnTo>
                    <a:pt x="515" y="264"/>
                  </a:lnTo>
                  <a:lnTo>
                    <a:pt x="516" y="264"/>
                  </a:lnTo>
                  <a:lnTo>
                    <a:pt x="517" y="265"/>
                  </a:lnTo>
                  <a:lnTo>
                    <a:pt x="518" y="265"/>
                  </a:lnTo>
                  <a:lnTo>
                    <a:pt x="520" y="265"/>
                  </a:lnTo>
                  <a:lnTo>
                    <a:pt x="521" y="267"/>
                  </a:lnTo>
                  <a:lnTo>
                    <a:pt x="522" y="267"/>
                  </a:lnTo>
                  <a:lnTo>
                    <a:pt x="523" y="267"/>
                  </a:lnTo>
                  <a:lnTo>
                    <a:pt x="524" y="267"/>
                  </a:lnTo>
                  <a:lnTo>
                    <a:pt x="526" y="267"/>
                  </a:lnTo>
                  <a:lnTo>
                    <a:pt x="527" y="268"/>
                  </a:lnTo>
                  <a:lnTo>
                    <a:pt x="528" y="268"/>
                  </a:lnTo>
                  <a:lnTo>
                    <a:pt x="529" y="267"/>
                  </a:lnTo>
                  <a:lnTo>
                    <a:pt x="530" y="267"/>
                  </a:lnTo>
                  <a:lnTo>
                    <a:pt x="532" y="267"/>
                  </a:lnTo>
                  <a:lnTo>
                    <a:pt x="533" y="267"/>
                  </a:lnTo>
                  <a:lnTo>
                    <a:pt x="534" y="265"/>
                  </a:lnTo>
                  <a:lnTo>
                    <a:pt x="535" y="265"/>
                  </a:lnTo>
                  <a:lnTo>
                    <a:pt x="536" y="264"/>
                  </a:lnTo>
                  <a:lnTo>
                    <a:pt x="538" y="263"/>
                  </a:lnTo>
                  <a:lnTo>
                    <a:pt x="538" y="264"/>
                  </a:lnTo>
                  <a:lnTo>
                    <a:pt x="539" y="264"/>
                  </a:lnTo>
                  <a:lnTo>
                    <a:pt x="540" y="264"/>
                  </a:lnTo>
                  <a:lnTo>
                    <a:pt x="541" y="264"/>
                  </a:lnTo>
                  <a:lnTo>
                    <a:pt x="542" y="264"/>
                  </a:lnTo>
                  <a:lnTo>
                    <a:pt x="542" y="265"/>
                  </a:lnTo>
                  <a:lnTo>
                    <a:pt x="544" y="265"/>
                  </a:lnTo>
                  <a:lnTo>
                    <a:pt x="545" y="265"/>
                  </a:lnTo>
                  <a:lnTo>
                    <a:pt x="546" y="267"/>
                  </a:lnTo>
                  <a:lnTo>
                    <a:pt x="547" y="267"/>
                  </a:lnTo>
                  <a:lnTo>
                    <a:pt x="548" y="267"/>
                  </a:lnTo>
                  <a:lnTo>
                    <a:pt x="550" y="267"/>
                  </a:lnTo>
                  <a:lnTo>
                    <a:pt x="550" y="268"/>
                  </a:lnTo>
                  <a:lnTo>
                    <a:pt x="551" y="268"/>
                  </a:lnTo>
                  <a:lnTo>
                    <a:pt x="552" y="268"/>
                  </a:lnTo>
                  <a:lnTo>
                    <a:pt x="553" y="268"/>
                  </a:lnTo>
                  <a:lnTo>
                    <a:pt x="554" y="268"/>
                  </a:lnTo>
                  <a:lnTo>
                    <a:pt x="556" y="288"/>
                  </a:lnTo>
                  <a:lnTo>
                    <a:pt x="558" y="289"/>
                  </a:lnTo>
                  <a:lnTo>
                    <a:pt x="559" y="290"/>
                  </a:lnTo>
                  <a:lnTo>
                    <a:pt x="561" y="290"/>
                  </a:lnTo>
                  <a:lnTo>
                    <a:pt x="563" y="291"/>
                  </a:lnTo>
                  <a:lnTo>
                    <a:pt x="565" y="292"/>
                  </a:lnTo>
                  <a:lnTo>
                    <a:pt x="566" y="292"/>
                  </a:lnTo>
                  <a:lnTo>
                    <a:pt x="569" y="293"/>
                  </a:lnTo>
                  <a:lnTo>
                    <a:pt x="571" y="294"/>
                  </a:lnTo>
                  <a:lnTo>
                    <a:pt x="572" y="295"/>
                  </a:lnTo>
                  <a:lnTo>
                    <a:pt x="575" y="295"/>
                  </a:lnTo>
                  <a:lnTo>
                    <a:pt x="576" y="296"/>
                  </a:lnTo>
                  <a:lnTo>
                    <a:pt x="578" y="297"/>
                  </a:lnTo>
                  <a:lnTo>
                    <a:pt x="579" y="298"/>
                  </a:lnTo>
                  <a:lnTo>
                    <a:pt x="582" y="298"/>
                  </a:lnTo>
                  <a:lnTo>
                    <a:pt x="583" y="299"/>
                  </a:lnTo>
                  <a:lnTo>
                    <a:pt x="585" y="300"/>
                  </a:lnTo>
                  <a:lnTo>
                    <a:pt x="587" y="301"/>
                  </a:lnTo>
                  <a:lnTo>
                    <a:pt x="589" y="303"/>
                  </a:lnTo>
                  <a:lnTo>
                    <a:pt x="590" y="303"/>
                  </a:lnTo>
                  <a:lnTo>
                    <a:pt x="593" y="304"/>
                  </a:lnTo>
                  <a:lnTo>
                    <a:pt x="594" y="305"/>
                  </a:lnTo>
                  <a:lnTo>
                    <a:pt x="596" y="306"/>
                  </a:lnTo>
                  <a:lnTo>
                    <a:pt x="597" y="307"/>
                  </a:lnTo>
                  <a:lnTo>
                    <a:pt x="600" y="308"/>
                  </a:lnTo>
                  <a:lnTo>
                    <a:pt x="601" y="309"/>
                  </a:lnTo>
                  <a:lnTo>
                    <a:pt x="603" y="310"/>
                  </a:lnTo>
                  <a:lnTo>
                    <a:pt x="604" y="311"/>
                  </a:lnTo>
                  <a:lnTo>
                    <a:pt x="606" y="312"/>
                  </a:lnTo>
                  <a:lnTo>
                    <a:pt x="608" y="313"/>
                  </a:lnTo>
                  <a:lnTo>
                    <a:pt x="609" y="314"/>
                  </a:lnTo>
                  <a:lnTo>
                    <a:pt x="610" y="315"/>
                  </a:lnTo>
                  <a:lnTo>
                    <a:pt x="613" y="316"/>
                  </a:lnTo>
                  <a:lnTo>
                    <a:pt x="613" y="317"/>
                  </a:lnTo>
                  <a:lnTo>
                    <a:pt x="613" y="318"/>
                  </a:lnTo>
                  <a:lnTo>
                    <a:pt x="614" y="318"/>
                  </a:lnTo>
                  <a:lnTo>
                    <a:pt x="614" y="319"/>
                  </a:lnTo>
                  <a:lnTo>
                    <a:pt x="614" y="321"/>
                  </a:lnTo>
                  <a:lnTo>
                    <a:pt x="614" y="322"/>
                  </a:lnTo>
                  <a:lnTo>
                    <a:pt x="614" y="323"/>
                  </a:lnTo>
                  <a:lnTo>
                    <a:pt x="614" y="324"/>
                  </a:lnTo>
                  <a:lnTo>
                    <a:pt x="614" y="325"/>
                  </a:lnTo>
                  <a:lnTo>
                    <a:pt x="614" y="326"/>
                  </a:lnTo>
                  <a:lnTo>
                    <a:pt x="614" y="327"/>
                  </a:lnTo>
                  <a:lnTo>
                    <a:pt x="613" y="328"/>
                  </a:lnTo>
                  <a:lnTo>
                    <a:pt x="613" y="329"/>
                  </a:lnTo>
                  <a:lnTo>
                    <a:pt x="613" y="330"/>
                  </a:lnTo>
                  <a:lnTo>
                    <a:pt x="613" y="331"/>
                  </a:lnTo>
                  <a:lnTo>
                    <a:pt x="613" y="332"/>
                  </a:lnTo>
                  <a:lnTo>
                    <a:pt x="612" y="332"/>
                  </a:lnTo>
                  <a:lnTo>
                    <a:pt x="612" y="333"/>
                  </a:lnTo>
                  <a:lnTo>
                    <a:pt x="612" y="334"/>
                  </a:lnTo>
                  <a:lnTo>
                    <a:pt x="612" y="335"/>
                  </a:lnTo>
                  <a:lnTo>
                    <a:pt x="612" y="336"/>
                  </a:lnTo>
                  <a:lnTo>
                    <a:pt x="612" y="337"/>
                  </a:lnTo>
                  <a:lnTo>
                    <a:pt x="614" y="341"/>
                  </a:lnTo>
                  <a:lnTo>
                    <a:pt x="615" y="344"/>
                  </a:lnTo>
                  <a:lnTo>
                    <a:pt x="618" y="347"/>
                  </a:lnTo>
                  <a:lnTo>
                    <a:pt x="620" y="349"/>
                  </a:lnTo>
                  <a:lnTo>
                    <a:pt x="621" y="352"/>
                  </a:lnTo>
                  <a:lnTo>
                    <a:pt x="624" y="355"/>
                  </a:lnTo>
                  <a:lnTo>
                    <a:pt x="626" y="359"/>
                  </a:lnTo>
                  <a:lnTo>
                    <a:pt x="628" y="361"/>
                  </a:lnTo>
                  <a:lnTo>
                    <a:pt x="630" y="364"/>
                  </a:lnTo>
                  <a:lnTo>
                    <a:pt x="632" y="367"/>
                  </a:lnTo>
                  <a:lnTo>
                    <a:pt x="634" y="370"/>
                  </a:lnTo>
                  <a:lnTo>
                    <a:pt x="636" y="372"/>
                  </a:lnTo>
                  <a:lnTo>
                    <a:pt x="638" y="376"/>
                  </a:lnTo>
                  <a:lnTo>
                    <a:pt x="640" y="379"/>
                  </a:lnTo>
                  <a:lnTo>
                    <a:pt x="642" y="382"/>
                  </a:lnTo>
                  <a:lnTo>
                    <a:pt x="644" y="384"/>
                  </a:lnTo>
                  <a:lnTo>
                    <a:pt x="646" y="387"/>
                  </a:lnTo>
                  <a:lnTo>
                    <a:pt x="647" y="390"/>
                  </a:lnTo>
                  <a:lnTo>
                    <a:pt x="650" y="394"/>
                  </a:lnTo>
                  <a:lnTo>
                    <a:pt x="651" y="397"/>
                  </a:lnTo>
                  <a:lnTo>
                    <a:pt x="653" y="399"/>
                  </a:lnTo>
                  <a:lnTo>
                    <a:pt x="655" y="402"/>
                  </a:lnTo>
                  <a:lnTo>
                    <a:pt x="657" y="405"/>
                  </a:lnTo>
                  <a:lnTo>
                    <a:pt x="658" y="408"/>
                  </a:lnTo>
                  <a:lnTo>
                    <a:pt x="661" y="412"/>
                  </a:lnTo>
                  <a:lnTo>
                    <a:pt x="662" y="415"/>
                  </a:lnTo>
                  <a:lnTo>
                    <a:pt x="664" y="417"/>
                  </a:lnTo>
                  <a:lnTo>
                    <a:pt x="665" y="420"/>
                  </a:lnTo>
                  <a:lnTo>
                    <a:pt x="667" y="423"/>
                  </a:lnTo>
                  <a:lnTo>
                    <a:pt x="669" y="426"/>
                  </a:lnTo>
                  <a:lnTo>
                    <a:pt x="670" y="430"/>
                  </a:lnTo>
                  <a:lnTo>
                    <a:pt x="671" y="433"/>
                  </a:lnTo>
                  <a:lnTo>
                    <a:pt x="671" y="435"/>
                  </a:lnTo>
                  <a:lnTo>
                    <a:pt x="673" y="436"/>
                  </a:lnTo>
                  <a:lnTo>
                    <a:pt x="673" y="438"/>
                  </a:lnTo>
                  <a:lnTo>
                    <a:pt x="673" y="440"/>
                  </a:lnTo>
                  <a:lnTo>
                    <a:pt x="673" y="441"/>
                  </a:lnTo>
                  <a:lnTo>
                    <a:pt x="671" y="443"/>
                  </a:lnTo>
                  <a:lnTo>
                    <a:pt x="671" y="444"/>
                  </a:lnTo>
                  <a:lnTo>
                    <a:pt x="671" y="447"/>
                  </a:lnTo>
                  <a:lnTo>
                    <a:pt x="671" y="448"/>
                  </a:lnTo>
                  <a:lnTo>
                    <a:pt x="670" y="450"/>
                  </a:lnTo>
                  <a:lnTo>
                    <a:pt x="670" y="451"/>
                  </a:lnTo>
                  <a:lnTo>
                    <a:pt x="669" y="453"/>
                  </a:lnTo>
                  <a:lnTo>
                    <a:pt x="669" y="454"/>
                  </a:lnTo>
                  <a:lnTo>
                    <a:pt x="668" y="456"/>
                  </a:lnTo>
                  <a:lnTo>
                    <a:pt x="667" y="457"/>
                  </a:lnTo>
                  <a:lnTo>
                    <a:pt x="667" y="459"/>
                  </a:lnTo>
                  <a:lnTo>
                    <a:pt x="665" y="460"/>
                  </a:lnTo>
                  <a:lnTo>
                    <a:pt x="664" y="462"/>
                  </a:lnTo>
                  <a:lnTo>
                    <a:pt x="664" y="464"/>
                  </a:lnTo>
                  <a:lnTo>
                    <a:pt x="663" y="466"/>
                  </a:lnTo>
                  <a:lnTo>
                    <a:pt x="662" y="467"/>
                  </a:lnTo>
                  <a:lnTo>
                    <a:pt x="662" y="469"/>
                  </a:lnTo>
                  <a:lnTo>
                    <a:pt x="661" y="470"/>
                  </a:lnTo>
                  <a:lnTo>
                    <a:pt x="659" y="472"/>
                  </a:lnTo>
                  <a:lnTo>
                    <a:pt x="659" y="473"/>
                  </a:lnTo>
                  <a:lnTo>
                    <a:pt x="658" y="475"/>
                  </a:lnTo>
                  <a:lnTo>
                    <a:pt x="658" y="476"/>
                  </a:lnTo>
                  <a:lnTo>
                    <a:pt x="657" y="478"/>
                  </a:lnTo>
                  <a:lnTo>
                    <a:pt x="657" y="479"/>
                  </a:lnTo>
                  <a:lnTo>
                    <a:pt x="657" y="482"/>
                  </a:lnTo>
                  <a:lnTo>
                    <a:pt x="656" y="484"/>
                  </a:lnTo>
                  <a:lnTo>
                    <a:pt x="656" y="485"/>
                  </a:lnTo>
                  <a:lnTo>
                    <a:pt x="656" y="486"/>
                  </a:lnTo>
                  <a:lnTo>
                    <a:pt x="656" y="487"/>
                  </a:lnTo>
                  <a:lnTo>
                    <a:pt x="655" y="488"/>
                  </a:lnTo>
                  <a:lnTo>
                    <a:pt x="655" y="489"/>
                  </a:lnTo>
                  <a:lnTo>
                    <a:pt x="655" y="490"/>
                  </a:lnTo>
                  <a:lnTo>
                    <a:pt x="653" y="490"/>
                  </a:lnTo>
                  <a:lnTo>
                    <a:pt x="653" y="491"/>
                  </a:lnTo>
                  <a:lnTo>
                    <a:pt x="653" y="492"/>
                  </a:lnTo>
                  <a:lnTo>
                    <a:pt x="652" y="493"/>
                  </a:lnTo>
                  <a:lnTo>
                    <a:pt x="652" y="494"/>
                  </a:lnTo>
                  <a:lnTo>
                    <a:pt x="651" y="495"/>
                  </a:lnTo>
                  <a:lnTo>
                    <a:pt x="650" y="496"/>
                  </a:lnTo>
                  <a:lnTo>
                    <a:pt x="650" y="497"/>
                  </a:lnTo>
                  <a:lnTo>
                    <a:pt x="649" y="498"/>
                  </a:lnTo>
                  <a:lnTo>
                    <a:pt x="649" y="500"/>
                  </a:lnTo>
                  <a:lnTo>
                    <a:pt x="647" y="500"/>
                  </a:lnTo>
                  <a:lnTo>
                    <a:pt x="647" y="501"/>
                  </a:lnTo>
                  <a:lnTo>
                    <a:pt x="646" y="502"/>
                  </a:lnTo>
                  <a:lnTo>
                    <a:pt x="645" y="502"/>
                  </a:lnTo>
                  <a:lnTo>
                    <a:pt x="645" y="503"/>
                  </a:lnTo>
                  <a:lnTo>
                    <a:pt x="644" y="503"/>
                  </a:lnTo>
                  <a:lnTo>
                    <a:pt x="644" y="504"/>
                  </a:lnTo>
                  <a:lnTo>
                    <a:pt x="643" y="504"/>
                  </a:lnTo>
                  <a:lnTo>
                    <a:pt x="642" y="505"/>
                  </a:lnTo>
                  <a:lnTo>
                    <a:pt x="640" y="505"/>
                  </a:lnTo>
                  <a:lnTo>
                    <a:pt x="639" y="506"/>
                  </a:lnTo>
                  <a:lnTo>
                    <a:pt x="638" y="506"/>
                  </a:lnTo>
                  <a:lnTo>
                    <a:pt x="637" y="507"/>
                  </a:lnTo>
                  <a:lnTo>
                    <a:pt x="634" y="508"/>
                  </a:lnTo>
                  <a:lnTo>
                    <a:pt x="633" y="509"/>
                  </a:lnTo>
                  <a:lnTo>
                    <a:pt x="631" y="509"/>
                  </a:lnTo>
                  <a:lnTo>
                    <a:pt x="630" y="510"/>
                  </a:lnTo>
                  <a:lnTo>
                    <a:pt x="628" y="510"/>
                  </a:lnTo>
                  <a:lnTo>
                    <a:pt x="626" y="510"/>
                  </a:lnTo>
                  <a:lnTo>
                    <a:pt x="625" y="511"/>
                  </a:lnTo>
                  <a:lnTo>
                    <a:pt x="622" y="511"/>
                  </a:lnTo>
                  <a:lnTo>
                    <a:pt x="621" y="511"/>
                  </a:lnTo>
                  <a:lnTo>
                    <a:pt x="619" y="511"/>
                  </a:lnTo>
                  <a:lnTo>
                    <a:pt x="618" y="511"/>
                  </a:lnTo>
                  <a:lnTo>
                    <a:pt x="615" y="511"/>
                  </a:lnTo>
                  <a:lnTo>
                    <a:pt x="614" y="511"/>
                  </a:lnTo>
                  <a:lnTo>
                    <a:pt x="612" y="511"/>
                  </a:lnTo>
                  <a:lnTo>
                    <a:pt x="610" y="511"/>
                  </a:lnTo>
                  <a:lnTo>
                    <a:pt x="608" y="511"/>
                  </a:lnTo>
                  <a:lnTo>
                    <a:pt x="607" y="511"/>
                  </a:lnTo>
                  <a:lnTo>
                    <a:pt x="604" y="511"/>
                  </a:lnTo>
                  <a:lnTo>
                    <a:pt x="603" y="510"/>
                  </a:lnTo>
                  <a:lnTo>
                    <a:pt x="601" y="510"/>
                  </a:lnTo>
                  <a:lnTo>
                    <a:pt x="600" y="510"/>
                  </a:lnTo>
                  <a:lnTo>
                    <a:pt x="597" y="510"/>
                  </a:lnTo>
                  <a:lnTo>
                    <a:pt x="596" y="510"/>
                  </a:lnTo>
                  <a:lnTo>
                    <a:pt x="594" y="510"/>
                  </a:lnTo>
                  <a:lnTo>
                    <a:pt x="593" y="509"/>
                  </a:lnTo>
                  <a:lnTo>
                    <a:pt x="590" y="509"/>
                  </a:lnTo>
                  <a:lnTo>
                    <a:pt x="588" y="509"/>
                  </a:lnTo>
                  <a:lnTo>
                    <a:pt x="587" y="509"/>
                  </a:lnTo>
                  <a:lnTo>
                    <a:pt x="584" y="509"/>
                  </a:lnTo>
                  <a:lnTo>
                    <a:pt x="583" y="509"/>
                  </a:lnTo>
                  <a:lnTo>
                    <a:pt x="581" y="509"/>
                  </a:lnTo>
                  <a:lnTo>
                    <a:pt x="581" y="510"/>
                  </a:lnTo>
                  <a:lnTo>
                    <a:pt x="579" y="510"/>
                  </a:lnTo>
                  <a:lnTo>
                    <a:pt x="578" y="511"/>
                  </a:lnTo>
                  <a:lnTo>
                    <a:pt x="577" y="512"/>
                  </a:lnTo>
                  <a:lnTo>
                    <a:pt x="577" y="513"/>
                  </a:lnTo>
                  <a:lnTo>
                    <a:pt x="576" y="513"/>
                  </a:lnTo>
                  <a:lnTo>
                    <a:pt x="576" y="514"/>
                  </a:lnTo>
                  <a:lnTo>
                    <a:pt x="576" y="515"/>
                  </a:lnTo>
                  <a:lnTo>
                    <a:pt x="575" y="515"/>
                  </a:lnTo>
                  <a:lnTo>
                    <a:pt x="575" y="517"/>
                  </a:lnTo>
                  <a:lnTo>
                    <a:pt x="575" y="518"/>
                  </a:lnTo>
                  <a:lnTo>
                    <a:pt x="575" y="519"/>
                  </a:lnTo>
                  <a:lnTo>
                    <a:pt x="575" y="520"/>
                  </a:lnTo>
                  <a:lnTo>
                    <a:pt x="575" y="521"/>
                  </a:lnTo>
                  <a:lnTo>
                    <a:pt x="576" y="521"/>
                  </a:lnTo>
                  <a:lnTo>
                    <a:pt x="576" y="522"/>
                  </a:lnTo>
                  <a:lnTo>
                    <a:pt x="576" y="526"/>
                  </a:lnTo>
                  <a:lnTo>
                    <a:pt x="576" y="530"/>
                  </a:lnTo>
                  <a:lnTo>
                    <a:pt x="576" y="535"/>
                  </a:lnTo>
                  <a:lnTo>
                    <a:pt x="576" y="538"/>
                  </a:lnTo>
                  <a:lnTo>
                    <a:pt x="577" y="542"/>
                  </a:lnTo>
                  <a:lnTo>
                    <a:pt x="577" y="546"/>
                  </a:lnTo>
                  <a:lnTo>
                    <a:pt x="578" y="550"/>
                  </a:lnTo>
                  <a:lnTo>
                    <a:pt x="578" y="555"/>
                  </a:lnTo>
                  <a:lnTo>
                    <a:pt x="579" y="559"/>
                  </a:lnTo>
                  <a:lnTo>
                    <a:pt x="581" y="563"/>
                  </a:lnTo>
                  <a:lnTo>
                    <a:pt x="581" y="566"/>
                  </a:lnTo>
                  <a:lnTo>
                    <a:pt x="582" y="571"/>
                  </a:lnTo>
                  <a:lnTo>
                    <a:pt x="583" y="575"/>
                  </a:lnTo>
                  <a:lnTo>
                    <a:pt x="583" y="579"/>
                  </a:lnTo>
                  <a:lnTo>
                    <a:pt x="584" y="583"/>
                  </a:lnTo>
                  <a:lnTo>
                    <a:pt x="585" y="587"/>
                  </a:lnTo>
                  <a:lnTo>
                    <a:pt x="585" y="592"/>
                  </a:lnTo>
                  <a:lnTo>
                    <a:pt x="587" y="595"/>
                  </a:lnTo>
                  <a:lnTo>
                    <a:pt x="587" y="599"/>
                  </a:lnTo>
                  <a:lnTo>
                    <a:pt x="588" y="603"/>
                  </a:lnTo>
                  <a:lnTo>
                    <a:pt x="588" y="608"/>
                  </a:lnTo>
                  <a:lnTo>
                    <a:pt x="588" y="612"/>
                  </a:lnTo>
                  <a:lnTo>
                    <a:pt x="588" y="615"/>
                  </a:lnTo>
                  <a:lnTo>
                    <a:pt x="588" y="619"/>
                  </a:lnTo>
                  <a:lnTo>
                    <a:pt x="588" y="623"/>
                  </a:lnTo>
                  <a:lnTo>
                    <a:pt x="587" y="628"/>
                  </a:lnTo>
                  <a:lnTo>
                    <a:pt x="585" y="631"/>
                  </a:lnTo>
                  <a:lnTo>
                    <a:pt x="585" y="635"/>
                  </a:lnTo>
                  <a:lnTo>
                    <a:pt x="584" y="639"/>
                  </a:lnTo>
                  <a:lnTo>
                    <a:pt x="582" y="643"/>
                  </a:lnTo>
                  <a:lnTo>
                    <a:pt x="581" y="647"/>
                  </a:lnTo>
                  <a:lnTo>
                    <a:pt x="578" y="650"/>
                  </a:lnTo>
                  <a:lnTo>
                    <a:pt x="578" y="655"/>
                  </a:lnTo>
                  <a:lnTo>
                    <a:pt x="577" y="662"/>
                  </a:lnTo>
                  <a:lnTo>
                    <a:pt x="577" y="667"/>
                  </a:lnTo>
                  <a:lnTo>
                    <a:pt x="577" y="672"/>
                  </a:lnTo>
                  <a:lnTo>
                    <a:pt x="577" y="678"/>
                  </a:lnTo>
                  <a:lnTo>
                    <a:pt x="576" y="683"/>
                  </a:lnTo>
                  <a:lnTo>
                    <a:pt x="576" y="689"/>
                  </a:lnTo>
                  <a:lnTo>
                    <a:pt x="576" y="694"/>
                  </a:lnTo>
                  <a:lnTo>
                    <a:pt x="576" y="700"/>
                  </a:lnTo>
                  <a:lnTo>
                    <a:pt x="576" y="705"/>
                  </a:lnTo>
                  <a:lnTo>
                    <a:pt x="576" y="711"/>
                  </a:lnTo>
                  <a:lnTo>
                    <a:pt x="576" y="717"/>
                  </a:lnTo>
                  <a:lnTo>
                    <a:pt x="576" y="722"/>
                  </a:lnTo>
                  <a:lnTo>
                    <a:pt x="576" y="728"/>
                  </a:lnTo>
                  <a:lnTo>
                    <a:pt x="576" y="734"/>
                  </a:lnTo>
                  <a:lnTo>
                    <a:pt x="577" y="739"/>
                  </a:lnTo>
                  <a:lnTo>
                    <a:pt x="577" y="745"/>
                  </a:lnTo>
                  <a:lnTo>
                    <a:pt x="577" y="751"/>
                  </a:lnTo>
                  <a:lnTo>
                    <a:pt x="577" y="756"/>
                  </a:lnTo>
                  <a:lnTo>
                    <a:pt x="577" y="762"/>
                  </a:lnTo>
                  <a:lnTo>
                    <a:pt x="577" y="768"/>
                  </a:lnTo>
                  <a:lnTo>
                    <a:pt x="577" y="773"/>
                  </a:lnTo>
                  <a:lnTo>
                    <a:pt x="577" y="778"/>
                  </a:lnTo>
                  <a:lnTo>
                    <a:pt x="577" y="785"/>
                  </a:lnTo>
                  <a:lnTo>
                    <a:pt x="577" y="790"/>
                  </a:lnTo>
                  <a:lnTo>
                    <a:pt x="578" y="795"/>
                  </a:lnTo>
                  <a:lnTo>
                    <a:pt x="578" y="800"/>
                  </a:lnTo>
                  <a:lnTo>
                    <a:pt x="578" y="806"/>
                  </a:lnTo>
                  <a:lnTo>
                    <a:pt x="577" y="812"/>
                  </a:lnTo>
                  <a:lnTo>
                    <a:pt x="577" y="817"/>
                  </a:lnTo>
                  <a:lnTo>
                    <a:pt x="577" y="823"/>
                  </a:lnTo>
                  <a:lnTo>
                    <a:pt x="577" y="828"/>
                  </a:lnTo>
                  <a:lnTo>
                    <a:pt x="577" y="833"/>
                  </a:lnTo>
                  <a:lnTo>
                    <a:pt x="577" y="837"/>
                  </a:lnTo>
                  <a:lnTo>
                    <a:pt x="577" y="843"/>
                  </a:lnTo>
                  <a:lnTo>
                    <a:pt x="577" y="848"/>
                  </a:lnTo>
                  <a:lnTo>
                    <a:pt x="577" y="852"/>
                  </a:lnTo>
                  <a:lnTo>
                    <a:pt x="577" y="858"/>
                  </a:lnTo>
                  <a:lnTo>
                    <a:pt x="577" y="863"/>
                  </a:lnTo>
                  <a:lnTo>
                    <a:pt x="577" y="867"/>
                  </a:lnTo>
                  <a:lnTo>
                    <a:pt x="577" y="872"/>
                  </a:lnTo>
                  <a:lnTo>
                    <a:pt x="577" y="877"/>
                  </a:lnTo>
                  <a:lnTo>
                    <a:pt x="577" y="882"/>
                  </a:lnTo>
                  <a:lnTo>
                    <a:pt x="577" y="887"/>
                  </a:lnTo>
                  <a:lnTo>
                    <a:pt x="577" y="892"/>
                  </a:lnTo>
                  <a:lnTo>
                    <a:pt x="577" y="897"/>
                  </a:lnTo>
                  <a:lnTo>
                    <a:pt x="577" y="902"/>
                  </a:lnTo>
                  <a:lnTo>
                    <a:pt x="577" y="906"/>
                  </a:lnTo>
                  <a:lnTo>
                    <a:pt x="577" y="912"/>
                  </a:lnTo>
                  <a:lnTo>
                    <a:pt x="577" y="917"/>
                  </a:lnTo>
                  <a:lnTo>
                    <a:pt x="577" y="921"/>
                  </a:lnTo>
                  <a:lnTo>
                    <a:pt x="576" y="926"/>
                  </a:lnTo>
                  <a:lnTo>
                    <a:pt x="576" y="932"/>
                  </a:lnTo>
                  <a:lnTo>
                    <a:pt x="576" y="937"/>
                  </a:lnTo>
                  <a:lnTo>
                    <a:pt x="576" y="941"/>
                  </a:lnTo>
                  <a:lnTo>
                    <a:pt x="576" y="947"/>
                  </a:lnTo>
                  <a:lnTo>
                    <a:pt x="576" y="952"/>
                  </a:lnTo>
                  <a:lnTo>
                    <a:pt x="575" y="957"/>
                  </a:lnTo>
                  <a:lnTo>
                    <a:pt x="575" y="962"/>
                  </a:lnTo>
                  <a:lnTo>
                    <a:pt x="575" y="968"/>
                  </a:lnTo>
                  <a:lnTo>
                    <a:pt x="575" y="973"/>
                  </a:lnTo>
                  <a:lnTo>
                    <a:pt x="575" y="977"/>
                  </a:lnTo>
                  <a:lnTo>
                    <a:pt x="573" y="983"/>
                  </a:lnTo>
                  <a:lnTo>
                    <a:pt x="573" y="988"/>
                  </a:lnTo>
                  <a:lnTo>
                    <a:pt x="576" y="990"/>
                  </a:lnTo>
                  <a:lnTo>
                    <a:pt x="577" y="991"/>
                  </a:lnTo>
                  <a:lnTo>
                    <a:pt x="579" y="992"/>
                  </a:lnTo>
                  <a:lnTo>
                    <a:pt x="581" y="994"/>
                  </a:lnTo>
                  <a:lnTo>
                    <a:pt x="582" y="995"/>
                  </a:lnTo>
                  <a:lnTo>
                    <a:pt x="583" y="997"/>
                  </a:lnTo>
                  <a:lnTo>
                    <a:pt x="585" y="1000"/>
                  </a:lnTo>
                  <a:lnTo>
                    <a:pt x="587" y="1001"/>
                  </a:lnTo>
                  <a:lnTo>
                    <a:pt x="588" y="1003"/>
                  </a:lnTo>
                  <a:lnTo>
                    <a:pt x="589" y="1005"/>
                  </a:lnTo>
                  <a:lnTo>
                    <a:pt x="589" y="1006"/>
                  </a:lnTo>
                  <a:lnTo>
                    <a:pt x="590" y="1008"/>
                  </a:lnTo>
                  <a:lnTo>
                    <a:pt x="591" y="1010"/>
                  </a:lnTo>
                  <a:lnTo>
                    <a:pt x="593" y="1012"/>
                  </a:lnTo>
                  <a:lnTo>
                    <a:pt x="593" y="1013"/>
                  </a:lnTo>
                  <a:lnTo>
                    <a:pt x="594" y="1015"/>
                  </a:lnTo>
                  <a:lnTo>
                    <a:pt x="594" y="1018"/>
                  </a:lnTo>
                  <a:lnTo>
                    <a:pt x="595" y="1020"/>
                  </a:lnTo>
                  <a:lnTo>
                    <a:pt x="595" y="1022"/>
                  </a:lnTo>
                  <a:lnTo>
                    <a:pt x="596" y="1024"/>
                  </a:lnTo>
                  <a:lnTo>
                    <a:pt x="596" y="1026"/>
                  </a:lnTo>
                  <a:lnTo>
                    <a:pt x="596" y="1028"/>
                  </a:lnTo>
                  <a:lnTo>
                    <a:pt x="596" y="1030"/>
                  </a:lnTo>
                  <a:lnTo>
                    <a:pt x="596" y="1032"/>
                  </a:lnTo>
                  <a:lnTo>
                    <a:pt x="596" y="1035"/>
                  </a:lnTo>
                  <a:lnTo>
                    <a:pt x="596" y="1037"/>
                  </a:lnTo>
                  <a:lnTo>
                    <a:pt x="596" y="1039"/>
                  </a:lnTo>
                  <a:lnTo>
                    <a:pt x="596" y="1041"/>
                  </a:lnTo>
                  <a:lnTo>
                    <a:pt x="596" y="1043"/>
                  </a:lnTo>
                  <a:lnTo>
                    <a:pt x="596" y="1045"/>
                  </a:lnTo>
                  <a:lnTo>
                    <a:pt x="595" y="1047"/>
                  </a:lnTo>
                  <a:lnTo>
                    <a:pt x="595" y="1049"/>
                  </a:lnTo>
                  <a:lnTo>
                    <a:pt x="594" y="1051"/>
                  </a:lnTo>
                  <a:lnTo>
                    <a:pt x="593" y="1054"/>
                  </a:lnTo>
                  <a:lnTo>
                    <a:pt x="590" y="1056"/>
                  </a:lnTo>
                  <a:lnTo>
                    <a:pt x="589" y="1057"/>
                  </a:lnTo>
                  <a:lnTo>
                    <a:pt x="588" y="1059"/>
                  </a:lnTo>
                  <a:lnTo>
                    <a:pt x="585" y="1060"/>
                  </a:lnTo>
                  <a:lnTo>
                    <a:pt x="584" y="1061"/>
                  </a:lnTo>
                  <a:lnTo>
                    <a:pt x="582" y="1062"/>
                  </a:lnTo>
                  <a:lnTo>
                    <a:pt x="581" y="1063"/>
                  </a:lnTo>
                  <a:lnTo>
                    <a:pt x="578" y="1064"/>
                  </a:lnTo>
                  <a:lnTo>
                    <a:pt x="576" y="1064"/>
                  </a:lnTo>
                  <a:lnTo>
                    <a:pt x="573" y="1065"/>
                  </a:lnTo>
                  <a:lnTo>
                    <a:pt x="572" y="1065"/>
                  </a:lnTo>
                  <a:lnTo>
                    <a:pt x="570" y="1066"/>
                  </a:lnTo>
                  <a:lnTo>
                    <a:pt x="567" y="1066"/>
                  </a:lnTo>
                  <a:lnTo>
                    <a:pt x="565" y="1066"/>
                  </a:lnTo>
                  <a:lnTo>
                    <a:pt x="563" y="1066"/>
                  </a:lnTo>
                  <a:lnTo>
                    <a:pt x="560" y="1066"/>
                  </a:lnTo>
                  <a:lnTo>
                    <a:pt x="558" y="1066"/>
                  </a:lnTo>
                  <a:lnTo>
                    <a:pt x="556" y="1066"/>
                  </a:lnTo>
                  <a:lnTo>
                    <a:pt x="553" y="1066"/>
                  </a:lnTo>
                  <a:lnTo>
                    <a:pt x="551" y="1066"/>
                  </a:lnTo>
                  <a:lnTo>
                    <a:pt x="548" y="1066"/>
                  </a:lnTo>
                  <a:lnTo>
                    <a:pt x="546" y="1066"/>
                  </a:lnTo>
                  <a:lnTo>
                    <a:pt x="544" y="1066"/>
                  </a:lnTo>
                  <a:lnTo>
                    <a:pt x="541" y="1066"/>
                  </a:lnTo>
                  <a:lnTo>
                    <a:pt x="539" y="1066"/>
                  </a:lnTo>
                  <a:lnTo>
                    <a:pt x="536" y="1066"/>
                  </a:lnTo>
                  <a:lnTo>
                    <a:pt x="534" y="1066"/>
                  </a:lnTo>
                  <a:lnTo>
                    <a:pt x="532" y="1066"/>
                  </a:lnTo>
                  <a:lnTo>
                    <a:pt x="529" y="1066"/>
                  </a:lnTo>
                  <a:lnTo>
                    <a:pt x="527" y="1066"/>
                  </a:lnTo>
                  <a:lnTo>
                    <a:pt x="526" y="1066"/>
                  </a:lnTo>
                  <a:lnTo>
                    <a:pt x="524" y="1065"/>
                  </a:lnTo>
                  <a:lnTo>
                    <a:pt x="522" y="1065"/>
                  </a:lnTo>
                  <a:lnTo>
                    <a:pt x="521" y="1065"/>
                  </a:lnTo>
                  <a:lnTo>
                    <a:pt x="520" y="1065"/>
                  </a:lnTo>
                  <a:lnTo>
                    <a:pt x="517" y="1065"/>
                  </a:lnTo>
                  <a:lnTo>
                    <a:pt x="516" y="1065"/>
                  </a:lnTo>
                  <a:lnTo>
                    <a:pt x="515" y="1065"/>
                  </a:lnTo>
                  <a:lnTo>
                    <a:pt x="513" y="1065"/>
                  </a:lnTo>
                  <a:lnTo>
                    <a:pt x="511" y="1065"/>
                  </a:lnTo>
                  <a:lnTo>
                    <a:pt x="509" y="1065"/>
                  </a:lnTo>
                  <a:lnTo>
                    <a:pt x="508" y="1065"/>
                  </a:lnTo>
                  <a:lnTo>
                    <a:pt x="505" y="1065"/>
                  </a:lnTo>
                  <a:lnTo>
                    <a:pt x="504" y="1065"/>
                  </a:lnTo>
                  <a:lnTo>
                    <a:pt x="502" y="1065"/>
                  </a:lnTo>
                  <a:lnTo>
                    <a:pt x="501" y="1065"/>
                  </a:lnTo>
                  <a:lnTo>
                    <a:pt x="499" y="1065"/>
                  </a:lnTo>
                  <a:lnTo>
                    <a:pt x="497" y="1065"/>
                  </a:lnTo>
                  <a:lnTo>
                    <a:pt x="496" y="1064"/>
                  </a:lnTo>
                  <a:lnTo>
                    <a:pt x="493" y="1064"/>
                  </a:lnTo>
                  <a:lnTo>
                    <a:pt x="492" y="1064"/>
                  </a:lnTo>
                  <a:lnTo>
                    <a:pt x="491" y="1064"/>
                  </a:lnTo>
                  <a:lnTo>
                    <a:pt x="489" y="1063"/>
                  </a:lnTo>
                  <a:lnTo>
                    <a:pt x="487" y="1063"/>
                  </a:lnTo>
                  <a:lnTo>
                    <a:pt x="486" y="1062"/>
                  </a:lnTo>
                  <a:lnTo>
                    <a:pt x="485" y="1062"/>
                  </a:lnTo>
                  <a:lnTo>
                    <a:pt x="483" y="1061"/>
                  </a:lnTo>
                  <a:lnTo>
                    <a:pt x="481" y="1060"/>
                  </a:lnTo>
                  <a:lnTo>
                    <a:pt x="480" y="1060"/>
                  </a:lnTo>
                  <a:lnTo>
                    <a:pt x="479" y="1059"/>
                  </a:lnTo>
                  <a:lnTo>
                    <a:pt x="478" y="1058"/>
                  </a:lnTo>
                  <a:lnTo>
                    <a:pt x="477" y="1057"/>
                  </a:lnTo>
                  <a:lnTo>
                    <a:pt x="471" y="1057"/>
                  </a:lnTo>
                  <a:lnTo>
                    <a:pt x="465" y="1058"/>
                  </a:lnTo>
                  <a:lnTo>
                    <a:pt x="460" y="1059"/>
                  </a:lnTo>
                  <a:lnTo>
                    <a:pt x="454" y="1059"/>
                  </a:lnTo>
                  <a:lnTo>
                    <a:pt x="448" y="1059"/>
                  </a:lnTo>
                  <a:lnTo>
                    <a:pt x="442" y="1060"/>
                  </a:lnTo>
                  <a:lnTo>
                    <a:pt x="436" y="1060"/>
                  </a:lnTo>
                  <a:lnTo>
                    <a:pt x="430" y="1060"/>
                  </a:lnTo>
                  <a:lnTo>
                    <a:pt x="424" y="1061"/>
                  </a:lnTo>
                  <a:lnTo>
                    <a:pt x="418" y="1061"/>
                  </a:lnTo>
                  <a:lnTo>
                    <a:pt x="412" y="1061"/>
                  </a:lnTo>
                  <a:lnTo>
                    <a:pt x="406" y="1061"/>
                  </a:lnTo>
                  <a:lnTo>
                    <a:pt x="400" y="1061"/>
                  </a:lnTo>
                  <a:lnTo>
                    <a:pt x="394" y="1061"/>
                  </a:lnTo>
                  <a:lnTo>
                    <a:pt x="388" y="1060"/>
                  </a:lnTo>
                  <a:lnTo>
                    <a:pt x="382" y="1060"/>
                  </a:lnTo>
                  <a:lnTo>
                    <a:pt x="376" y="1060"/>
                  </a:lnTo>
                  <a:lnTo>
                    <a:pt x="370" y="1060"/>
                  </a:lnTo>
                  <a:lnTo>
                    <a:pt x="364" y="1059"/>
                  </a:lnTo>
                  <a:lnTo>
                    <a:pt x="360" y="1059"/>
                  </a:lnTo>
                  <a:lnTo>
                    <a:pt x="354" y="1058"/>
                  </a:lnTo>
                  <a:lnTo>
                    <a:pt x="348" y="1058"/>
                  </a:lnTo>
                  <a:lnTo>
                    <a:pt x="342" y="1057"/>
                  </a:lnTo>
                  <a:lnTo>
                    <a:pt x="336" y="1057"/>
                  </a:lnTo>
                  <a:lnTo>
                    <a:pt x="330" y="1056"/>
                  </a:lnTo>
                  <a:lnTo>
                    <a:pt x="324" y="1055"/>
                  </a:lnTo>
                  <a:lnTo>
                    <a:pt x="319" y="1054"/>
                  </a:lnTo>
                  <a:lnTo>
                    <a:pt x="313" y="1054"/>
                  </a:lnTo>
                  <a:lnTo>
                    <a:pt x="307" y="1053"/>
                  </a:lnTo>
                  <a:lnTo>
                    <a:pt x="302" y="1051"/>
                  </a:lnTo>
                  <a:lnTo>
                    <a:pt x="296" y="1050"/>
                  </a:lnTo>
                  <a:lnTo>
                    <a:pt x="290" y="1049"/>
                  </a:lnTo>
                  <a:lnTo>
                    <a:pt x="290" y="1048"/>
                  </a:lnTo>
                  <a:lnTo>
                    <a:pt x="289" y="1048"/>
                  </a:lnTo>
                  <a:lnTo>
                    <a:pt x="289" y="1047"/>
                  </a:lnTo>
                  <a:lnTo>
                    <a:pt x="288" y="1047"/>
                  </a:lnTo>
                  <a:lnTo>
                    <a:pt x="288" y="1046"/>
                  </a:lnTo>
                  <a:lnTo>
                    <a:pt x="287" y="1046"/>
                  </a:lnTo>
                  <a:lnTo>
                    <a:pt x="287" y="1045"/>
                  </a:lnTo>
                  <a:lnTo>
                    <a:pt x="286" y="1045"/>
                  </a:lnTo>
                  <a:lnTo>
                    <a:pt x="286" y="1044"/>
                  </a:lnTo>
                  <a:lnTo>
                    <a:pt x="284" y="1044"/>
                  </a:lnTo>
                  <a:lnTo>
                    <a:pt x="284" y="1043"/>
                  </a:lnTo>
                  <a:lnTo>
                    <a:pt x="283" y="1043"/>
                  </a:lnTo>
                  <a:lnTo>
                    <a:pt x="283" y="1042"/>
                  </a:lnTo>
                  <a:lnTo>
                    <a:pt x="282" y="1041"/>
                  </a:lnTo>
                  <a:lnTo>
                    <a:pt x="281" y="1040"/>
                  </a:lnTo>
                  <a:lnTo>
                    <a:pt x="281" y="1039"/>
                  </a:lnTo>
                  <a:lnTo>
                    <a:pt x="281" y="1038"/>
                  </a:lnTo>
                  <a:lnTo>
                    <a:pt x="280" y="1037"/>
                  </a:lnTo>
                  <a:lnTo>
                    <a:pt x="280" y="1036"/>
                  </a:lnTo>
                  <a:lnTo>
                    <a:pt x="280" y="1035"/>
                  </a:lnTo>
                  <a:lnTo>
                    <a:pt x="280" y="1033"/>
                  </a:lnTo>
                  <a:lnTo>
                    <a:pt x="281" y="1032"/>
                  </a:lnTo>
                  <a:lnTo>
                    <a:pt x="282" y="1029"/>
                  </a:lnTo>
                  <a:lnTo>
                    <a:pt x="284" y="1026"/>
                  </a:lnTo>
                  <a:lnTo>
                    <a:pt x="287" y="1023"/>
                  </a:lnTo>
                  <a:lnTo>
                    <a:pt x="288" y="1020"/>
                  </a:lnTo>
                  <a:lnTo>
                    <a:pt x="290" y="1018"/>
                  </a:lnTo>
                  <a:lnTo>
                    <a:pt x="294" y="1015"/>
                  </a:lnTo>
                  <a:lnTo>
                    <a:pt x="296" y="1012"/>
                  </a:lnTo>
                  <a:lnTo>
                    <a:pt x="299" y="1010"/>
                  </a:lnTo>
                  <a:lnTo>
                    <a:pt x="301" y="1008"/>
                  </a:lnTo>
                  <a:lnTo>
                    <a:pt x="305" y="1006"/>
                  </a:lnTo>
                  <a:lnTo>
                    <a:pt x="307" y="1004"/>
                  </a:lnTo>
                  <a:lnTo>
                    <a:pt x="311" y="1002"/>
                  </a:lnTo>
                  <a:lnTo>
                    <a:pt x="314" y="1000"/>
                  </a:lnTo>
                  <a:lnTo>
                    <a:pt x="317" y="998"/>
                  </a:lnTo>
                  <a:lnTo>
                    <a:pt x="320" y="996"/>
                  </a:lnTo>
                  <a:lnTo>
                    <a:pt x="324" y="995"/>
                  </a:lnTo>
                  <a:lnTo>
                    <a:pt x="327" y="994"/>
                  </a:lnTo>
                  <a:lnTo>
                    <a:pt x="331" y="992"/>
                  </a:lnTo>
                  <a:lnTo>
                    <a:pt x="335" y="991"/>
                  </a:lnTo>
                  <a:lnTo>
                    <a:pt x="338" y="990"/>
                  </a:lnTo>
                  <a:lnTo>
                    <a:pt x="342" y="989"/>
                  </a:lnTo>
                  <a:lnTo>
                    <a:pt x="345" y="988"/>
                  </a:lnTo>
                  <a:lnTo>
                    <a:pt x="349" y="987"/>
                  </a:lnTo>
                  <a:lnTo>
                    <a:pt x="352" y="986"/>
                  </a:lnTo>
                  <a:lnTo>
                    <a:pt x="356" y="985"/>
                  </a:lnTo>
                  <a:lnTo>
                    <a:pt x="360" y="985"/>
                  </a:lnTo>
                  <a:lnTo>
                    <a:pt x="363" y="984"/>
                  </a:lnTo>
                  <a:lnTo>
                    <a:pt x="367" y="983"/>
                  </a:lnTo>
                  <a:lnTo>
                    <a:pt x="370" y="983"/>
                  </a:lnTo>
                  <a:lnTo>
                    <a:pt x="374" y="982"/>
                  </a:lnTo>
                  <a:lnTo>
                    <a:pt x="378" y="982"/>
                  </a:lnTo>
                  <a:lnTo>
                    <a:pt x="381" y="982"/>
                  </a:lnTo>
                  <a:lnTo>
                    <a:pt x="382" y="973"/>
                  </a:lnTo>
                  <a:lnTo>
                    <a:pt x="382" y="966"/>
                  </a:lnTo>
                  <a:lnTo>
                    <a:pt x="384" y="958"/>
                  </a:lnTo>
                  <a:lnTo>
                    <a:pt x="384" y="951"/>
                  </a:lnTo>
                  <a:lnTo>
                    <a:pt x="384" y="943"/>
                  </a:lnTo>
                  <a:lnTo>
                    <a:pt x="384" y="935"/>
                  </a:lnTo>
                  <a:lnTo>
                    <a:pt x="384" y="928"/>
                  </a:lnTo>
                  <a:lnTo>
                    <a:pt x="384" y="920"/>
                  </a:lnTo>
                  <a:lnTo>
                    <a:pt x="384" y="913"/>
                  </a:lnTo>
                  <a:lnTo>
                    <a:pt x="384" y="905"/>
                  </a:lnTo>
                  <a:lnTo>
                    <a:pt x="384" y="898"/>
                  </a:lnTo>
                  <a:lnTo>
                    <a:pt x="382" y="890"/>
                  </a:lnTo>
                  <a:lnTo>
                    <a:pt x="382" y="883"/>
                  </a:lnTo>
                  <a:lnTo>
                    <a:pt x="382" y="876"/>
                  </a:lnTo>
                  <a:lnTo>
                    <a:pt x="381" y="867"/>
                  </a:lnTo>
                  <a:lnTo>
                    <a:pt x="381" y="860"/>
                  </a:lnTo>
                  <a:lnTo>
                    <a:pt x="380" y="852"/>
                  </a:lnTo>
                  <a:lnTo>
                    <a:pt x="380" y="845"/>
                  </a:lnTo>
                  <a:lnTo>
                    <a:pt x="379" y="837"/>
                  </a:lnTo>
                  <a:lnTo>
                    <a:pt x="378" y="830"/>
                  </a:lnTo>
                  <a:lnTo>
                    <a:pt x="378" y="823"/>
                  </a:lnTo>
                  <a:lnTo>
                    <a:pt x="376" y="815"/>
                  </a:lnTo>
                  <a:lnTo>
                    <a:pt x="376" y="808"/>
                  </a:lnTo>
                  <a:lnTo>
                    <a:pt x="375" y="800"/>
                  </a:lnTo>
                  <a:lnTo>
                    <a:pt x="374" y="793"/>
                  </a:lnTo>
                  <a:lnTo>
                    <a:pt x="374" y="786"/>
                  </a:lnTo>
                  <a:lnTo>
                    <a:pt x="373" y="778"/>
                  </a:lnTo>
                  <a:lnTo>
                    <a:pt x="373" y="771"/>
                  </a:lnTo>
                  <a:lnTo>
                    <a:pt x="372" y="763"/>
                  </a:lnTo>
                  <a:lnTo>
                    <a:pt x="372" y="756"/>
                  </a:lnTo>
                  <a:lnTo>
                    <a:pt x="370" y="748"/>
                  </a:lnTo>
                  <a:lnTo>
                    <a:pt x="370" y="742"/>
                  </a:lnTo>
                  <a:lnTo>
                    <a:pt x="369" y="739"/>
                  </a:lnTo>
                  <a:lnTo>
                    <a:pt x="369" y="736"/>
                  </a:lnTo>
                  <a:lnTo>
                    <a:pt x="368" y="733"/>
                  </a:lnTo>
                  <a:lnTo>
                    <a:pt x="368" y="729"/>
                  </a:lnTo>
                  <a:lnTo>
                    <a:pt x="368" y="727"/>
                  </a:lnTo>
                  <a:lnTo>
                    <a:pt x="367" y="724"/>
                  </a:lnTo>
                  <a:lnTo>
                    <a:pt x="367" y="721"/>
                  </a:lnTo>
                  <a:lnTo>
                    <a:pt x="366" y="718"/>
                  </a:lnTo>
                  <a:lnTo>
                    <a:pt x="366" y="716"/>
                  </a:lnTo>
                  <a:lnTo>
                    <a:pt x="366" y="712"/>
                  </a:lnTo>
                  <a:lnTo>
                    <a:pt x="364" y="709"/>
                  </a:lnTo>
                  <a:lnTo>
                    <a:pt x="364" y="707"/>
                  </a:lnTo>
                  <a:lnTo>
                    <a:pt x="364" y="704"/>
                  </a:lnTo>
                  <a:lnTo>
                    <a:pt x="363" y="701"/>
                  </a:lnTo>
                  <a:lnTo>
                    <a:pt x="363" y="698"/>
                  </a:lnTo>
                  <a:lnTo>
                    <a:pt x="363" y="696"/>
                  </a:lnTo>
                  <a:lnTo>
                    <a:pt x="363" y="692"/>
                  </a:lnTo>
                  <a:lnTo>
                    <a:pt x="362" y="689"/>
                  </a:lnTo>
                  <a:lnTo>
                    <a:pt x="362" y="686"/>
                  </a:lnTo>
                  <a:lnTo>
                    <a:pt x="362" y="684"/>
                  </a:lnTo>
                  <a:lnTo>
                    <a:pt x="362" y="681"/>
                  </a:lnTo>
                  <a:lnTo>
                    <a:pt x="361" y="678"/>
                  </a:lnTo>
                  <a:lnTo>
                    <a:pt x="361" y="675"/>
                  </a:lnTo>
                  <a:lnTo>
                    <a:pt x="361" y="672"/>
                  </a:lnTo>
                  <a:lnTo>
                    <a:pt x="361" y="669"/>
                  </a:lnTo>
                  <a:lnTo>
                    <a:pt x="361" y="666"/>
                  </a:lnTo>
                  <a:lnTo>
                    <a:pt x="361" y="663"/>
                  </a:lnTo>
                  <a:lnTo>
                    <a:pt x="361" y="661"/>
                  </a:lnTo>
                  <a:lnTo>
                    <a:pt x="361" y="657"/>
                  </a:lnTo>
                  <a:lnTo>
                    <a:pt x="361" y="654"/>
                  </a:lnTo>
                  <a:lnTo>
                    <a:pt x="361" y="651"/>
                  </a:lnTo>
                  <a:lnTo>
                    <a:pt x="361" y="648"/>
                  </a:lnTo>
                  <a:lnTo>
                    <a:pt x="360" y="648"/>
                  </a:lnTo>
                  <a:lnTo>
                    <a:pt x="358" y="648"/>
                  </a:lnTo>
                  <a:lnTo>
                    <a:pt x="358" y="647"/>
                  </a:lnTo>
                  <a:lnTo>
                    <a:pt x="357" y="647"/>
                  </a:lnTo>
                  <a:lnTo>
                    <a:pt x="356" y="647"/>
                  </a:lnTo>
                  <a:lnTo>
                    <a:pt x="356" y="646"/>
                  </a:lnTo>
                  <a:lnTo>
                    <a:pt x="355" y="646"/>
                  </a:lnTo>
                  <a:lnTo>
                    <a:pt x="354" y="646"/>
                  </a:lnTo>
                  <a:lnTo>
                    <a:pt x="352" y="645"/>
                  </a:lnTo>
                  <a:lnTo>
                    <a:pt x="351" y="645"/>
                  </a:lnTo>
                  <a:lnTo>
                    <a:pt x="350" y="644"/>
                  </a:lnTo>
                  <a:lnTo>
                    <a:pt x="349" y="644"/>
                  </a:lnTo>
                  <a:lnTo>
                    <a:pt x="348" y="644"/>
                  </a:lnTo>
                  <a:lnTo>
                    <a:pt x="346" y="643"/>
                  </a:lnTo>
                  <a:lnTo>
                    <a:pt x="345" y="643"/>
                  </a:lnTo>
                  <a:lnTo>
                    <a:pt x="344" y="643"/>
                  </a:lnTo>
                  <a:lnTo>
                    <a:pt x="343" y="642"/>
                  </a:lnTo>
                  <a:lnTo>
                    <a:pt x="342" y="642"/>
                  </a:lnTo>
                  <a:lnTo>
                    <a:pt x="341" y="642"/>
                  </a:lnTo>
                  <a:lnTo>
                    <a:pt x="339" y="640"/>
                  </a:lnTo>
                  <a:lnTo>
                    <a:pt x="338" y="640"/>
                  </a:lnTo>
                  <a:lnTo>
                    <a:pt x="337" y="640"/>
                  </a:lnTo>
                  <a:lnTo>
                    <a:pt x="336" y="640"/>
                  </a:lnTo>
                  <a:lnTo>
                    <a:pt x="335" y="639"/>
                  </a:lnTo>
                  <a:lnTo>
                    <a:pt x="333" y="635"/>
                  </a:lnTo>
                  <a:lnTo>
                    <a:pt x="333" y="632"/>
                  </a:lnTo>
                  <a:lnTo>
                    <a:pt x="333" y="628"/>
                  </a:lnTo>
                  <a:lnTo>
                    <a:pt x="333" y="623"/>
                  </a:lnTo>
                  <a:lnTo>
                    <a:pt x="333" y="620"/>
                  </a:lnTo>
                  <a:lnTo>
                    <a:pt x="333" y="616"/>
                  </a:lnTo>
                  <a:lnTo>
                    <a:pt x="332" y="612"/>
                  </a:lnTo>
                  <a:lnTo>
                    <a:pt x="332" y="609"/>
                  </a:lnTo>
                  <a:lnTo>
                    <a:pt x="333" y="604"/>
                  </a:lnTo>
                  <a:lnTo>
                    <a:pt x="333" y="600"/>
                  </a:lnTo>
                  <a:lnTo>
                    <a:pt x="333" y="597"/>
                  </a:lnTo>
                  <a:lnTo>
                    <a:pt x="333" y="593"/>
                  </a:lnTo>
                  <a:lnTo>
                    <a:pt x="333" y="590"/>
                  </a:lnTo>
                  <a:lnTo>
                    <a:pt x="333" y="585"/>
                  </a:lnTo>
                  <a:lnTo>
                    <a:pt x="333" y="581"/>
                  </a:lnTo>
                  <a:lnTo>
                    <a:pt x="333" y="578"/>
                  </a:lnTo>
                  <a:lnTo>
                    <a:pt x="333" y="574"/>
                  </a:lnTo>
                  <a:lnTo>
                    <a:pt x="333" y="571"/>
                  </a:lnTo>
                  <a:lnTo>
                    <a:pt x="333" y="566"/>
                  </a:lnTo>
                  <a:lnTo>
                    <a:pt x="335" y="562"/>
                  </a:lnTo>
                  <a:lnTo>
                    <a:pt x="335" y="559"/>
                  </a:lnTo>
                  <a:lnTo>
                    <a:pt x="335" y="555"/>
                  </a:lnTo>
                  <a:lnTo>
                    <a:pt x="335" y="550"/>
                  </a:lnTo>
                  <a:lnTo>
                    <a:pt x="335" y="547"/>
                  </a:lnTo>
                  <a:lnTo>
                    <a:pt x="335" y="543"/>
                  </a:lnTo>
                  <a:lnTo>
                    <a:pt x="335" y="539"/>
                  </a:lnTo>
                  <a:lnTo>
                    <a:pt x="335" y="535"/>
                  </a:lnTo>
                  <a:lnTo>
                    <a:pt x="335" y="531"/>
                  </a:lnTo>
                  <a:lnTo>
                    <a:pt x="333" y="527"/>
                  </a:lnTo>
                  <a:lnTo>
                    <a:pt x="333" y="523"/>
                  </a:lnTo>
                  <a:lnTo>
                    <a:pt x="333" y="519"/>
                  </a:lnTo>
                  <a:lnTo>
                    <a:pt x="333" y="514"/>
                  </a:lnTo>
                  <a:lnTo>
                    <a:pt x="332" y="510"/>
                  </a:lnTo>
                  <a:lnTo>
                    <a:pt x="332" y="505"/>
                  </a:lnTo>
                  <a:lnTo>
                    <a:pt x="332" y="501"/>
                  </a:lnTo>
                  <a:lnTo>
                    <a:pt x="331" y="496"/>
                  </a:lnTo>
                  <a:lnTo>
                    <a:pt x="331" y="491"/>
                  </a:lnTo>
                  <a:lnTo>
                    <a:pt x="331" y="487"/>
                  </a:lnTo>
                  <a:lnTo>
                    <a:pt x="331" y="483"/>
                  </a:lnTo>
                  <a:lnTo>
                    <a:pt x="331" y="477"/>
                  </a:lnTo>
                  <a:lnTo>
                    <a:pt x="331" y="473"/>
                  </a:lnTo>
                  <a:lnTo>
                    <a:pt x="332" y="469"/>
                  </a:lnTo>
                  <a:lnTo>
                    <a:pt x="332" y="465"/>
                  </a:lnTo>
                  <a:lnTo>
                    <a:pt x="332" y="459"/>
                  </a:lnTo>
                  <a:lnTo>
                    <a:pt x="332" y="455"/>
                  </a:lnTo>
                  <a:lnTo>
                    <a:pt x="333" y="451"/>
                  </a:lnTo>
                  <a:lnTo>
                    <a:pt x="333" y="447"/>
                  </a:lnTo>
                  <a:lnTo>
                    <a:pt x="333" y="442"/>
                  </a:lnTo>
                  <a:lnTo>
                    <a:pt x="335" y="438"/>
                  </a:lnTo>
                  <a:lnTo>
                    <a:pt x="335" y="434"/>
                  </a:lnTo>
                  <a:lnTo>
                    <a:pt x="335" y="429"/>
                  </a:lnTo>
                  <a:lnTo>
                    <a:pt x="335" y="424"/>
                  </a:lnTo>
                  <a:lnTo>
                    <a:pt x="336" y="420"/>
                  </a:lnTo>
                  <a:lnTo>
                    <a:pt x="336" y="416"/>
                  </a:lnTo>
                  <a:lnTo>
                    <a:pt x="336" y="412"/>
                  </a:lnTo>
                  <a:lnTo>
                    <a:pt x="336" y="407"/>
                  </a:lnTo>
                  <a:lnTo>
                    <a:pt x="336" y="403"/>
                  </a:lnTo>
                  <a:lnTo>
                    <a:pt x="336" y="399"/>
                  </a:lnTo>
                  <a:lnTo>
                    <a:pt x="336" y="394"/>
                  </a:lnTo>
                  <a:lnTo>
                    <a:pt x="336" y="389"/>
                  </a:lnTo>
                  <a:lnTo>
                    <a:pt x="336" y="385"/>
                  </a:lnTo>
                  <a:lnTo>
                    <a:pt x="335" y="381"/>
                  </a:lnTo>
                  <a:lnTo>
                    <a:pt x="335" y="377"/>
                  </a:lnTo>
                  <a:lnTo>
                    <a:pt x="335" y="371"/>
                  </a:lnTo>
                  <a:lnTo>
                    <a:pt x="335" y="370"/>
                  </a:lnTo>
                  <a:lnTo>
                    <a:pt x="336" y="369"/>
                  </a:lnTo>
                  <a:lnTo>
                    <a:pt x="336" y="368"/>
                  </a:lnTo>
                  <a:lnTo>
                    <a:pt x="336" y="367"/>
                  </a:lnTo>
                  <a:lnTo>
                    <a:pt x="336" y="366"/>
                  </a:lnTo>
                  <a:lnTo>
                    <a:pt x="336" y="365"/>
                  </a:lnTo>
                  <a:lnTo>
                    <a:pt x="336" y="364"/>
                  </a:lnTo>
                  <a:lnTo>
                    <a:pt x="336" y="363"/>
                  </a:lnTo>
                  <a:lnTo>
                    <a:pt x="335" y="363"/>
                  </a:lnTo>
                  <a:lnTo>
                    <a:pt x="335" y="362"/>
                  </a:lnTo>
                  <a:lnTo>
                    <a:pt x="335" y="361"/>
                  </a:lnTo>
                  <a:lnTo>
                    <a:pt x="335" y="360"/>
                  </a:lnTo>
                  <a:lnTo>
                    <a:pt x="333" y="359"/>
                  </a:lnTo>
                  <a:lnTo>
                    <a:pt x="333" y="358"/>
                  </a:lnTo>
                  <a:lnTo>
                    <a:pt x="332" y="357"/>
                  </a:lnTo>
                  <a:lnTo>
                    <a:pt x="332" y="355"/>
                  </a:lnTo>
                  <a:lnTo>
                    <a:pt x="332" y="354"/>
                  </a:lnTo>
                  <a:lnTo>
                    <a:pt x="331" y="353"/>
                  </a:lnTo>
                  <a:lnTo>
                    <a:pt x="331" y="352"/>
                  </a:lnTo>
                  <a:lnTo>
                    <a:pt x="331" y="351"/>
                  </a:lnTo>
                  <a:lnTo>
                    <a:pt x="331" y="350"/>
                  </a:lnTo>
                  <a:lnTo>
                    <a:pt x="330" y="349"/>
                  </a:lnTo>
                  <a:lnTo>
                    <a:pt x="329" y="349"/>
                  </a:lnTo>
                  <a:lnTo>
                    <a:pt x="329" y="348"/>
                  </a:lnTo>
                  <a:lnTo>
                    <a:pt x="327" y="348"/>
                  </a:lnTo>
                  <a:lnTo>
                    <a:pt x="326" y="347"/>
                  </a:lnTo>
                  <a:lnTo>
                    <a:pt x="325" y="347"/>
                  </a:lnTo>
                  <a:lnTo>
                    <a:pt x="324" y="347"/>
                  </a:lnTo>
                  <a:lnTo>
                    <a:pt x="323" y="347"/>
                  </a:lnTo>
                  <a:lnTo>
                    <a:pt x="323" y="346"/>
                  </a:lnTo>
                  <a:lnTo>
                    <a:pt x="321" y="346"/>
                  </a:lnTo>
                  <a:lnTo>
                    <a:pt x="320" y="346"/>
                  </a:lnTo>
                  <a:lnTo>
                    <a:pt x="319" y="346"/>
                  </a:lnTo>
                  <a:lnTo>
                    <a:pt x="317" y="344"/>
                  </a:lnTo>
                  <a:lnTo>
                    <a:pt x="314" y="343"/>
                  </a:lnTo>
                  <a:lnTo>
                    <a:pt x="312" y="342"/>
                  </a:lnTo>
                  <a:lnTo>
                    <a:pt x="309" y="340"/>
                  </a:lnTo>
                  <a:lnTo>
                    <a:pt x="307" y="339"/>
                  </a:lnTo>
                  <a:lnTo>
                    <a:pt x="306" y="337"/>
                  </a:lnTo>
                  <a:lnTo>
                    <a:pt x="304" y="336"/>
                  </a:lnTo>
                  <a:lnTo>
                    <a:pt x="301" y="335"/>
                  </a:lnTo>
                  <a:lnTo>
                    <a:pt x="299" y="333"/>
                  </a:lnTo>
                  <a:lnTo>
                    <a:pt x="296" y="332"/>
                  </a:lnTo>
                  <a:lnTo>
                    <a:pt x="294" y="331"/>
                  </a:lnTo>
                  <a:lnTo>
                    <a:pt x="292" y="330"/>
                  </a:lnTo>
                  <a:lnTo>
                    <a:pt x="289" y="329"/>
                  </a:lnTo>
                  <a:lnTo>
                    <a:pt x="287" y="328"/>
                  </a:lnTo>
                  <a:lnTo>
                    <a:pt x="284" y="327"/>
                  </a:lnTo>
                  <a:lnTo>
                    <a:pt x="282" y="326"/>
                  </a:lnTo>
                  <a:lnTo>
                    <a:pt x="280" y="325"/>
                  </a:lnTo>
                  <a:lnTo>
                    <a:pt x="278" y="323"/>
                  </a:lnTo>
                  <a:lnTo>
                    <a:pt x="276" y="322"/>
                  </a:lnTo>
                  <a:lnTo>
                    <a:pt x="274" y="321"/>
                  </a:lnTo>
                  <a:lnTo>
                    <a:pt x="271" y="319"/>
                  </a:lnTo>
                  <a:lnTo>
                    <a:pt x="269" y="318"/>
                  </a:lnTo>
                  <a:lnTo>
                    <a:pt x="266" y="317"/>
                  </a:lnTo>
                  <a:lnTo>
                    <a:pt x="264" y="316"/>
                  </a:lnTo>
                  <a:lnTo>
                    <a:pt x="262" y="315"/>
                  </a:lnTo>
                  <a:lnTo>
                    <a:pt x="259" y="314"/>
                  </a:lnTo>
                  <a:lnTo>
                    <a:pt x="257" y="313"/>
                  </a:lnTo>
                  <a:lnTo>
                    <a:pt x="255" y="312"/>
                  </a:lnTo>
                  <a:lnTo>
                    <a:pt x="252" y="311"/>
                  </a:lnTo>
                  <a:lnTo>
                    <a:pt x="250" y="309"/>
                  </a:lnTo>
                  <a:lnTo>
                    <a:pt x="247" y="308"/>
                  </a:lnTo>
                  <a:lnTo>
                    <a:pt x="245" y="307"/>
                  </a:lnTo>
                  <a:lnTo>
                    <a:pt x="244" y="307"/>
                  </a:lnTo>
                  <a:lnTo>
                    <a:pt x="241" y="306"/>
                  </a:lnTo>
                  <a:lnTo>
                    <a:pt x="240" y="306"/>
                  </a:lnTo>
                  <a:lnTo>
                    <a:pt x="238" y="305"/>
                  </a:lnTo>
                  <a:lnTo>
                    <a:pt x="237" y="305"/>
                  </a:lnTo>
                  <a:lnTo>
                    <a:pt x="234" y="304"/>
                  </a:lnTo>
                  <a:lnTo>
                    <a:pt x="233" y="304"/>
                  </a:lnTo>
                  <a:lnTo>
                    <a:pt x="231" y="303"/>
                  </a:lnTo>
                  <a:lnTo>
                    <a:pt x="229" y="301"/>
                  </a:lnTo>
                  <a:lnTo>
                    <a:pt x="227" y="301"/>
                  </a:lnTo>
                  <a:lnTo>
                    <a:pt x="226" y="300"/>
                  </a:lnTo>
                  <a:lnTo>
                    <a:pt x="223" y="300"/>
                  </a:lnTo>
                  <a:lnTo>
                    <a:pt x="222" y="299"/>
                  </a:lnTo>
                  <a:lnTo>
                    <a:pt x="220" y="298"/>
                  </a:lnTo>
                  <a:lnTo>
                    <a:pt x="219" y="298"/>
                  </a:lnTo>
                  <a:lnTo>
                    <a:pt x="218" y="297"/>
                  </a:lnTo>
                  <a:lnTo>
                    <a:pt x="215" y="297"/>
                  </a:lnTo>
                  <a:lnTo>
                    <a:pt x="214" y="296"/>
                  </a:lnTo>
                  <a:lnTo>
                    <a:pt x="212" y="295"/>
                  </a:lnTo>
                  <a:lnTo>
                    <a:pt x="210" y="295"/>
                  </a:lnTo>
                  <a:lnTo>
                    <a:pt x="208" y="294"/>
                  </a:lnTo>
                  <a:lnTo>
                    <a:pt x="207" y="293"/>
                  </a:lnTo>
                  <a:lnTo>
                    <a:pt x="204" y="293"/>
                  </a:lnTo>
                  <a:lnTo>
                    <a:pt x="203" y="292"/>
                  </a:lnTo>
                  <a:lnTo>
                    <a:pt x="201" y="291"/>
                  </a:lnTo>
                  <a:lnTo>
                    <a:pt x="200" y="291"/>
                  </a:lnTo>
                  <a:lnTo>
                    <a:pt x="198" y="290"/>
                  </a:lnTo>
                  <a:lnTo>
                    <a:pt x="196" y="289"/>
                  </a:lnTo>
                  <a:lnTo>
                    <a:pt x="195" y="288"/>
                  </a:lnTo>
                  <a:lnTo>
                    <a:pt x="192" y="288"/>
                  </a:lnTo>
                  <a:lnTo>
                    <a:pt x="191" y="287"/>
                  </a:lnTo>
                  <a:lnTo>
                    <a:pt x="189" y="286"/>
                  </a:lnTo>
                  <a:lnTo>
                    <a:pt x="188" y="282"/>
                  </a:lnTo>
                  <a:lnTo>
                    <a:pt x="185" y="279"/>
                  </a:lnTo>
                  <a:lnTo>
                    <a:pt x="183" y="276"/>
                  </a:lnTo>
                  <a:lnTo>
                    <a:pt x="180" y="274"/>
                  </a:lnTo>
                  <a:lnTo>
                    <a:pt x="178" y="271"/>
                  </a:lnTo>
                  <a:lnTo>
                    <a:pt x="176" y="268"/>
                  </a:lnTo>
                  <a:lnTo>
                    <a:pt x="173" y="264"/>
                  </a:lnTo>
                  <a:lnTo>
                    <a:pt x="171" y="261"/>
                  </a:lnTo>
                  <a:lnTo>
                    <a:pt x="169" y="258"/>
                  </a:lnTo>
                  <a:lnTo>
                    <a:pt x="166" y="255"/>
                  </a:lnTo>
                  <a:lnTo>
                    <a:pt x="164" y="252"/>
                  </a:lnTo>
                  <a:lnTo>
                    <a:pt x="161" y="250"/>
                  </a:lnTo>
                  <a:lnTo>
                    <a:pt x="159" y="246"/>
                  </a:lnTo>
                  <a:lnTo>
                    <a:pt x="157" y="243"/>
                  </a:lnTo>
                  <a:lnTo>
                    <a:pt x="153" y="240"/>
                  </a:lnTo>
                  <a:lnTo>
                    <a:pt x="151" y="237"/>
                  </a:lnTo>
                  <a:lnTo>
                    <a:pt x="148" y="234"/>
                  </a:lnTo>
                  <a:lnTo>
                    <a:pt x="146" y="232"/>
                  </a:lnTo>
                  <a:lnTo>
                    <a:pt x="143" y="228"/>
                  </a:lnTo>
                  <a:lnTo>
                    <a:pt x="141" y="225"/>
                  </a:lnTo>
                  <a:lnTo>
                    <a:pt x="139" y="222"/>
                  </a:lnTo>
                  <a:lnTo>
                    <a:pt x="136" y="219"/>
                  </a:lnTo>
                  <a:lnTo>
                    <a:pt x="134" y="217"/>
                  </a:lnTo>
                  <a:lnTo>
                    <a:pt x="132" y="214"/>
                  </a:lnTo>
                  <a:lnTo>
                    <a:pt x="129" y="210"/>
                  </a:lnTo>
                  <a:lnTo>
                    <a:pt x="127" y="207"/>
                  </a:lnTo>
                  <a:lnTo>
                    <a:pt x="124" y="204"/>
                  </a:lnTo>
                  <a:lnTo>
                    <a:pt x="122" y="201"/>
                  </a:lnTo>
                  <a:lnTo>
                    <a:pt x="120" y="198"/>
                  </a:lnTo>
                  <a:lnTo>
                    <a:pt x="117" y="196"/>
                  </a:lnTo>
                  <a:lnTo>
                    <a:pt x="115" y="192"/>
                  </a:lnTo>
                  <a:lnTo>
                    <a:pt x="112" y="189"/>
                  </a:lnTo>
                  <a:lnTo>
                    <a:pt x="114" y="188"/>
                  </a:lnTo>
                  <a:lnTo>
                    <a:pt x="114" y="187"/>
                  </a:lnTo>
                  <a:lnTo>
                    <a:pt x="115" y="187"/>
                  </a:lnTo>
                  <a:lnTo>
                    <a:pt x="116" y="187"/>
                  </a:lnTo>
                  <a:lnTo>
                    <a:pt x="116" y="186"/>
                  </a:lnTo>
                  <a:lnTo>
                    <a:pt x="117" y="186"/>
                  </a:lnTo>
                  <a:lnTo>
                    <a:pt x="118" y="186"/>
                  </a:lnTo>
                  <a:lnTo>
                    <a:pt x="120" y="186"/>
                  </a:lnTo>
                  <a:lnTo>
                    <a:pt x="121" y="186"/>
                  </a:lnTo>
                  <a:lnTo>
                    <a:pt x="121" y="185"/>
                  </a:lnTo>
                  <a:lnTo>
                    <a:pt x="122" y="185"/>
                  </a:lnTo>
                  <a:lnTo>
                    <a:pt x="122" y="184"/>
                  </a:lnTo>
                  <a:lnTo>
                    <a:pt x="122" y="183"/>
                  </a:lnTo>
                  <a:lnTo>
                    <a:pt x="121" y="183"/>
                  </a:lnTo>
                  <a:lnTo>
                    <a:pt x="121" y="182"/>
                  </a:lnTo>
                  <a:lnTo>
                    <a:pt x="120" y="181"/>
                  </a:lnTo>
                  <a:lnTo>
                    <a:pt x="118" y="180"/>
                  </a:lnTo>
                  <a:lnTo>
                    <a:pt x="118" y="179"/>
                  </a:lnTo>
                  <a:lnTo>
                    <a:pt x="117" y="179"/>
                  </a:lnTo>
                  <a:lnTo>
                    <a:pt x="116" y="178"/>
                  </a:lnTo>
                  <a:lnTo>
                    <a:pt x="115" y="176"/>
                  </a:lnTo>
                  <a:lnTo>
                    <a:pt x="114" y="175"/>
                  </a:lnTo>
                  <a:lnTo>
                    <a:pt x="112" y="174"/>
                  </a:lnTo>
                  <a:lnTo>
                    <a:pt x="111" y="173"/>
                  </a:lnTo>
                  <a:lnTo>
                    <a:pt x="110" y="172"/>
                  </a:lnTo>
                  <a:lnTo>
                    <a:pt x="109" y="171"/>
                  </a:lnTo>
                  <a:lnTo>
                    <a:pt x="109" y="170"/>
                  </a:lnTo>
                  <a:lnTo>
                    <a:pt x="108" y="170"/>
                  </a:lnTo>
                  <a:lnTo>
                    <a:pt x="108" y="169"/>
                  </a:lnTo>
                  <a:lnTo>
                    <a:pt x="106" y="168"/>
                  </a:lnTo>
                  <a:lnTo>
                    <a:pt x="105" y="167"/>
                  </a:lnTo>
                  <a:lnTo>
                    <a:pt x="105" y="166"/>
                  </a:lnTo>
                  <a:lnTo>
                    <a:pt x="105" y="165"/>
                  </a:lnTo>
                  <a:lnTo>
                    <a:pt x="105" y="164"/>
                  </a:lnTo>
                  <a:lnTo>
                    <a:pt x="106" y="163"/>
                  </a:lnTo>
                  <a:lnTo>
                    <a:pt x="108" y="162"/>
                  </a:lnTo>
                  <a:lnTo>
                    <a:pt x="108" y="161"/>
                  </a:lnTo>
                  <a:lnTo>
                    <a:pt x="109" y="161"/>
                  </a:lnTo>
                  <a:lnTo>
                    <a:pt x="110" y="160"/>
                  </a:lnTo>
                  <a:lnTo>
                    <a:pt x="111" y="158"/>
                  </a:lnTo>
                  <a:lnTo>
                    <a:pt x="109" y="157"/>
                  </a:lnTo>
                  <a:lnTo>
                    <a:pt x="108" y="156"/>
                  </a:lnTo>
                  <a:lnTo>
                    <a:pt x="105" y="156"/>
                  </a:lnTo>
                  <a:lnTo>
                    <a:pt x="103" y="155"/>
                  </a:lnTo>
                  <a:lnTo>
                    <a:pt x="100" y="154"/>
                  </a:lnTo>
                  <a:lnTo>
                    <a:pt x="99" y="154"/>
                  </a:lnTo>
                  <a:lnTo>
                    <a:pt x="97" y="153"/>
                  </a:lnTo>
                  <a:lnTo>
                    <a:pt x="94" y="152"/>
                  </a:lnTo>
                  <a:lnTo>
                    <a:pt x="93" y="151"/>
                  </a:lnTo>
                  <a:lnTo>
                    <a:pt x="91" y="150"/>
                  </a:lnTo>
                  <a:lnTo>
                    <a:pt x="89" y="150"/>
                  </a:lnTo>
                  <a:lnTo>
                    <a:pt x="87" y="149"/>
                  </a:lnTo>
                  <a:lnTo>
                    <a:pt x="85" y="148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0" y="145"/>
                  </a:lnTo>
                  <a:lnTo>
                    <a:pt x="78" y="144"/>
                  </a:lnTo>
                  <a:lnTo>
                    <a:pt x="75" y="143"/>
                  </a:lnTo>
                  <a:lnTo>
                    <a:pt x="74" y="142"/>
                  </a:lnTo>
                  <a:lnTo>
                    <a:pt x="72" y="140"/>
                  </a:lnTo>
                  <a:lnTo>
                    <a:pt x="71" y="139"/>
                  </a:lnTo>
                  <a:lnTo>
                    <a:pt x="68" y="138"/>
                  </a:lnTo>
                  <a:lnTo>
                    <a:pt x="67" y="137"/>
                  </a:lnTo>
                  <a:lnTo>
                    <a:pt x="65" y="136"/>
                  </a:lnTo>
                  <a:lnTo>
                    <a:pt x="62" y="136"/>
                  </a:lnTo>
                  <a:lnTo>
                    <a:pt x="61" y="135"/>
                  </a:lnTo>
                  <a:lnTo>
                    <a:pt x="59" y="134"/>
                  </a:lnTo>
                  <a:lnTo>
                    <a:pt x="56" y="133"/>
                  </a:lnTo>
                  <a:lnTo>
                    <a:pt x="55" y="132"/>
                  </a:lnTo>
                  <a:lnTo>
                    <a:pt x="53" y="131"/>
                  </a:lnTo>
                  <a:lnTo>
                    <a:pt x="51" y="130"/>
                  </a:lnTo>
                  <a:lnTo>
                    <a:pt x="49" y="129"/>
                  </a:lnTo>
                  <a:lnTo>
                    <a:pt x="48" y="128"/>
                  </a:lnTo>
                  <a:lnTo>
                    <a:pt x="48" y="127"/>
                  </a:lnTo>
                  <a:lnTo>
                    <a:pt x="47" y="127"/>
                  </a:lnTo>
                  <a:lnTo>
                    <a:pt x="47" y="126"/>
                  </a:lnTo>
                  <a:lnTo>
                    <a:pt x="47" y="125"/>
                  </a:lnTo>
                  <a:lnTo>
                    <a:pt x="46" y="124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4" y="120"/>
                  </a:lnTo>
                  <a:lnTo>
                    <a:pt x="44" y="119"/>
                  </a:lnTo>
                  <a:lnTo>
                    <a:pt x="44" y="118"/>
                  </a:lnTo>
                  <a:lnTo>
                    <a:pt x="44" y="117"/>
                  </a:lnTo>
                  <a:lnTo>
                    <a:pt x="44" y="116"/>
                  </a:lnTo>
                  <a:lnTo>
                    <a:pt x="44" y="115"/>
                  </a:lnTo>
                  <a:lnTo>
                    <a:pt x="44" y="114"/>
                  </a:lnTo>
                  <a:lnTo>
                    <a:pt x="44" y="113"/>
                  </a:lnTo>
                  <a:lnTo>
                    <a:pt x="44" y="112"/>
                  </a:lnTo>
                  <a:lnTo>
                    <a:pt x="44" y="111"/>
                  </a:lnTo>
                  <a:lnTo>
                    <a:pt x="44" y="110"/>
                  </a:lnTo>
                  <a:lnTo>
                    <a:pt x="46" y="109"/>
                  </a:lnTo>
                  <a:lnTo>
                    <a:pt x="46" y="108"/>
                  </a:lnTo>
                  <a:lnTo>
                    <a:pt x="46" y="107"/>
                  </a:lnTo>
                  <a:lnTo>
                    <a:pt x="47" y="107"/>
                  </a:lnTo>
                  <a:lnTo>
                    <a:pt x="48" y="107"/>
                  </a:lnTo>
                  <a:lnTo>
                    <a:pt x="48" y="105"/>
                  </a:lnTo>
                  <a:lnTo>
                    <a:pt x="49" y="105"/>
                  </a:lnTo>
                  <a:lnTo>
                    <a:pt x="49" y="104"/>
                  </a:lnTo>
                  <a:lnTo>
                    <a:pt x="50" y="104"/>
                  </a:lnTo>
                  <a:lnTo>
                    <a:pt x="50" y="103"/>
                  </a:lnTo>
                  <a:lnTo>
                    <a:pt x="49" y="103"/>
                  </a:lnTo>
                  <a:lnTo>
                    <a:pt x="47" y="102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2" y="101"/>
                  </a:lnTo>
                  <a:lnTo>
                    <a:pt x="40" y="100"/>
                  </a:lnTo>
                  <a:lnTo>
                    <a:pt x="37" y="100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0" y="100"/>
                  </a:lnTo>
                  <a:lnTo>
                    <a:pt x="28" y="100"/>
                  </a:lnTo>
                  <a:lnTo>
                    <a:pt x="25" y="99"/>
                  </a:lnTo>
                  <a:lnTo>
                    <a:pt x="23" y="99"/>
                  </a:lnTo>
                  <a:lnTo>
                    <a:pt x="20" y="99"/>
                  </a:lnTo>
                  <a:lnTo>
                    <a:pt x="18" y="99"/>
                  </a:lnTo>
                  <a:lnTo>
                    <a:pt x="16" y="99"/>
                  </a:lnTo>
                  <a:lnTo>
                    <a:pt x="14" y="99"/>
                  </a:lnTo>
                  <a:lnTo>
                    <a:pt x="12" y="98"/>
                  </a:lnTo>
                  <a:lnTo>
                    <a:pt x="10" y="98"/>
                  </a:lnTo>
                  <a:lnTo>
                    <a:pt x="8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3" y="94"/>
                  </a:lnTo>
                  <a:lnTo>
                    <a:pt x="1" y="93"/>
                  </a:lnTo>
                  <a:lnTo>
                    <a:pt x="0" y="92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1" y="78"/>
                  </a:lnTo>
                  <a:lnTo>
                    <a:pt x="3" y="78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4"/>
                  </a:lnTo>
                  <a:lnTo>
                    <a:pt x="4" y="73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7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Freeform 3043"/>
            <p:cNvSpPr>
              <a:spLocks/>
            </p:cNvSpPr>
            <p:nvPr/>
          </p:nvSpPr>
          <p:spPr bwMode="auto">
            <a:xfrm>
              <a:off x="4261" y="1202"/>
              <a:ext cx="59" cy="18"/>
            </a:xfrm>
            <a:custGeom>
              <a:avLst/>
              <a:gdLst>
                <a:gd name="T0" fmla="*/ 2 w 59"/>
                <a:gd name="T1" fmla="*/ 0 h 18"/>
                <a:gd name="T2" fmla="*/ 5 w 59"/>
                <a:gd name="T3" fmla="*/ 1 h 18"/>
                <a:gd name="T4" fmla="*/ 7 w 59"/>
                <a:gd name="T5" fmla="*/ 1 h 18"/>
                <a:gd name="T6" fmla="*/ 10 w 59"/>
                <a:gd name="T7" fmla="*/ 1 h 18"/>
                <a:gd name="T8" fmla="*/ 12 w 59"/>
                <a:gd name="T9" fmla="*/ 2 h 18"/>
                <a:gd name="T10" fmla="*/ 14 w 59"/>
                <a:gd name="T11" fmla="*/ 2 h 18"/>
                <a:gd name="T12" fmla="*/ 17 w 59"/>
                <a:gd name="T13" fmla="*/ 3 h 18"/>
                <a:gd name="T14" fmla="*/ 19 w 59"/>
                <a:gd name="T15" fmla="*/ 3 h 18"/>
                <a:gd name="T16" fmla="*/ 22 w 59"/>
                <a:gd name="T17" fmla="*/ 4 h 18"/>
                <a:gd name="T18" fmla="*/ 24 w 59"/>
                <a:gd name="T19" fmla="*/ 5 h 18"/>
                <a:gd name="T20" fmla="*/ 26 w 59"/>
                <a:gd name="T21" fmla="*/ 5 h 18"/>
                <a:gd name="T22" fmla="*/ 28 w 59"/>
                <a:gd name="T23" fmla="*/ 6 h 18"/>
                <a:gd name="T24" fmla="*/ 30 w 59"/>
                <a:gd name="T25" fmla="*/ 7 h 18"/>
                <a:gd name="T26" fmla="*/ 32 w 59"/>
                <a:gd name="T27" fmla="*/ 8 h 18"/>
                <a:gd name="T28" fmla="*/ 34 w 59"/>
                <a:gd name="T29" fmla="*/ 10 h 18"/>
                <a:gd name="T30" fmla="*/ 35 w 59"/>
                <a:gd name="T31" fmla="*/ 10 h 18"/>
                <a:gd name="T32" fmla="*/ 36 w 59"/>
                <a:gd name="T33" fmla="*/ 8 h 18"/>
                <a:gd name="T34" fmla="*/ 38 w 59"/>
                <a:gd name="T35" fmla="*/ 8 h 18"/>
                <a:gd name="T36" fmla="*/ 41 w 59"/>
                <a:gd name="T37" fmla="*/ 8 h 18"/>
                <a:gd name="T38" fmla="*/ 43 w 59"/>
                <a:gd name="T39" fmla="*/ 8 h 18"/>
                <a:gd name="T40" fmla="*/ 45 w 59"/>
                <a:gd name="T41" fmla="*/ 8 h 18"/>
                <a:gd name="T42" fmla="*/ 48 w 59"/>
                <a:gd name="T43" fmla="*/ 10 h 18"/>
                <a:gd name="T44" fmla="*/ 50 w 59"/>
                <a:gd name="T45" fmla="*/ 10 h 18"/>
                <a:gd name="T46" fmla="*/ 53 w 59"/>
                <a:gd name="T47" fmla="*/ 11 h 18"/>
                <a:gd name="T48" fmla="*/ 55 w 59"/>
                <a:gd name="T49" fmla="*/ 12 h 18"/>
                <a:gd name="T50" fmla="*/ 56 w 59"/>
                <a:gd name="T51" fmla="*/ 13 h 18"/>
                <a:gd name="T52" fmla="*/ 57 w 59"/>
                <a:gd name="T53" fmla="*/ 14 h 18"/>
                <a:gd name="T54" fmla="*/ 59 w 59"/>
                <a:gd name="T55" fmla="*/ 15 h 18"/>
                <a:gd name="T56" fmla="*/ 59 w 59"/>
                <a:gd name="T57" fmla="*/ 17 h 18"/>
                <a:gd name="T58" fmla="*/ 56 w 59"/>
                <a:gd name="T59" fmla="*/ 18 h 18"/>
                <a:gd name="T60" fmla="*/ 53 w 59"/>
                <a:gd name="T61" fmla="*/ 17 h 18"/>
                <a:gd name="T62" fmla="*/ 49 w 59"/>
                <a:gd name="T63" fmla="*/ 17 h 18"/>
                <a:gd name="T64" fmla="*/ 45 w 59"/>
                <a:gd name="T65" fmla="*/ 17 h 18"/>
                <a:gd name="T66" fmla="*/ 42 w 59"/>
                <a:gd name="T67" fmla="*/ 16 h 18"/>
                <a:gd name="T68" fmla="*/ 38 w 59"/>
                <a:gd name="T69" fmla="*/ 16 h 18"/>
                <a:gd name="T70" fmla="*/ 35 w 59"/>
                <a:gd name="T71" fmla="*/ 15 h 18"/>
                <a:gd name="T72" fmla="*/ 31 w 59"/>
                <a:gd name="T73" fmla="*/ 15 h 18"/>
                <a:gd name="T74" fmla="*/ 28 w 59"/>
                <a:gd name="T75" fmla="*/ 14 h 18"/>
                <a:gd name="T76" fmla="*/ 24 w 59"/>
                <a:gd name="T77" fmla="*/ 13 h 18"/>
                <a:gd name="T78" fmla="*/ 20 w 59"/>
                <a:gd name="T79" fmla="*/ 13 h 18"/>
                <a:gd name="T80" fmla="*/ 17 w 59"/>
                <a:gd name="T81" fmla="*/ 12 h 18"/>
                <a:gd name="T82" fmla="*/ 12 w 59"/>
                <a:gd name="T83" fmla="*/ 12 h 18"/>
                <a:gd name="T84" fmla="*/ 8 w 59"/>
                <a:gd name="T85" fmla="*/ 11 h 18"/>
                <a:gd name="T86" fmla="*/ 5 w 59"/>
                <a:gd name="T87" fmla="*/ 10 h 18"/>
                <a:gd name="T88" fmla="*/ 1 w 59"/>
                <a:gd name="T89" fmla="*/ 10 h 18"/>
                <a:gd name="T90" fmla="*/ 1 w 59"/>
                <a:gd name="T9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18">
                  <a:moveTo>
                    <a:pt x="1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5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1" y="8"/>
                  </a:lnTo>
                  <a:lnTo>
                    <a:pt x="32" y="8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7" y="10"/>
                  </a:lnTo>
                  <a:lnTo>
                    <a:pt x="48" y="10"/>
                  </a:lnTo>
                  <a:lnTo>
                    <a:pt x="49" y="10"/>
                  </a:lnTo>
                  <a:lnTo>
                    <a:pt x="50" y="10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54" y="12"/>
                  </a:lnTo>
                  <a:lnTo>
                    <a:pt x="55" y="12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7"/>
                  </a:lnTo>
                  <a:lnTo>
                    <a:pt x="59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3" y="17"/>
                  </a:lnTo>
                  <a:lnTo>
                    <a:pt x="51" y="17"/>
                  </a:lnTo>
                  <a:lnTo>
                    <a:pt x="49" y="17"/>
                  </a:lnTo>
                  <a:lnTo>
                    <a:pt x="48" y="17"/>
                  </a:lnTo>
                  <a:lnTo>
                    <a:pt x="45" y="17"/>
                  </a:lnTo>
                  <a:lnTo>
                    <a:pt x="44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38" y="16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24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1" y="10"/>
                  </a:lnTo>
                  <a:lnTo>
                    <a:pt x="0" y="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Freeform 3044"/>
            <p:cNvSpPr>
              <a:spLocks/>
            </p:cNvSpPr>
            <p:nvPr/>
          </p:nvSpPr>
          <p:spPr bwMode="auto">
            <a:xfrm>
              <a:off x="4304" y="1185"/>
              <a:ext cx="99" cy="87"/>
            </a:xfrm>
            <a:custGeom>
              <a:avLst/>
              <a:gdLst>
                <a:gd name="T0" fmla="*/ 5 w 99"/>
                <a:gd name="T1" fmla="*/ 51 h 87"/>
                <a:gd name="T2" fmla="*/ 12 w 99"/>
                <a:gd name="T3" fmla="*/ 51 h 87"/>
                <a:gd name="T4" fmla="*/ 19 w 99"/>
                <a:gd name="T5" fmla="*/ 52 h 87"/>
                <a:gd name="T6" fmla="*/ 26 w 99"/>
                <a:gd name="T7" fmla="*/ 53 h 87"/>
                <a:gd name="T8" fmla="*/ 32 w 99"/>
                <a:gd name="T9" fmla="*/ 55 h 87"/>
                <a:gd name="T10" fmla="*/ 39 w 99"/>
                <a:gd name="T11" fmla="*/ 55 h 87"/>
                <a:gd name="T12" fmla="*/ 45 w 99"/>
                <a:gd name="T13" fmla="*/ 54 h 87"/>
                <a:gd name="T14" fmla="*/ 53 w 99"/>
                <a:gd name="T15" fmla="*/ 50 h 87"/>
                <a:gd name="T16" fmla="*/ 54 w 99"/>
                <a:gd name="T17" fmla="*/ 46 h 87"/>
                <a:gd name="T18" fmla="*/ 54 w 99"/>
                <a:gd name="T19" fmla="*/ 41 h 87"/>
                <a:gd name="T20" fmla="*/ 55 w 99"/>
                <a:gd name="T21" fmla="*/ 37 h 87"/>
                <a:gd name="T22" fmla="*/ 55 w 99"/>
                <a:gd name="T23" fmla="*/ 33 h 87"/>
                <a:gd name="T24" fmla="*/ 55 w 99"/>
                <a:gd name="T25" fmla="*/ 29 h 87"/>
                <a:gd name="T26" fmla="*/ 55 w 99"/>
                <a:gd name="T27" fmla="*/ 24 h 87"/>
                <a:gd name="T28" fmla="*/ 54 w 99"/>
                <a:gd name="T29" fmla="*/ 20 h 87"/>
                <a:gd name="T30" fmla="*/ 50 w 99"/>
                <a:gd name="T31" fmla="*/ 16 h 87"/>
                <a:gd name="T32" fmla="*/ 44 w 99"/>
                <a:gd name="T33" fmla="*/ 16 h 87"/>
                <a:gd name="T34" fmla="*/ 38 w 99"/>
                <a:gd name="T35" fmla="*/ 17 h 87"/>
                <a:gd name="T36" fmla="*/ 34 w 99"/>
                <a:gd name="T37" fmla="*/ 18 h 87"/>
                <a:gd name="T38" fmla="*/ 28 w 99"/>
                <a:gd name="T39" fmla="*/ 18 h 87"/>
                <a:gd name="T40" fmla="*/ 23 w 99"/>
                <a:gd name="T41" fmla="*/ 19 h 87"/>
                <a:gd name="T42" fmla="*/ 17 w 99"/>
                <a:gd name="T43" fmla="*/ 19 h 87"/>
                <a:gd name="T44" fmla="*/ 12 w 99"/>
                <a:gd name="T45" fmla="*/ 18 h 87"/>
                <a:gd name="T46" fmla="*/ 7 w 99"/>
                <a:gd name="T47" fmla="*/ 16 h 87"/>
                <a:gd name="T48" fmla="*/ 2 w 99"/>
                <a:gd name="T49" fmla="*/ 16 h 87"/>
                <a:gd name="T50" fmla="*/ 0 w 99"/>
                <a:gd name="T51" fmla="*/ 14 h 87"/>
                <a:gd name="T52" fmla="*/ 0 w 99"/>
                <a:gd name="T53" fmla="*/ 10 h 87"/>
                <a:gd name="T54" fmla="*/ 1 w 99"/>
                <a:gd name="T55" fmla="*/ 6 h 87"/>
                <a:gd name="T56" fmla="*/ 5 w 99"/>
                <a:gd name="T57" fmla="*/ 5 h 87"/>
                <a:gd name="T58" fmla="*/ 8 w 99"/>
                <a:gd name="T59" fmla="*/ 4 h 87"/>
                <a:gd name="T60" fmla="*/ 16 w 99"/>
                <a:gd name="T61" fmla="*/ 4 h 87"/>
                <a:gd name="T62" fmla="*/ 22 w 99"/>
                <a:gd name="T63" fmla="*/ 3 h 87"/>
                <a:gd name="T64" fmla="*/ 29 w 99"/>
                <a:gd name="T65" fmla="*/ 2 h 87"/>
                <a:gd name="T66" fmla="*/ 35 w 99"/>
                <a:gd name="T67" fmla="*/ 1 h 87"/>
                <a:gd name="T68" fmla="*/ 41 w 99"/>
                <a:gd name="T69" fmla="*/ 1 h 87"/>
                <a:gd name="T70" fmla="*/ 48 w 99"/>
                <a:gd name="T71" fmla="*/ 0 h 87"/>
                <a:gd name="T72" fmla="*/ 54 w 99"/>
                <a:gd name="T73" fmla="*/ 0 h 87"/>
                <a:gd name="T74" fmla="*/ 60 w 99"/>
                <a:gd name="T75" fmla="*/ 2 h 87"/>
                <a:gd name="T76" fmla="*/ 65 w 99"/>
                <a:gd name="T77" fmla="*/ 11 h 87"/>
                <a:gd name="T78" fmla="*/ 68 w 99"/>
                <a:gd name="T79" fmla="*/ 19 h 87"/>
                <a:gd name="T80" fmla="*/ 74 w 99"/>
                <a:gd name="T81" fmla="*/ 27 h 87"/>
                <a:gd name="T82" fmla="*/ 79 w 99"/>
                <a:gd name="T83" fmla="*/ 35 h 87"/>
                <a:gd name="T84" fmla="*/ 84 w 99"/>
                <a:gd name="T85" fmla="*/ 43 h 87"/>
                <a:gd name="T86" fmla="*/ 90 w 99"/>
                <a:gd name="T87" fmla="*/ 51 h 87"/>
                <a:gd name="T88" fmla="*/ 96 w 99"/>
                <a:gd name="T89" fmla="*/ 59 h 87"/>
                <a:gd name="T90" fmla="*/ 98 w 99"/>
                <a:gd name="T91" fmla="*/ 66 h 87"/>
                <a:gd name="T92" fmla="*/ 93 w 99"/>
                <a:gd name="T93" fmla="*/ 69 h 87"/>
                <a:gd name="T94" fmla="*/ 88 w 99"/>
                <a:gd name="T95" fmla="*/ 72 h 87"/>
                <a:gd name="T96" fmla="*/ 84 w 99"/>
                <a:gd name="T97" fmla="*/ 76 h 87"/>
                <a:gd name="T98" fmla="*/ 79 w 99"/>
                <a:gd name="T99" fmla="*/ 80 h 87"/>
                <a:gd name="T100" fmla="*/ 74 w 99"/>
                <a:gd name="T101" fmla="*/ 83 h 87"/>
                <a:gd name="T102" fmla="*/ 69 w 99"/>
                <a:gd name="T103" fmla="*/ 86 h 87"/>
                <a:gd name="T104" fmla="*/ 65 w 99"/>
                <a:gd name="T105" fmla="*/ 87 h 87"/>
                <a:gd name="T106" fmla="*/ 57 w 99"/>
                <a:gd name="T107" fmla="*/ 85 h 87"/>
                <a:gd name="T108" fmla="*/ 49 w 99"/>
                <a:gd name="T109" fmla="*/ 82 h 87"/>
                <a:gd name="T110" fmla="*/ 42 w 99"/>
                <a:gd name="T111" fmla="*/ 78 h 87"/>
                <a:gd name="T112" fmla="*/ 34 w 99"/>
                <a:gd name="T113" fmla="*/ 75 h 87"/>
                <a:gd name="T114" fmla="*/ 25 w 99"/>
                <a:gd name="T115" fmla="*/ 71 h 87"/>
                <a:gd name="T116" fmla="*/ 18 w 99"/>
                <a:gd name="T117" fmla="*/ 68 h 87"/>
                <a:gd name="T118" fmla="*/ 11 w 99"/>
                <a:gd name="T119" fmla="*/ 64 h 87"/>
                <a:gd name="T120" fmla="*/ 4 w 99"/>
                <a:gd name="T121" fmla="*/ 5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" h="87">
                  <a:moveTo>
                    <a:pt x="0" y="52"/>
                  </a:moveTo>
                  <a:lnTo>
                    <a:pt x="1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17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3" y="53"/>
                  </a:lnTo>
                  <a:lnTo>
                    <a:pt x="24" y="53"/>
                  </a:lnTo>
                  <a:lnTo>
                    <a:pt x="26" y="53"/>
                  </a:lnTo>
                  <a:lnTo>
                    <a:pt x="28" y="54"/>
                  </a:lnTo>
                  <a:lnTo>
                    <a:pt x="30" y="54"/>
                  </a:lnTo>
                  <a:lnTo>
                    <a:pt x="31" y="54"/>
                  </a:lnTo>
                  <a:lnTo>
                    <a:pt x="32" y="55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41" y="55"/>
                  </a:lnTo>
                  <a:lnTo>
                    <a:pt x="43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8" y="53"/>
                  </a:lnTo>
                  <a:lnTo>
                    <a:pt x="49" y="52"/>
                  </a:lnTo>
                  <a:lnTo>
                    <a:pt x="50" y="51"/>
                  </a:lnTo>
                  <a:lnTo>
                    <a:pt x="53" y="50"/>
                  </a:lnTo>
                  <a:lnTo>
                    <a:pt x="54" y="49"/>
                  </a:lnTo>
                  <a:lnTo>
                    <a:pt x="54" y="48"/>
                  </a:lnTo>
                  <a:lnTo>
                    <a:pt x="54" y="47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1"/>
                  </a:lnTo>
                  <a:lnTo>
                    <a:pt x="55" y="40"/>
                  </a:lnTo>
                  <a:lnTo>
                    <a:pt x="55" y="39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8"/>
                  </a:lnTo>
                  <a:lnTo>
                    <a:pt x="55" y="27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3" y="19"/>
                  </a:lnTo>
                  <a:lnTo>
                    <a:pt x="53" y="18"/>
                  </a:lnTo>
                  <a:lnTo>
                    <a:pt x="51" y="17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4" y="16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39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5" y="17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1" y="17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6" y="4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2"/>
                  </a:lnTo>
                  <a:lnTo>
                    <a:pt x="61" y="4"/>
                  </a:lnTo>
                  <a:lnTo>
                    <a:pt x="62" y="6"/>
                  </a:lnTo>
                  <a:lnTo>
                    <a:pt x="63" y="9"/>
                  </a:lnTo>
                  <a:lnTo>
                    <a:pt x="65" y="11"/>
                  </a:lnTo>
                  <a:lnTo>
                    <a:pt x="65" y="13"/>
                  </a:lnTo>
                  <a:lnTo>
                    <a:pt x="66" y="15"/>
                  </a:lnTo>
                  <a:lnTo>
                    <a:pt x="67" y="17"/>
                  </a:lnTo>
                  <a:lnTo>
                    <a:pt x="68" y="19"/>
                  </a:lnTo>
                  <a:lnTo>
                    <a:pt x="69" y="21"/>
                  </a:lnTo>
                  <a:lnTo>
                    <a:pt x="71" y="23"/>
                  </a:lnTo>
                  <a:lnTo>
                    <a:pt x="72" y="25"/>
                  </a:lnTo>
                  <a:lnTo>
                    <a:pt x="74" y="27"/>
                  </a:lnTo>
                  <a:lnTo>
                    <a:pt x="75" y="29"/>
                  </a:lnTo>
                  <a:lnTo>
                    <a:pt x="77" y="31"/>
                  </a:lnTo>
                  <a:lnTo>
                    <a:pt x="78" y="33"/>
                  </a:lnTo>
                  <a:lnTo>
                    <a:pt x="79" y="35"/>
                  </a:lnTo>
                  <a:lnTo>
                    <a:pt x="80" y="37"/>
                  </a:lnTo>
                  <a:lnTo>
                    <a:pt x="81" y="39"/>
                  </a:lnTo>
                  <a:lnTo>
                    <a:pt x="82" y="41"/>
                  </a:lnTo>
                  <a:lnTo>
                    <a:pt x="84" y="43"/>
                  </a:lnTo>
                  <a:lnTo>
                    <a:pt x="86" y="46"/>
                  </a:lnTo>
                  <a:lnTo>
                    <a:pt x="87" y="48"/>
                  </a:lnTo>
                  <a:lnTo>
                    <a:pt x="88" y="50"/>
                  </a:lnTo>
                  <a:lnTo>
                    <a:pt x="90" y="51"/>
                  </a:lnTo>
                  <a:lnTo>
                    <a:pt x="91" y="53"/>
                  </a:lnTo>
                  <a:lnTo>
                    <a:pt x="92" y="55"/>
                  </a:lnTo>
                  <a:lnTo>
                    <a:pt x="94" y="57"/>
                  </a:lnTo>
                  <a:lnTo>
                    <a:pt x="96" y="59"/>
                  </a:lnTo>
                  <a:lnTo>
                    <a:pt x="97" y="62"/>
                  </a:lnTo>
                  <a:lnTo>
                    <a:pt x="98" y="64"/>
                  </a:lnTo>
                  <a:lnTo>
                    <a:pt x="99" y="66"/>
                  </a:lnTo>
                  <a:lnTo>
                    <a:pt x="98" y="66"/>
                  </a:lnTo>
                  <a:lnTo>
                    <a:pt x="97" y="67"/>
                  </a:lnTo>
                  <a:lnTo>
                    <a:pt x="96" y="67"/>
                  </a:lnTo>
                  <a:lnTo>
                    <a:pt x="94" y="68"/>
                  </a:lnTo>
                  <a:lnTo>
                    <a:pt x="93" y="69"/>
                  </a:lnTo>
                  <a:lnTo>
                    <a:pt x="92" y="69"/>
                  </a:lnTo>
                  <a:lnTo>
                    <a:pt x="91" y="70"/>
                  </a:lnTo>
                  <a:lnTo>
                    <a:pt x="90" y="71"/>
                  </a:lnTo>
                  <a:lnTo>
                    <a:pt x="88" y="72"/>
                  </a:lnTo>
                  <a:lnTo>
                    <a:pt x="87" y="73"/>
                  </a:lnTo>
                  <a:lnTo>
                    <a:pt x="86" y="74"/>
                  </a:lnTo>
                  <a:lnTo>
                    <a:pt x="85" y="75"/>
                  </a:lnTo>
                  <a:lnTo>
                    <a:pt x="84" y="76"/>
                  </a:lnTo>
                  <a:lnTo>
                    <a:pt x="82" y="77"/>
                  </a:lnTo>
                  <a:lnTo>
                    <a:pt x="81" y="78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8" y="81"/>
                  </a:lnTo>
                  <a:lnTo>
                    <a:pt x="77" y="82"/>
                  </a:lnTo>
                  <a:lnTo>
                    <a:pt x="75" y="83"/>
                  </a:lnTo>
                  <a:lnTo>
                    <a:pt x="74" y="83"/>
                  </a:lnTo>
                  <a:lnTo>
                    <a:pt x="73" y="84"/>
                  </a:lnTo>
                  <a:lnTo>
                    <a:pt x="72" y="85"/>
                  </a:lnTo>
                  <a:lnTo>
                    <a:pt x="71" y="85"/>
                  </a:lnTo>
                  <a:lnTo>
                    <a:pt x="69" y="86"/>
                  </a:lnTo>
                  <a:lnTo>
                    <a:pt x="68" y="86"/>
                  </a:lnTo>
                  <a:lnTo>
                    <a:pt x="67" y="86"/>
                  </a:lnTo>
                  <a:lnTo>
                    <a:pt x="66" y="87"/>
                  </a:lnTo>
                  <a:lnTo>
                    <a:pt x="65" y="87"/>
                  </a:lnTo>
                  <a:lnTo>
                    <a:pt x="62" y="87"/>
                  </a:lnTo>
                  <a:lnTo>
                    <a:pt x="61" y="87"/>
                  </a:lnTo>
                  <a:lnTo>
                    <a:pt x="60" y="86"/>
                  </a:lnTo>
                  <a:lnTo>
                    <a:pt x="57" y="85"/>
                  </a:lnTo>
                  <a:lnTo>
                    <a:pt x="55" y="84"/>
                  </a:lnTo>
                  <a:lnTo>
                    <a:pt x="54" y="84"/>
                  </a:lnTo>
                  <a:lnTo>
                    <a:pt x="51" y="83"/>
                  </a:lnTo>
                  <a:lnTo>
                    <a:pt x="49" y="82"/>
                  </a:lnTo>
                  <a:lnTo>
                    <a:pt x="48" y="81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2" y="78"/>
                  </a:lnTo>
                  <a:lnTo>
                    <a:pt x="39" y="77"/>
                  </a:lnTo>
                  <a:lnTo>
                    <a:pt x="37" y="76"/>
                  </a:lnTo>
                  <a:lnTo>
                    <a:pt x="36" y="75"/>
                  </a:lnTo>
                  <a:lnTo>
                    <a:pt x="34" y="75"/>
                  </a:lnTo>
                  <a:lnTo>
                    <a:pt x="31" y="74"/>
                  </a:lnTo>
                  <a:lnTo>
                    <a:pt x="30" y="73"/>
                  </a:lnTo>
                  <a:lnTo>
                    <a:pt x="28" y="72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2" y="70"/>
                  </a:lnTo>
                  <a:lnTo>
                    <a:pt x="20" y="69"/>
                  </a:lnTo>
                  <a:lnTo>
                    <a:pt x="18" y="68"/>
                  </a:lnTo>
                  <a:lnTo>
                    <a:pt x="16" y="67"/>
                  </a:lnTo>
                  <a:lnTo>
                    <a:pt x="14" y="66"/>
                  </a:lnTo>
                  <a:lnTo>
                    <a:pt x="12" y="65"/>
                  </a:lnTo>
                  <a:lnTo>
                    <a:pt x="11" y="64"/>
                  </a:lnTo>
                  <a:lnTo>
                    <a:pt x="8" y="63"/>
                  </a:lnTo>
                  <a:lnTo>
                    <a:pt x="7" y="62"/>
                  </a:lnTo>
                  <a:lnTo>
                    <a:pt x="5" y="60"/>
                  </a:lnTo>
                  <a:lnTo>
                    <a:pt x="4" y="59"/>
                  </a:lnTo>
                  <a:lnTo>
                    <a:pt x="1" y="58"/>
                  </a:lnTo>
                  <a:lnTo>
                    <a:pt x="0" y="57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F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Freeform 3045"/>
            <p:cNvSpPr>
              <a:spLocks/>
            </p:cNvSpPr>
            <p:nvPr/>
          </p:nvSpPr>
          <p:spPr bwMode="auto">
            <a:xfrm>
              <a:off x="4330" y="1213"/>
              <a:ext cx="16" cy="18"/>
            </a:xfrm>
            <a:custGeom>
              <a:avLst/>
              <a:gdLst>
                <a:gd name="T0" fmla="*/ 5 w 16"/>
                <a:gd name="T1" fmla="*/ 0 h 18"/>
                <a:gd name="T2" fmla="*/ 16 w 16"/>
                <a:gd name="T3" fmla="*/ 0 h 18"/>
                <a:gd name="T4" fmla="*/ 16 w 16"/>
                <a:gd name="T5" fmla="*/ 18 h 18"/>
                <a:gd name="T6" fmla="*/ 15 w 16"/>
                <a:gd name="T7" fmla="*/ 18 h 18"/>
                <a:gd name="T8" fmla="*/ 13 w 16"/>
                <a:gd name="T9" fmla="*/ 18 h 18"/>
                <a:gd name="T10" fmla="*/ 12 w 16"/>
                <a:gd name="T11" fmla="*/ 18 h 18"/>
                <a:gd name="T12" fmla="*/ 11 w 16"/>
                <a:gd name="T13" fmla="*/ 18 h 18"/>
                <a:gd name="T14" fmla="*/ 10 w 16"/>
                <a:gd name="T15" fmla="*/ 18 h 18"/>
                <a:gd name="T16" fmla="*/ 9 w 16"/>
                <a:gd name="T17" fmla="*/ 18 h 18"/>
                <a:gd name="T18" fmla="*/ 8 w 16"/>
                <a:gd name="T19" fmla="*/ 18 h 18"/>
                <a:gd name="T20" fmla="*/ 6 w 16"/>
                <a:gd name="T21" fmla="*/ 18 h 18"/>
                <a:gd name="T22" fmla="*/ 5 w 16"/>
                <a:gd name="T23" fmla="*/ 18 h 18"/>
                <a:gd name="T24" fmla="*/ 4 w 16"/>
                <a:gd name="T25" fmla="*/ 17 h 18"/>
                <a:gd name="T26" fmla="*/ 3 w 16"/>
                <a:gd name="T27" fmla="*/ 17 h 18"/>
                <a:gd name="T28" fmla="*/ 2 w 16"/>
                <a:gd name="T29" fmla="*/ 17 h 18"/>
                <a:gd name="T30" fmla="*/ 0 w 16"/>
                <a:gd name="T31" fmla="*/ 17 h 18"/>
                <a:gd name="T32" fmla="*/ 0 w 16"/>
                <a:gd name="T33" fmla="*/ 15 h 18"/>
                <a:gd name="T34" fmla="*/ 0 w 16"/>
                <a:gd name="T35" fmla="*/ 14 h 18"/>
                <a:gd name="T36" fmla="*/ 0 w 16"/>
                <a:gd name="T37" fmla="*/ 13 h 18"/>
                <a:gd name="T38" fmla="*/ 0 w 16"/>
                <a:gd name="T39" fmla="*/ 12 h 18"/>
                <a:gd name="T40" fmla="*/ 2 w 16"/>
                <a:gd name="T41" fmla="*/ 12 h 18"/>
                <a:gd name="T42" fmla="*/ 2 w 16"/>
                <a:gd name="T43" fmla="*/ 11 h 18"/>
                <a:gd name="T44" fmla="*/ 2 w 16"/>
                <a:gd name="T45" fmla="*/ 10 h 18"/>
                <a:gd name="T46" fmla="*/ 2 w 16"/>
                <a:gd name="T47" fmla="*/ 9 h 18"/>
                <a:gd name="T48" fmla="*/ 3 w 16"/>
                <a:gd name="T49" fmla="*/ 8 h 18"/>
                <a:gd name="T50" fmla="*/ 3 w 16"/>
                <a:gd name="T51" fmla="*/ 7 h 18"/>
                <a:gd name="T52" fmla="*/ 3 w 16"/>
                <a:gd name="T53" fmla="*/ 6 h 18"/>
                <a:gd name="T54" fmla="*/ 4 w 16"/>
                <a:gd name="T55" fmla="*/ 6 h 18"/>
                <a:gd name="T56" fmla="*/ 4 w 16"/>
                <a:gd name="T57" fmla="*/ 5 h 18"/>
                <a:gd name="T58" fmla="*/ 4 w 16"/>
                <a:gd name="T59" fmla="*/ 4 h 18"/>
                <a:gd name="T60" fmla="*/ 4 w 16"/>
                <a:gd name="T61" fmla="*/ 3 h 18"/>
                <a:gd name="T62" fmla="*/ 5 w 16"/>
                <a:gd name="T63" fmla="*/ 3 h 18"/>
                <a:gd name="T64" fmla="*/ 5 w 16"/>
                <a:gd name="T65" fmla="*/ 2 h 18"/>
                <a:gd name="T66" fmla="*/ 5 w 16"/>
                <a:gd name="T67" fmla="*/ 1 h 18"/>
                <a:gd name="T68" fmla="*/ 5 w 16"/>
                <a:gd name="T6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18">
                  <a:moveTo>
                    <a:pt x="5" y="0"/>
                  </a:moveTo>
                  <a:lnTo>
                    <a:pt x="16" y="0"/>
                  </a:lnTo>
                  <a:lnTo>
                    <a:pt x="16" y="18"/>
                  </a:lnTo>
                  <a:lnTo>
                    <a:pt x="15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3046"/>
            <p:cNvSpPr>
              <a:spLocks/>
            </p:cNvSpPr>
            <p:nvPr/>
          </p:nvSpPr>
          <p:spPr bwMode="auto">
            <a:xfrm>
              <a:off x="4369" y="1254"/>
              <a:ext cx="60" cy="45"/>
            </a:xfrm>
            <a:custGeom>
              <a:avLst/>
              <a:gdLst>
                <a:gd name="T0" fmla="*/ 1 w 60"/>
                <a:gd name="T1" fmla="*/ 33 h 45"/>
                <a:gd name="T2" fmla="*/ 4 w 60"/>
                <a:gd name="T3" fmla="*/ 30 h 45"/>
                <a:gd name="T4" fmla="*/ 7 w 60"/>
                <a:gd name="T5" fmla="*/ 27 h 45"/>
                <a:gd name="T6" fmla="*/ 10 w 60"/>
                <a:gd name="T7" fmla="*/ 25 h 45"/>
                <a:gd name="T8" fmla="*/ 13 w 60"/>
                <a:gd name="T9" fmla="*/ 22 h 45"/>
                <a:gd name="T10" fmla="*/ 16 w 60"/>
                <a:gd name="T11" fmla="*/ 20 h 45"/>
                <a:gd name="T12" fmla="*/ 20 w 60"/>
                <a:gd name="T13" fmla="*/ 18 h 45"/>
                <a:gd name="T14" fmla="*/ 22 w 60"/>
                <a:gd name="T15" fmla="*/ 16 h 45"/>
                <a:gd name="T16" fmla="*/ 26 w 60"/>
                <a:gd name="T17" fmla="*/ 14 h 45"/>
                <a:gd name="T18" fmla="*/ 29 w 60"/>
                <a:gd name="T19" fmla="*/ 12 h 45"/>
                <a:gd name="T20" fmla="*/ 32 w 60"/>
                <a:gd name="T21" fmla="*/ 9 h 45"/>
                <a:gd name="T22" fmla="*/ 35 w 60"/>
                <a:gd name="T23" fmla="*/ 7 h 45"/>
                <a:gd name="T24" fmla="*/ 39 w 60"/>
                <a:gd name="T25" fmla="*/ 6 h 45"/>
                <a:gd name="T26" fmla="*/ 43 w 60"/>
                <a:gd name="T27" fmla="*/ 4 h 45"/>
                <a:gd name="T28" fmla="*/ 45 w 60"/>
                <a:gd name="T29" fmla="*/ 2 h 45"/>
                <a:gd name="T30" fmla="*/ 49 w 60"/>
                <a:gd name="T31" fmla="*/ 1 h 45"/>
                <a:gd name="T32" fmla="*/ 51 w 60"/>
                <a:gd name="T33" fmla="*/ 0 h 45"/>
                <a:gd name="T34" fmla="*/ 52 w 60"/>
                <a:gd name="T35" fmla="*/ 1 h 45"/>
                <a:gd name="T36" fmla="*/ 53 w 60"/>
                <a:gd name="T37" fmla="*/ 2 h 45"/>
                <a:gd name="T38" fmla="*/ 55 w 60"/>
                <a:gd name="T39" fmla="*/ 4 h 45"/>
                <a:gd name="T40" fmla="*/ 56 w 60"/>
                <a:gd name="T41" fmla="*/ 6 h 45"/>
                <a:gd name="T42" fmla="*/ 57 w 60"/>
                <a:gd name="T43" fmla="*/ 8 h 45"/>
                <a:gd name="T44" fmla="*/ 58 w 60"/>
                <a:gd name="T45" fmla="*/ 11 h 45"/>
                <a:gd name="T46" fmla="*/ 59 w 60"/>
                <a:gd name="T47" fmla="*/ 12 h 45"/>
                <a:gd name="T48" fmla="*/ 59 w 60"/>
                <a:gd name="T49" fmla="*/ 14 h 45"/>
                <a:gd name="T50" fmla="*/ 60 w 60"/>
                <a:gd name="T51" fmla="*/ 15 h 45"/>
                <a:gd name="T52" fmla="*/ 59 w 60"/>
                <a:gd name="T53" fmla="*/ 17 h 45"/>
                <a:gd name="T54" fmla="*/ 56 w 60"/>
                <a:gd name="T55" fmla="*/ 18 h 45"/>
                <a:gd name="T56" fmla="*/ 52 w 60"/>
                <a:gd name="T57" fmla="*/ 20 h 45"/>
                <a:gd name="T58" fmla="*/ 50 w 60"/>
                <a:gd name="T59" fmla="*/ 22 h 45"/>
                <a:gd name="T60" fmla="*/ 46 w 60"/>
                <a:gd name="T61" fmla="*/ 23 h 45"/>
                <a:gd name="T62" fmla="*/ 44 w 60"/>
                <a:gd name="T63" fmla="*/ 25 h 45"/>
                <a:gd name="T64" fmla="*/ 40 w 60"/>
                <a:gd name="T65" fmla="*/ 27 h 45"/>
                <a:gd name="T66" fmla="*/ 38 w 60"/>
                <a:gd name="T67" fmla="*/ 30 h 45"/>
                <a:gd name="T68" fmla="*/ 34 w 60"/>
                <a:gd name="T69" fmla="*/ 32 h 45"/>
                <a:gd name="T70" fmla="*/ 32 w 60"/>
                <a:gd name="T71" fmla="*/ 34 h 45"/>
                <a:gd name="T72" fmla="*/ 29 w 60"/>
                <a:gd name="T73" fmla="*/ 36 h 45"/>
                <a:gd name="T74" fmla="*/ 26 w 60"/>
                <a:gd name="T75" fmla="*/ 38 h 45"/>
                <a:gd name="T76" fmla="*/ 23 w 60"/>
                <a:gd name="T77" fmla="*/ 39 h 45"/>
                <a:gd name="T78" fmla="*/ 20 w 60"/>
                <a:gd name="T79" fmla="*/ 41 h 45"/>
                <a:gd name="T80" fmla="*/ 16 w 60"/>
                <a:gd name="T81" fmla="*/ 43 h 45"/>
                <a:gd name="T82" fmla="*/ 14 w 60"/>
                <a:gd name="T83" fmla="*/ 44 h 45"/>
                <a:gd name="T84" fmla="*/ 12 w 60"/>
                <a:gd name="T85" fmla="*/ 44 h 45"/>
                <a:gd name="T86" fmla="*/ 10 w 60"/>
                <a:gd name="T87" fmla="*/ 43 h 45"/>
                <a:gd name="T88" fmla="*/ 9 w 60"/>
                <a:gd name="T89" fmla="*/ 42 h 45"/>
                <a:gd name="T90" fmla="*/ 8 w 60"/>
                <a:gd name="T91" fmla="*/ 41 h 45"/>
                <a:gd name="T92" fmla="*/ 7 w 60"/>
                <a:gd name="T93" fmla="*/ 40 h 45"/>
                <a:gd name="T94" fmla="*/ 6 w 60"/>
                <a:gd name="T95" fmla="*/ 39 h 45"/>
                <a:gd name="T96" fmla="*/ 4 w 60"/>
                <a:gd name="T97" fmla="*/ 38 h 45"/>
                <a:gd name="T98" fmla="*/ 2 w 60"/>
                <a:gd name="T99" fmla="*/ 37 h 45"/>
                <a:gd name="T100" fmla="*/ 1 w 60"/>
                <a:gd name="T101" fmla="*/ 36 h 45"/>
                <a:gd name="T102" fmla="*/ 0 w 60"/>
                <a:gd name="T103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45">
                  <a:moveTo>
                    <a:pt x="0" y="34"/>
                  </a:moveTo>
                  <a:lnTo>
                    <a:pt x="1" y="33"/>
                  </a:lnTo>
                  <a:lnTo>
                    <a:pt x="2" y="32"/>
                  </a:lnTo>
                  <a:lnTo>
                    <a:pt x="4" y="30"/>
                  </a:lnTo>
                  <a:lnTo>
                    <a:pt x="6" y="29"/>
                  </a:lnTo>
                  <a:lnTo>
                    <a:pt x="7" y="27"/>
                  </a:lnTo>
                  <a:lnTo>
                    <a:pt x="8" y="26"/>
                  </a:lnTo>
                  <a:lnTo>
                    <a:pt x="10" y="25"/>
                  </a:lnTo>
                  <a:lnTo>
                    <a:pt x="12" y="23"/>
                  </a:lnTo>
                  <a:lnTo>
                    <a:pt x="13" y="22"/>
                  </a:lnTo>
                  <a:lnTo>
                    <a:pt x="15" y="21"/>
                  </a:lnTo>
                  <a:lnTo>
                    <a:pt x="16" y="20"/>
                  </a:lnTo>
                  <a:lnTo>
                    <a:pt x="17" y="19"/>
                  </a:lnTo>
                  <a:lnTo>
                    <a:pt x="20" y="18"/>
                  </a:lnTo>
                  <a:lnTo>
                    <a:pt x="21" y="17"/>
                  </a:lnTo>
                  <a:lnTo>
                    <a:pt x="22" y="16"/>
                  </a:lnTo>
                  <a:lnTo>
                    <a:pt x="25" y="15"/>
                  </a:lnTo>
                  <a:lnTo>
                    <a:pt x="26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4" y="8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9" y="6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4" y="3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9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2"/>
                  </a:lnTo>
                  <a:lnTo>
                    <a:pt x="53" y="2"/>
                  </a:lnTo>
                  <a:lnTo>
                    <a:pt x="55" y="3"/>
                  </a:lnTo>
                  <a:lnTo>
                    <a:pt x="55" y="4"/>
                  </a:lnTo>
                  <a:lnTo>
                    <a:pt x="56" y="5"/>
                  </a:lnTo>
                  <a:lnTo>
                    <a:pt x="56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8" y="9"/>
                  </a:lnTo>
                  <a:lnTo>
                    <a:pt x="58" y="11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6"/>
                  </a:lnTo>
                  <a:lnTo>
                    <a:pt x="59" y="17"/>
                  </a:lnTo>
                  <a:lnTo>
                    <a:pt x="57" y="17"/>
                  </a:lnTo>
                  <a:lnTo>
                    <a:pt x="56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51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6" y="23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3" y="26"/>
                  </a:lnTo>
                  <a:lnTo>
                    <a:pt x="40" y="27"/>
                  </a:lnTo>
                  <a:lnTo>
                    <a:pt x="39" y="29"/>
                  </a:lnTo>
                  <a:lnTo>
                    <a:pt x="38" y="30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3" y="33"/>
                  </a:lnTo>
                  <a:lnTo>
                    <a:pt x="32" y="34"/>
                  </a:lnTo>
                  <a:lnTo>
                    <a:pt x="31" y="35"/>
                  </a:lnTo>
                  <a:lnTo>
                    <a:pt x="29" y="36"/>
                  </a:lnTo>
                  <a:lnTo>
                    <a:pt x="27" y="37"/>
                  </a:lnTo>
                  <a:lnTo>
                    <a:pt x="26" y="38"/>
                  </a:lnTo>
                  <a:lnTo>
                    <a:pt x="25" y="38"/>
                  </a:lnTo>
                  <a:lnTo>
                    <a:pt x="23" y="39"/>
                  </a:lnTo>
                  <a:lnTo>
                    <a:pt x="21" y="40"/>
                  </a:lnTo>
                  <a:lnTo>
                    <a:pt x="20" y="41"/>
                  </a:lnTo>
                  <a:lnTo>
                    <a:pt x="19" y="42"/>
                  </a:lnTo>
                  <a:lnTo>
                    <a:pt x="16" y="43"/>
                  </a:lnTo>
                  <a:lnTo>
                    <a:pt x="15" y="43"/>
                  </a:lnTo>
                  <a:lnTo>
                    <a:pt x="14" y="44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3047"/>
            <p:cNvSpPr>
              <a:spLocks/>
            </p:cNvSpPr>
            <p:nvPr/>
          </p:nvSpPr>
          <p:spPr bwMode="auto">
            <a:xfrm>
              <a:off x="4376" y="1273"/>
              <a:ext cx="273" cy="185"/>
            </a:xfrm>
            <a:custGeom>
              <a:avLst/>
              <a:gdLst>
                <a:gd name="T0" fmla="*/ 8 w 273"/>
                <a:gd name="T1" fmla="*/ 35 h 185"/>
                <a:gd name="T2" fmla="*/ 19 w 273"/>
                <a:gd name="T3" fmla="*/ 28 h 185"/>
                <a:gd name="T4" fmla="*/ 30 w 273"/>
                <a:gd name="T5" fmla="*/ 22 h 185"/>
                <a:gd name="T6" fmla="*/ 40 w 273"/>
                <a:gd name="T7" fmla="*/ 16 h 185"/>
                <a:gd name="T8" fmla="*/ 51 w 273"/>
                <a:gd name="T9" fmla="*/ 10 h 185"/>
                <a:gd name="T10" fmla="*/ 62 w 273"/>
                <a:gd name="T11" fmla="*/ 4 h 185"/>
                <a:gd name="T12" fmla="*/ 71 w 273"/>
                <a:gd name="T13" fmla="*/ 2 h 185"/>
                <a:gd name="T14" fmla="*/ 79 w 273"/>
                <a:gd name="T15" fmla="*/ 10 h 185"/>
                <a:gd name="T16" fmla="*/ 85 w 273"/>
                <a:gd name="T17" fmla="*/ 16 h 185"/>
                <a:gd name="T18" fmla="*/ 91 w 273"/>
                <a:gd name="T19" fmla="*/ 23 h 185"/>
                <a:gd name="T20" fmla="*/ 98 w 273"/>
                <a:gd name="T21" fmla="*/ 30 h 185"/>
                <a:gd name="T22" fmla="*/ 104 w 273"/>
                <a:gd name="T23" fmla="*/ 37 h 185"/>
                <a:gd name="T24" fmla="*/ 110 w 273"/>
                <a:gd name="T25" fmla="*/ 43 h 185"/>
                <a:gd name="T26" fmla="*/ 138 w 273"/>
                <a:gd name="T27" fmla="*/ 55 h 185"/>
                <a:gd name="T28" fmla="*/ 148 w 273"/>
                <a:gd name="T29" fmla="*/ 62 h 185"/>
                <a:gd name="T30" fmla="*/ 159 w 273"/>
                <a:gd name="T31" fmla="*/ 69 h 185"/>
                <a:gd name="T32" fmla="*/ 171 w 273"/>
                <a:gd name="T33" fmla="*/ 75 h 185"/>
                <a:gd name="T34" fmla="*/ 182 w 273"/>
                <a:gd name="T35" fmla="*/ 80 h 185"/>
                <a:gd name="T36" fmla="*/ 194 w 273"/>
                <a:gd name="T37" fmla="*/ 87 h 185"/>
                <a:gd name="T38" fmla="*/ 273 w 273"/>
                <a:gd name="T39" fmla="*/ 114 h 185"/>
                <a:gd name="T40" fmla="*/ 268 w 273"/>
                <a:gd name="T41" fmla="*/ 120 h 185"/>
                <a:gd name="T42" fmla="*/ 264 w 273"/>
                <a:gd name="T43" fmla="*/ 124 h 185"/>
                <a:gd name="T44" fmla="*/ 259 w 273"/>
                <a:gd name="T45" fmla="*/ 128 h 185"/>
                <a:gd name="T46" fmla="*/ 254 w 273"/>
                <a:gd name="T47" fmla="*/ 132 h 185"/>
                <a:gd name="T48" fmla="*/ 251 w 273"/>
                <a:gd name="T49" fmla="*/ 137 h 185"/>
                <a:gd name="T50" fmla="*/ 245 w 273"/>
                <a:gd name="T51" fmla="*/ 139 h 185"/>
                <a:gd name="T52" fmla="*/ 235 w 273"/>
                <a:gd name="T53" fmla="*/ 133 h 185"/>
                <a:gd name="T54" fmla="*/ 225 w 273"/>
                <a:gd name="T55" fmla="*/ 129 h 185"/>
                <a:gd name="T56" fmla="*/ 217 w 273"/>
                <a:gd name="T57" fmla="*/ 125 h 185"/>
                <a:gd name="T58" fmla="*/ 208 w 273"/>
                <a:gd name="T59" fmla="*/ 120 h 185"/>
                <a:gd name="T60" fmla="*/ 198 w 273"/>
                <a:gd name="T61" fmla="*/ 115 h 185"/>
                <a:gd name="T62" fmla="*/ 190 w 273"/>
                <a:gd name="T63" fmla="*/ 111 h 185"/>
                <a:gd name="T64" fmla="*/ 184 w 273"/>
                <a:gd name="T65" fmla="*/ 128 h 185"/>
                <a:gd name="T66" fmla="*/ 187 w 273"/>
                <a:gd name="T67" fmla="*/ 138 h 185"/>
                <a:gd name="T68" fmla="*/ 191 w 273"/>
                <a:gd name="T69" fmla="*/ 148 h 185"/>
                <a:gd name="T70" fmla="*/ 194 w 273"/>
                <a:gd name="T71" fmla="*/ 159 h 185"/>
                <a:gd name="T72" fmla="*/ 198 w 273"/>
                <a:gd name="T73" fmla="*/ 168 h 185"/>
                <a:gd name="T74" fmla="*/ 200 w 273"/>
                <a:gd name="T75" fmla="*/ 179 h 185"/>
                <a:gd name="T76" fmla="*/ 198 w 273"/>
                <a:gd name="T77" fmla="*/ 185 h 185"/>
                <a:gd name="T78" fmla="*/ 192 w 273"/>
                <a:gd name="T79" fmla="*/ 183 h 185"/>
                <a:gd name="T80" fmla="*/ 187 w 273"/>
                <a:gd name="T81" fmla="*/ 180 h 185"/>
                <a:gd name="T82" fmla="*/ 184 w 273"/>
                <a:gd name="T83" fmla="*/ 177 h 185"/>
                <a:gd name="T84" fmla="*/ 178 w 273"/>
                <a:gd name="T85" fmla="*/ 174 h 185"/>
                <a:gd name="T86" fmla="*/ 161 w 273"/>
                <a:gd name="T87" fmla="*/ 164 h 185"/>
                <a:gd name="T88" fmla="*/ 144 w 273"/>
                <a:gd name="T89" fmla="*/ 157 h 185"/>
                <a:gd name="T90" fmla="*/ 126 w 273"/>
                <a:gd name="T91" fmla="*/ 150 h 185"/>
                <a:gd name="T92" fmla="*/ 108 w 273"/>
                <a:gd name="T93" fmla="*/ 144 h 185"/>
                <a:gd name="T94" fmla="*/ 92 w 273"/>
                <a:gd name="T95" fmla="*/ 137 h 185"/>
                <a:gd name="T96" fmla="*/ 75 w 273"/>
                <a:gd name="T97" fmla="*/ 129 h 185"/>
                <a:gd name="T98" fmla="*/ 62 w 273"/>
                <a:gd name="T99" fmla="*/ 117 h 185"/>
                <a:gd name="T100" fmla="*/ 51 w 273"/>
                <a:gd name="T101" fmla="*/ 103 h 185"/>
                <a:gd name="T102" fmla="*/ 40 w 273"/>
                <a:gd name="T103" fmla="*/ 89 h 185"/>
                <a:gd name="T104" fmla="*/ 30 w 273"/>
                <a:gd name="T105" fmla="*/ 76 h 185"/>
                <a:gd name="T106" fmla="*/ 18 w 273"/>
                <a:gd name="T107" fmla="*/ 62 h 185"/>
                <a:gd name="T108" fmla="*/ 7 w 273"/>
                <a:gd name="T109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185">
                  <a:moveTo>
                    <a:pt x="0" y="40"/>
                  </a:moveTo>
                  <a:lnTo>
                    <a:pt x="2" y="39"/>
                  </a:lnTo>
                  <a:lnTo>
                    <a:pt x="5" y="37"/>
                  </a:lnTo>
                  <a:lnTo>
                    <a:pt x="6" y="36"/>
                  </a:lnTo>
                  <a:lnTo>
                    <a:pt x="8" y="35"/>
                  </a:lnTo>
                  <a:lnTo>
                    <a:pt x="10" y="33"/>
                  </a:lnTo>
                  <a:lnTo>
                    <a:pt x="13" y="32"/>
                  </a:lnTo>
                  <a:lnTo>
                    <a:pt x="14" y="31"/>
                  </a:lnTo>
                  <a:lnTo>
                    <a:pt x="16" y="30"/>
                  </a:lnTo>
                  <a:lnTo>
                    <a:pt x="19" y="28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5" y="24"/>
                  </a:lnTo>
                  <a:lnTo>
                    <a:pt x="27" y="23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3" y="19"/>
                  </a:lnTo>
                  <a:lnTo>
                    <a:pt x="36" y="18"/>
                  </a:lnTo>
                  <a:lnTo>
                    <a:pt x="38" y="17"/>
                  </a:lnTo>
                  <a:lnTo>
                    <a:pt x="40" y="16"/>
                  </a:lnTo>
                  <a:lnTo>
                    <a:pt x="43" y="15"/>
                  </a:lnTo>
                  <a:lnTo>
                    <a:pt x="45" y="14"/>
                  </a:lnTo>
                  <a:lnTo>
                    <a:pt x="46" y="13"/>
                  </a:lnTo>
                  <a:lnTo>
                    <a:pt x="49" y="11"/>
                  </a:lnTo>
                  <a:lnTo>
                    <a:pt x="51" y="10"/>
                  </a:lnTo>
                  <a:lnTo>
                    <a:pt x="53" y="8"/>
                  </a:lnTo>
                  <a:lnTo>
                    <a:pt x="56" y="7"/>
                  </a:lnTo>
                  <a:lnTo>
                    <a:pt x="57" y="6"/>
                  </a:lnTo>
                  <a:lnTo>
                    <a:pt x="59" y="5"/>
                  </a:lnTo>
                  <a:lnTo>
                    <a:pt x="62" y="4"/>
                  </a:lnTo>
                  <a:lnTo>
                    <a:pt x="64" y="2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1" y="2"/>
                  </a:lnTo>
                  <a:lnTo>
                    <a:pt x="73" y="4"/>
                  </a:lnTo>
                  <a:lnTo>
                    <a:pt x="74" y="5"/>
                  </a:lnTo>
                  <a:lnTo>
                    <a:pt x="75" y="6"/>
                  </a:lnTo>
                  <a:lnTo>
                    <a:pt x="77" y="7"/>
                  </a:lnTo>
                  <a:lnTo>
                    <a:pt x="79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2" y="13"/>
                  </a:lnTo>
                  <a:lnTo>
                    <a:pt x="83" y="15"/>
                  </a:lnTo>
                  <a:lnTo>
                    <a:pt x="85" y="16"/>
                  </a:lnTo>
                  <a:lnTo>
                    <a:pt x="86" y="17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3" y="25"/>
                  </a:lnTo>
                  <a:lnTo>
                    <a:pt x="94" y="28"/>
                  </a:lnTo>
                  <a:lnTo>
                    <a:pt x="96" y="29"/>
                  </a:lnTo>
                  <a:lnTo>
                    <a:pt x="98" y="30"/>
                  </a:lnTo>
                  <a:lnTo>
                    <a:pt x="99" y="32"/>
                  </a:lnTo>
                  <a:lnTo>
                    <a:pt x="100" y="33"/>
                  </a:lnTo>
                  <a:lnTo>
                    <a:pt x="101" y="34"/>
                  </a:lnTo>
                  <a:lnTo>
                    <a:pt x="102" y="36"/>
                  </a:lnTo>
                  <a:lnTo>
                    <a:pt x="104" y="37"/>
                  </a:lnTo>
                  <a:lnTo>
                    <a:pt x="105" y="38"/>
                  </a:lnTo>
                  <a:lnTo>
                    <a:pt x="106" y="39"/>
                  </a:lnTo>
                  <a:lnTo>
                    <a:pt x="107" y="41"/>
                  </a:lnTo>
                  <a:lnTo>
                    <a:pt x="108" y="42"/>
                  </a:lnTo>
                  <a:lnTo>
                    <a:pt x="110" y="43"/>
                  </a:lnTo>
                  <a:lnTo>
                    <a:pt x="131" y="47"/>
                  </a:lnTo>
                  <a:lnTo>
                    <a:pt x="134" y="49"/>
                  </a:lnTo>
                  <a:lnTo>
                    <a:pt x="135" y="51"/>
                  </a:lnTo>
                  <a:lnTo>
                    <a:pt x="136" y="53"/>
                  </a:lnTo>
                  <a:lnTo>
                    <a:pt x="138" y="55"/>
                  </a:lnTo>
                  <a:lnTo>
                    <a:pt x="139" y="56"/>
                  </a:lnTo>
                  <a:lnTo>
                    <a:pt x="142" y="58"/>
                  </a:lnTo>
                  <a:lnTo>
                    <a:pt x="143" y="59"/>
                  </a:lnTo>
                  <a:lnTo>
                    <a:pt x="145" y="61"/>
                  </a:lnTo>
                  <a:lnTo>
                    <a:pt x="148" y="62"/>
                  </a:lnTo>
                  <a:lnTo>
                    <a:pt x="149" y="65"/>
                  </a:lnTo>
                  <a:lnTo>
                    <a:pt x="151" y="66"/>
                  </a:lnTo>
                  <a:lnTo>
                    <a:pt x="154" y="67"/>
                  </a:lnTo>
                  <a:lnTo>
                    <a:pt x="156" y="68"/>
                  </a:lnTo>
                  <a:lnTo>
                    <a:pt x="159" y="69"/>
                  </a:lnTo>
                  <a:lnTo>
                    <a:pt x="161" y="71"/>
                  </a:lnTo>
                  <a:lnTo>
                    <a:pt x="163" y="72"/>
                  </a:lnTo>
                  <a:lnTo>
                    <a:pt x="166" y="73"/>
                  </a:lnTo>
                  <a:lnTo>
                    <a:pt x="168" y="74"/>
                  </a:lnTo>
                  <a:lnTo>
                    <a:pt x="171" y="75"/>
                  </a:lnTo>
                  <a:lnTo>
                    <a:pt x="173" y="76"/>
                  </a:lnTo>
                  <a:lnTo>
                    <a:pt x="175" y="77"/>
                  </a:lnTo>
                  <a:lnTo>
                    <a:pt x="178" y="78"/>
                  </a:lnTo>
                  <a:lnTo>
                    <a:pt x="180" y="79"/>
                  </a:lnTo>
                  <a:lnTo>
                    <a:pt x="182" y="80"/>
                  </a:lnTo>
                  <a:lnTo>
                    <a:pt x="185" y="82"/>
                  </a:lnTo>
                  <a:lnTo>
                    <a:pt x="187" y="84"/>
                  </a:lnTo>
                  <a:lnTo>
                    <a:pt x="190" y="85"/>
                  </a:lnTo>
                  <a:lnTo>
                    <a:pt x="192" y="86"/>
                  </a:lnTo>
                  <a:lnTo>
                    <a:pt x="194" y="87"/>
                  </a:lnTo>
                  <a:lnTo>
                    <a:pt x="197" y="88"/>
                  </a:lnTo>
                  <a:lnTo>
                    <a:pt x="199" y="90"/>
                  </a:lnTo>
                  <a:lnTo>
                    <a:pt x="200" y="91"/>
                  </a:lnTo>
                  <a:lnTo>
                    <a:pt x="241" y="91"/>
                  </a:lnTo>
                  <a:lnTo>
                    <a:pt x="273" y="114"/>
                  </a:lnTo>
                  <a:lnTo>
                    <a:pt x="272" y="115"/>
                  </a:lnTo>
                  <a:lnTo>
                    <a:pt x="272" y="117"/>
                  </a:lnTo>
                  <a:lnTo>
                    <a:pt x="271" y="118"/>
                  </a:lnTo>
                  <a:lnTo>
                    <a:pt x="270" y="119"/>
                  </a:lnTo>
                  <a:lnTo>
                    <a:pt x="268" y="120"/>
                  </a:lnTo>
                  <a:lnTo>
                    <a:pt x="267" y="121"/>
                  </a:lnTo>
                  <a:lnTo>
                    <a:pt x="266" y="122"/>
                  </a:lnTo>
                  <a:lnTo>
                    <a:pt x="265" y="123"/>
                  </a:lnTo>
                  <a:lnTo>
                    <a:pt x="265" y="124"/>
                  </a:lnTo>
                  <a:lnTo>
                    <a:pt x="264" y="124"/>
                  </a:lnTo>
                  <a:lnTo>
                    <a:pt x="262" y="125"/>
                  </a:lnTo>
                  <a:lnTo>
                    <a:pt x="261" y="126"/>
                  </a:lnTo>
                  <a:lnTo>
                    <a:pt x="261" y="127"/>
                  </a:lnTo>
                  <a:lnTo>
                    <a:pt x="260" y="127"/>
                  </a:lnTo>
                  <a:lnTo>
                    <a:pt x="259" y="128"/>
                  </a:lnTo>
                  <a:lnTo>
                    <a:pt x="258" y="129"/>
                  </a:lnTo>
                  <a:lnTo>
                    <a:pt x="257" y="130"/>
                  </a:lnTo>
                  <a:lnTo>
                    <a:pt x="255" y="131"/>
                  </a:lnTo>
                  <a:lnTo>
                    <a:pt x="255" y="132"/>
                  </a:lnTo>
                  <a:lnTo>
                    <a:pt x="254" y="132"/>
                  </a:lnTo>
                  <a:lnTo>
                    <a:pt x="253" y="133"/>
                  </a:lnTo>
                  <a:lnTo>
                    <a:pt x="253" y="135"/>
                  </a:lnTo>
                  <a:lnTo>
                    <a:pt x="252" y="136"/>
                  </a:lnTo>
                  <a:lnTo>
                    <a:pt x="251" y="136"/>
                  </a:lnTo>
                  <a:lnTo>
                    <a:pt x="251" y="137"/>
                  </a:lnTo>
                  <a:lnTo>
                    <a:pt x="249" y="138"/>
                  </a:lnTo>
                  <a:lnTo>
                    <a:pt x="249" y="139"/>
                  </a:lnTo>
                  <a:lnTo>
                    <a:pt x="248" y="140"/>
                  </a:lnTo>
                  <a:lnTo>
                    <a:pt x="246" y="140"/>
                  </a:lnTo>
                  <a:lnTo>
                    <a:pt x="245" y="139"/>
                  </a:lnTo>
                  <a:lnTo>
                    <a:pt x="242" y="138"/>
                  </a:lnTo>
                  <a:lnTo>
                    <a:pt x="241" y="137"/>
                  </a:lnTo>
                  <a:lnTo>
                    <a:pt x="239" y="136"/>
                  </a:lnTo>
                  <a:lnTo>
                    <a:pt x="236" y="135"/>
                  </a:lnTo>
                  <a:lnTo>
                    <a:pt x="235" y="133"/>
                  </a:lnTo>
                  <a:lnTo>
                    <a:pt x="233" y="133"/>
                  </a:lnTo>
                  <a:lnTo>
                    <a:pt x="231" y="132"/>
                  </a:lnTo>
                  <a:lnTo>
                    <a:pt x="229" y="131"/>
                  </a:lnTo>
                  <a:lnTo>
                    <a:pt x="228" y="130"/>
                  </a:lnTo>
                  <a:lnTo>
                    <a:pt x="225" y="129"/>
                  </a:lnTo>
                  <a:lnTo>
                    <a:pt x="224" y="128"/>
                  </a:lnTo>
                  <a:lnTo>
                    <a:pt x="222" y="127"/>
                  </a:lnTo>
                  <a:lnTo>
                    <a:pt x="221" y="126"/>
                  </a:lnTo>
                  <a:lnTo>
                    <a:pt x="218" y="125"/>
                  </a:lnTo>
                  <a:lnTo>
                    <a:pt x="217" y="125"/>
                  </a:lnTo>
                  <a:lnTo>
                    <a:pt x="215" y="124"/>
                  </a:lnTo>
                  <a:lnTo>
                    <a:pt x="214" y="123"/>
                  </a:lnTo>
                  <a:lnTo>
                    <a:pt x="211" y="122"/>
                  </a:lnTo>
                  <a:lnTo>
                    <a:pt x="210" y="121"/>
                  </a:lnTo>
                  <a:lnTo>
                    <a:pt x="208" y="120"/>
                  </a:lnTo>
                  <a:lnTo>
                    <a:pt x="206" y="119"/>
                  </a:lnTo>
                  <a:lnTo>
                    <a:pt x="204" y="119"/>
                  </a:lnTo>
                  <a:lnTo>
                    <a:pt x="203" y="118"/>
                  </a:lnTo>
                  <a:lnTo>
                    <a:pt x="200" y="117"/>
                  </a:lnTo>
                  <a:lnTo>
                    <a:pt x="198" y="115"/>
                  </a:lnTo>
                  <a:lnTo>
                    <a:pt x="197" y="114"/>
                  </a:lnTo>
                  <a:lnTo>
                    <a:pt x="194" y="114"/>
                  </a:lnTo>
                  <a:lnTo>
                    <a:pt x="193" y="113"/>
                  </a:lnTo>
                  <a:lnTo>
                    <a:pt x="191" y="112"/>
                  </a:lnTo>
                  <a:lnTo>
                    <a:pt x="190" y="111"/>
                  </a:lnTo>
                  <a:lnTo>
                    <a:pt x="182" y="120"/>
                  </a:lnTo>
                  <a:lnTo>
                    <a:pt x="182" y="122"/>
                  </a:lnTo>
                  <a:lnTo>
                    <a:pt x="182" y="124"/>
                  </a:lnTo>
                  <a:lnTo>
                    <a:pt x="184" y="126"/>
                  </a:lnTo>
                  <a:lnTo>
                    <a:pt x="184" y="128"/>
                  </a:lnTo>
                  <a:lnTo>
                    <a:pt x="185" y="130"/>
                  </a:lnTo>
                  <a:lnTo>
                    <a:pt x="185" y="132"/>
                  </a:lnTo>
                  <a:lnTo>
                    <a:pt x="186" y="135"/>
                  </a:lnTo>
                  <a:lnTo>
                    <a:pt x="186" y="136"/>
                  </a:lnTo>
                  <a:lnTo>
                    <a:pt x="187" y="138"/>
                  </a:lnTo>
                  <a:lnTo>
                    <a:pt x="187" y="140"/>
                  </a:lnTo>
                  <a:lnTo>
                    <a:pt x="188" y="142"/>
                  </a:lnTo>
                  <a:lnTo>
                    <a:pt x="188" y="144"/>
                  </a:lnTo>
                  <a:lnTo>
                    <a:pt x="190" y="146"/>
                  </a:lnTo>
                  <a:lnTo>
                    <a:pt x="191" y="148"/>
                  </a:lnTo>
                  <a:lnTo>
                    <a:pt x="191" y="150"/>
                  </a:lnTo>
                  <a:lnTo>
                    <a:pt x="192" y="153"/>
                  </a:lnTo>
                  <a:lnTo>
                    <a:pt x="193" y="155"/>
                  </a:lnTo>
                  <a:lnTo>
                    <a:pt x="193" y="157"/>
                  </a:lnTo>
                  <a:lnTo>
                    <a:pt x="194" y="159"/>
                  </a:lnTo>
                  <a:lnTo>
                    <a:pt x="194" y="161"/>
                  </a:lnTo>
                  <a:lnTo>
                    <a:pt x="196" y="162"/>
                  </a:lnTo>
                  <a:lnTo>
                    <a:pt x="196" y="164"/>
                  </a:lnTo>
                  <a:lnTo>
                    <a:pt x="197" y="166"/>
                  </a:lnTo>
                  <a:lnTo>
                    <a:pt x="198" y="168"/>
                  </a:lnTo>
                  <a:lnTo>
                    <a:pt x="198" y="171"/>
                  </a:lnTo>
                  <a:lnTo>
                    <a:pt x="198" y="173"/>
                  </a:lnTo>
                  <a:lnTo>
                    <a:pt x="199" y="175"/>
                  </a:lnTo>
                  <a:lnTo>
                    <a:pt x="199" y="177"/>
                  </a:lnTo>
                  <a:lnTo>
                    <a:pt x="200" y="179"/>
                  </a:lnTo>
                  <a:lnTo>
                    <a:pt x="200" y="181"/>
                  </a:lnTo>
                  <a:lnTo>
                    <a:pt x="200" y="183"/>
                  </a:lnTo>
                  <a:lnTo>
                    <a:pt x="200" y="185"/>
                  </a:lnTo>
                  <a:lnTo>
                    <a:pt x="199" y="185"/>
                  </a:lnTo>
                  <a:lnTo>
                    <a:pt x="198" y="185"/>
                  </a:lnTo>
                  <a:lnTo>
                    <a:pt x="197" y="184"/>
                  </a:lnTo>
                  <a:lnTo>
                    <a:pt x="196" y="184"/>
                  </a:lnTo>
                  <a:lnTo>
                    <a:pt x="194" y="183"/>
                  </a:lnTo>
                  <a:lnTo>
                    <a:pt x="193" y="183"/>
                  </a:lnTo>
                  <a:lnTo>
                    <a:pt x="192" y="183"/>
                  </a:lnTo>
                  <a:lnTo>
                    <a:pt x="192" y="182"/>
                  </a:lnTo>
                  <a:lnTo>
                    <a:pt x="191" y="182"/>
                  </a:lnTo>
                  <a:lnTo>
                    <a:pt x="190" y="181"/>
                  </a:lnTo>
                  <a:lnTo>
                    <a:pt x="188" y="180"/>
                  </a:lnTo>
                  <a:lnTo>
                    <a:pt x="187" y="180"/>
                  </a:lnTo>
                  <a:lnTo>
                    <a:pt x="187" y="179"/>
                  </a:lnTo>
                  <a:lnTo>
                    <a:pt x="186" y="179"/>
                  </a:lnTo>
                  <a:lnTo>
                    <a:pt x="185" y="178"/>
                  </a:lnTo>
                  <a:lnTo>
                    <a:pt x="184" y="178"/>
                  </a:lnTo>
                  <a:lnTo>
                    <a:pt x="184" y="177"/>
                  </a:lnTo>
                  <a:lnTo>
                    <a:pt x="182" y="177"/>
                  </a:lnTo>
                  <a:lnTo>
                    <a:pt x="182" y="176"/>
                  </a:lnTo>
                  <a:lnTo>
                    <a:pt x="181" y="176"/>
                  </a:lnTo>
                  <a:lnTo>
                    <a:pt x="180" y="175"/>
                  </a:lnTo>
                  <a:lnTo>
                    <a:pt x="178" y="174"/>
                  </a:lnTo>
                  <a:lnTo>
                    <a:pt x="174" y="172"/>
                  </a:lnTo>
                  <a:lnTo>
                    <a:pt x="171" y="169"/>
                  </a:lnTo>
                  <a:lnTo>
                    <a:pt x="168" y="167"/>
                  </a:lnTo>
                  <a:lnTo>
                    <a:pt x="165" y="166"/>
                  </a:lnTo>
                  <a:lnTo>
                    <a:pt x="161" y="164"/>
                  </a:lnTo>
                  <a:lnTo>
                    <a:pt x="157" y="163"/>
                  </a:lnTo>
                  <a:lnTo>
                    <a:pt x="154" y="161"/>
                  </a:lnTo>
                  <a:lnTo>
                    <a:pt x="150" y="160"/>
                  </a:lnTo>
                  <a:lnTo>
                    <a:pt x="148" y="159"/>
                  </a:lnTo>
                  <a:lnTo>
                    <a:pt x="144" y="157"/>
                  </a:lnTo>
                  <a:lnTo>
                    <a:pt x="141" y="156"/>
                  </a:lnTo>
                  <a:lnTo>
                    <a:pt x="137" y="155"/>
                  </a:lnTo>
                  <a:lnTo>
                    <a:pt x="134" y="154"/>
                  </a:lnTo>
                  <a:lnTo>
                    <a:pt x="130" y="151"/>
                  </a:lnTo>
                  <a:lnTo>
                    <a:pt x="126" y="150"/>
                  </a:lnTo>
                  <a:lnTo>
                    <a:pt x="123" y="149"/>
                  </a:lnTo>
                  <a:lnTo>
                    <a:pt x="119" y="148"/>
                  </a:lnTo>
                  <a:lnTo>
                    <a:pt x="116" y="146"/>
                  </a:lnTo>
                  <a:lnTo>
                    <a:pt x="112" y="145"/>
                  </a:lnTo>
                  <a:lnTo>
                    <a:pt x="108" y="144"/>
                  </a:lnTo>
                  <a:lnTo>
                    <a:pt x="105" y="143"/>
                  </a:lnTo>
                  <a:lnTo>
                    <a:pt x="101" y="141"/>
                  </a:lnTo>
                  <a:lnTo>
                    <a:pt x="99" y="140"/>
                  </a:lnTo>
                  <a:lnTo>
                    <a:pt x="95" y="139"/>
                  </a:lnTo>
                  <a:lnTo>
                    <a:pt x="92" y="137"/>
                  </a:lnTo>
                  <a:lnTo>
                    <a:pt x="88" y="136"/>
                  </a:lnTo>
                  <a:lnTo>
                    <a:pt x="85" y="135"/>
                  </a:lnTo>
                  <a:lnTo>
                    <a:pt x="81" y="132"/>
                  </a:lnTo>
                  <a:lnTo>
                    <a:pt x="79" y="131"/>
                  </a:lnTo>
                  <a:lnTo>
                    <a:pt x="75" y="129"/>
                  </a:lnTo>
                  <a:lnTo>
                    <a:pt x="71" y="127"/>
                  </a:lnTo>
                  <a:lnTo>
                    <a:pt x="69" y="125"/>
                  </a:lnTo>
                  <a:lnTo>
                    <a:pt x="67" y="122"/>
                  </a:lnTo>
                  <a:lnTo>
                    <a:pt x="64" y="120"/>
                  </a:lnTo>
                  <a:lnTo>
                    <a:pt x="62" y="117"/>
                  </a:lnTo>
                  <a:lnTo>
                    <a:pt x="59" y="114"/>
                  </a:lnTo>
                  <a:lnTo>
                    <a:pt x="58" y="111"/>
                  </a:lnTo>
                  <a:lnTo>
                    <a:pt x="56" y="108"/>
                  </a:lnTo>
                  <a:lnTo>
                    <a:pt x="53" y="106"/>
                  </a:lnTo>
                  <a:lnTo>
                    <a:pt x="51" y="103"/>
                  </a:lnTo>
                  <a:lnTo>
                    <a:pt x="49" y="101"/>
                  </a:lnTo>
                  <a:lnTo>
                    <a:pt x="46" y="97"/>
                  </a:lnTo>
                  <a:lnTo>
                    <a:pt x="44" y="95"/>
                  </a:lnTo>
                  <a:lnTo>
                    <a:pt x="43" y="92"/>
                  </a:lnTo>
                  <a:lnTo>
                    <a:pt x="40" y="89"/>
                  </a:lnTo>
                  <a:lnTo>
                    <a:pt x="38" y="87"/>
                  </a:lnTo>
                  <a:lnTo>
                    <a:pt x="36" y="84"/>
                  </a:lnTo>
                  <a:lnTo>
                    <a:pt x="33" y="82"/>
                  </a:lnTo>
                  <a:lnTo>
                    <a:pt x="31" y="78"/>
                  </a:lnTo>
                  <a:lnTo>
                    <a:pt x="30" y="76"/>
                  </a:lnTo>
                  <a:lnTo>
                    <a:pt x="27" y="73"/>
                  </a:lnTo>
                  <a:lnTo>
                    <a:pt x="25" y="70"/>
                  </a:lnTo>
                  <a:lnTo>
                    <a:pt x="22" y="68"/>
                  </a:lnTo>
                  <a:lnTo>
                    <a:pt x="20" y="65"/>
                  </a:lnTo>
                  <a:lnTo>
                    <a:pt x="18" y="62"/>
                  </a:lnTo>
                  <a:lnTo>
                    <a:pt x="16" y="59"/>
                  </a:lnTo>
                  <a:lnTo>
                    <a:pt x="14" y="57"/>
                  </a:lnTo>
                  <a:lnTo>
                    <a:pt x="12" y="54"/>
                  </a:lnTo>
                  <a:lnTo>
                    <a:pt x="9" y="51"/>
                  </a:lnTo>
                  <a:lnTo>
                    <a:pt x="7" y="49"/>
                  </a:lnTo>
                  <a:lnTo>
                    <a:pt x="5" y="46"/>
                  </a:lnTo>
                  <a:lnTo>
                    <a:pt x="2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3048"/>
            <p:cNvSpPr>
              <a:spLocks/>
            </p:cNvSpPr>
            <p:nvPr/>
          </p:nvSpPr>
          <p:spPr bwMode="auto">
            <a:xfrm>
              <a:off x="4542" y="2112"/>
              <a:ext cx="113" cy="50"/>
            </a:xfrm>
            <a:custGeom>
              <a:avLst/>
              <a:gdLst>
                <a:gd name="T0" fmla="*/ 82 w 113"/>
                <a:gd name="T1" fmla="*/ 2 h 50"/>
                <a:gd name="T2" fmla="*/ 85 w 113"/>
                <a:gd name="T3" fmla="*/ 4 h 50"/>
                <a:gd name="T4" fmla="*/ 87 w 113"/>
                <a:gd name="T5" fmla="*/ 7 h 50"/>
                <a:gd name="T6" fmla="*/ 89 w 113"/>
                <a:gd name="T7" fmla="*/ 9 h 50"/>
                <a:gd name="T8" fmla="*/ 92 w 113"/>
                <a:gd name="T9" fmla="*/ 13 h 50"/>
                <a:gd name="T10" fmla="*/ 93 w 113"/>
                <a:gd name="T11" fmla="*/ 15 h 50"/>
                <a:gd name="T12" fmla="*/ 95 w 113"/>
                <a:gd name="T13" fmla="*/ 18 h 50"/>
                <a:gd name="T14" fmla="*/ 98 w 113"/>
                <a:gd name="T15" fmla="*/ 20 h 50"/>
                <a:gd name="T16" fmla="*/ 100 w 113"/>
                <a:gd name="T17" fmla="*/ 23 h 50"/>
                <a:gd name="T18" fmla="*/ 102 w 113"/>
                <a:gd name="T19" fmla="*/ 25 h 50"/>
                <a:gd name="T20" fmla="*/ 104 w 113"/>
                <a:gd name="T21" fmla="*/ 29 h 50"/>
                <a:gd name="T22" fmla="*/ 106 w 113"/>
                <a:gd name="T23" fmla="*/ 32 h 50"/>
                <a:gd name="T24" fmla="*/ 107 w 113"/>
                <a:gd name="T25" fmla="*/ 34 h 50"/>
                <a:gd name="T26" fmla="*/ 110 w 113"/>
                <a:gd name="T27" fmla="*/ 37 h 50"/>
                <a:gd name="T28" fmla="*/ 111 w 113"/>
                <a:gd name="T29" fmla="*/ 40 h 50"/>
                <a:gd name="T30" fmla="*/ 112 w 113"/>
                <a:gd name="T31" fmla="*/ 42 h 50"/>
                <a:gd name="T32" fmla="*/ 111 w 113"/>
                <a:gd name="T33" fmla="*/ 44 h 50"/>
                <a:gd name="T34" fmla="*/ 105 w 113"/>
                <a:gd name="T35" fmla="*/ 44 h 50"/>
                <a:gd name="T36" fmla="*/ 100 w 113"/>
                <a:gd name="T37" fmla="*/ 43 h 50"/>
                <a:gd name="T38" fmla="*/ 95 w 113"/>
                <a:gd name="T39" fmla="*/ 44 h 50"/>
                <a:gd name="T40" fmla="*/ 91 w 113"/>
                <a:gd name="T41" fmla="*/ 44 h 50"/>
                <a:gd name="T42" fmla="*/ 86 w 113"/>
                <a:gd name="T43" fmla="*/ 44 h 50"/>
                <a:gd name="T44" fmla="*/ 80 w 113"/>
                <a:gd name="T45" fmla="*/ 44 h 50"/>
                <a:gd name="T46" fmla="*/ 75 w 113"/>
                <a:gd name="T47" fmla="*/ 44 h 50"/>
                <a:gd name="T48" fmla="*/ 70 w 113"/>
                <a:gd name="T49" fmla="*/ 46 h 50"/>
                <a:gd name="T50" fmla="*/ 65 w 113"/>
                <a:gd name="T51" fmla="*/ 46 h 50"/>
                <a:gd name="T52" fmla="*/ 59 w 113"/>
                <a:gd name="T53" fmla="*/ 47 h 50"/>
                <a:gd name="T54" fmla="*/ 55 w 113"/>
                <a:gd name="T55" fmla="*/ 47 h 50"/>
                <a:gd name="T56" fmla="*/ 50 w 113"/>
                <a:gd name="T57" fmla="*/ 48 h 50"/>
                <a:gd name="T58" fmla="*/ 45 w 113"/>
                <a:gd name="T59" fmla="*/ 48 h 50"/>
                <a:gd name="T60" fmla="*/ 40 w 113"/>
                <a:gd name="T61" fmla="*/ 49 h 50"/>
                <a:gd name="T62" fmla="*/ 34 w 113"/>
                <a:gd name="T63" fmla="*/ 49 h 50"/>
                <a:gd name="T64" fmla="*/ 32 w 113"/>
                <a:gd name="T65" fmla="*/ 49 h 50"/>
                <a:gd name="T66" fmla="*/ 30 w 113"/>
                <a:gd name="T67" fmla="*/ 49 h 50"/>
                <a:gd name="T68" fmla="*/ 27 w 113"/>
                <a:gd name="T69" fmla="*/ 48 h 50"/>
                <a:gd name="T70" fmla="*/ 25 w 113"/>
                <a:gd name="T71" fmla="*/ 48 h 50"/>
                <a:gd name="T72" fmla="*/ 22 w 113"/>
                <a:gd name="T73" fmla="*/ 48 h 50"/>
                <a:gd name="T74" fmla="*/ 20 w 113"/>
                <a:gd name="T75" fmla="*/ 48 h 50"/>
                <a:gd name="T76" fmla="*/ 18 w 113"/>
                <a:gd name="T77" fmla="*/ 48 h 50"/>
                <a:gd name="T78" fmla="*/ 15 w 113"/>
                <a:gd name="T79" fmla="*/ 48 h 50"/>
                <a:gd name="T80" fmla="*/ 13 w 113"/>
                <a:gd name="T81" fmla="*/ 48 h 50"/>
                <a:gd name="T82" fmla="*/ 11 w 113"/>
                <a:gd name="T83" fmla="*/ 48 h 50"/>
                <a:gd name="T84" fmla="*/ 8 w 113"/>
                <a:gd name="T85" fmla="*/ 48 h 50"/>
                <a:gd name="T86" fmla="*/ 6 w 113"/>
                <a:gd name="T87" fmla="*/ 47 h 50"/>
                <a:gd name="T88" fmla="*/ 3 w 113"/>
                <a:gd name="T89" fmla="*/ 46 h 50"/>
                <a:gd name="T90" fmla="*/ 1 w 113"/>
                <a:gd name="T91" fmla="*/ 44 h 50"/>
                <a:gd name="T92" fmla="*/ 1 w 113"/>
                <a:gd name="T93" fmla="*/ 41 h 50"/>
                <a:gd name="T94" fmla="*/ 5 w 113"/>
                <a:gd name="T95" fmla="*/ 36 h 50"/>
                <a:gd name="T96" fmla="*/ 7 w 113"/>
                <a:gd name="T97" fmla="*/ 32 h 50"/>
                <a:gd name="T98" fmla="*/ 12 w 113"/>
                <a:gd name="T99" fmla="*/ 28 h 50"/>
                <a:gd name="T100" fmla="*/ 15 w 113"/>
                <a:gd name="T101" fmla="*/ 24 h 50"/>
                <a:gd name="T102" fmla="*/ 20 w 113"/>
                <a:gd name="T103" fmla="*/ 20 h 50"/>
                <a:gd name="T104" fmla="*/ 25 w 113"/>
                <a:gd name="T105" fmla="*/ 18 h 50"/>
                <a:gd name="T106" fmla="*/ 31 w 113"/>
                <a:gd name="T107" fmla="*/ 15 h 50"/>
                <a:gd name="T108" fmla="*/ 36 w 113"/>
                <a:gd name="T109" fmla="*/ 13 h 50"/>
                <a:gd name="T110" fmla="*/ 42 w 113"/>
                <a:gd name="T111" fmla="*/ 11 h 50"/>
                <a:gd name="T112" fmla="*/ 48 w 113"/>
                <a:gd name="T113" fmla="*/ 8 h 50"/>
                <a:gd name="T114" fmla="*/ 53 w 113"/>
                <a:gd name="T115" fmla="*/ 7 h 50"/>
                <a:gd name="T116" fmla="*/ 59 w 113"/>
                <a:gd name="T117" fmla="*/ 5 h 50"/>
                <a:gd name="T118" fmla="*/ 65 w 113"/>
                <a:gd name="T119" fmla="*/ 4 h 50"/>
                <a:gd name="T120" fmla="*/ 73 w 113"/>
                <a:gd name="T121" fmla="*/ 2 h 50"/>
                <a:gd name="T122" fmla="*/ 77 w 113"/>
                <a:gd name="T123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" h="50">
                  <a:moveTo>
                    <a:pt x="81" y="0"/>
                  </a:moveTo>
                  <a:lnTo>
                    <a:pt x="82" y="2"/>
                  </a:lnTo>
                  <a:lnTo>
                    <a:pt x="83" y="3"/>
                  </a:lnTo>
                  <a:lnTo>
                    <a:pt x="85" y="4"/>
                  </a:lnTo>
                  <a:lnTo>
                    <a:pt x="86" y="5"/>
                  </a:lnTo>
                  <a:lnTo>
                    <a:pt x="87" y="7"/>
                  </a:lnTo>
                  <a:lnTo>
                    <a:pt x="88" y="8"/>
                  </a:lnTo>
                  <a:lnTo>
                    <a:pt x="89" y="9"/>
                  </a:lnTo>
                  <a:lnTo>
                    <a:pt x="91" y="11"/>
                  </a:lnTo>
                  <a:lnTo>
                    <a:pt x="92" y="13"/>
                  </a:lnTo>
                  <a:lnTo>
                    <a:pt x="92" y="14"/>
                  </a:lnTo>
                  <a:lnTo>
                    <a:pt x="93" y="15"/>
                  </a:lnTo>
                  <a:lnTo>
                    <a:pt x="94" y="16"/>
                  </a:lnTo>
                  <a:lnTo>
                    <a:pt x="95" y="18"/>
                  </a:lnTo>
                  <a:lnTo>
                    <a:pt x="96" y="19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100" y="23"/>
                  </a:lnTo>
                  <a:lnTo>
                    <a:pt x="101" y="24"/>
                  </a:lnTo>
                  <a:lnTo>
                    <a:pt x="102" y="25"/>
                  </a:lnTo>
                  <a:lnTo>
                    <a:pt x="102" y="28"/>
                  </a:lnTo>
                  <a:lnTo>
                    <a:pt x="104" y="29"/>
                  </a:lnTo>
                  <a:lnTo>
                    <a:pt x="105" y="30"/>
                  </a:lnTo>
                  <a:lnTo>
                    <a:pt x="106" y="32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8" y="36"/>
                  </a:lnTo>
                  <a:lnTo>
                    <a:pt x="110" y="37"/>
                  </a:lnTo>
                  <a:lnTo>
                    <a:pt x="110" y="38"/>
                  </a:lnTo>
                  <a:lnTo>
                    <a:pt x="111" y="40"/>
                  </a:lnTo>
                  <a:lnTo>
                    <a:pt x="112" y="41"/>
                  </a:lnTo>
                  <a:lnTo>
                    <a:pt x="112" y="42"/>
                  </a:lnTo>
                  <a:lnTo>
                    <a:pt x="113" y="44"/>
                  </a:lnTo>
                  <a:lnTo>
                    <a:pt x="111" y="44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2" y="44"/>
                  </a:lnTo>
                  <a:lnTo>
                    <a:pt x="100" y="43"/>
                  </a:lnTo>
                  <a:lnTo>
                    <a:pt x="98" y="43"/>
                  </a:lnTo>
                  <a:lnTo>
                    <a:pt x="95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88" y="44"/>
                  </a:lnTo>
                  <a:lnTo>
                    <a:pt x="86" y="44"/>
                  </a:lnTo>
                  <a:lnTo>
                    <a:pt x="82" y="44"/>
                  </a:lnTo>
                  <a:lnTo>
                    <a:pt x="80" y="44"/>
                  </a:lnTo>
                  <a:lnTo>
                    <a:pt x="77" y="44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70" y="46"/>
                  </a:lnTo>
                  <a:lnTo>
                    <a:pt x="68" y="46"/>
                  </a:lnTo>
                  <a:lnTo>
                    <a:pt x="65" y="46"/>
                  </a:lnTo>
                  <a:lnTo>
                    <a:pt x="63" y="46"/>
                  </a:lnTo>
                  <a:lnTo>
                    <a:pt x="59" y="47"/>
                  </a:lnTo>
                  <a:lnTo>
                    <a:pt x="57" y="47"/>
                  </a:lnTo>
                  <a:lnTo>
                    <a:pt x="55" y="47"/>
                  </a:lnTo>
                  <a:lnTo>
                    <a:pt x="52" y="47"/>
                  </a:lnTo>
                  <a:lnTo>
                    <a:pt x="50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8" y="49"/>
                  </a:lnTo>
                  <a:lnTo>
                    <a:pt x="34" y="49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1" y="49"/>
                  </a:lnTo>
                  <a:lnTo>
                    <a:pt x="30" y="49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0" y="48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1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7" y="47"/>
                  </a:lnTo>
                  <a:lnTo>
                    <a:pt x="6" y="47"/>
                  </a:lnTo>
                  <a:lnTo>
                    <a:pt x="5" y="47"/>
                  </a:lnTo>
                  <a:lnTo>
                    <a:pt x="3" y="46"/>
                  </a:lnTo>
                  <a:lnTo>
                    <a:pt x="2" y="46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1" y="41"/>
                  </a:lnTo>
                  <a:lnTo>
                    <a:pt x="2" y="39"/>
                  </a:lnTo>
                  <a:lnTo>
                    <a:pt x="5" y="36"/>
                  </a:lnTo>
                  <a:lnTo>
                    <a:pt x="6" y="34"/>
                  </a:lnTo>
                  <a:lnTo>
                    <a:pt x="7" y="32"/>
                  </a:lnTo>
                  <a:lnTo>
                    <a:pt x="9" y="30"/>
                  </a:lnTo>
                  <a:lnTo>
                    <a:pt x="12" y="28"/>
                  </a:lnTo>
                  <a:lnTo>
                    <a:pt x="13" y="25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9"/>
                  </a:lnTo>
                  <a:lnTo>
                    <a:pt x="25" y="18"/>
                  </a:lnTo>
                  <a:lnTo>
                    <a:pt x="27" y="16"/>
                  </a:lnTo>
                  <a:lnTo>
                    <a:pt x="31" y="15"/>
                  </a:lnTo>
                  <a:lnTo>
                    <a:pt x="33" y="14"/>
                  </a:lnTo>
                  <a:lnTo>
                    <a:pt x="36" y="13"/>
                  </a:lnTo>
                  <a:lnTo>
                    <a:pt x="39" y="12"/>
                  </a:lnTo>
                  <a:lnTo>
                    <a:pt x="42" y="11"/>
                  </a:lnTo>
                  <a:lnTo>
                    <a:pt x="45" y="9"/>
                  </a:lnTo>
                  <a:lnTo>
                    <a:pt x="48" y="8"/>
                  </a:lnTo>
                  <a:lnTo>
                    <a:pt x="51" y="7"/>
                  </a:lnTo>
                  <a:lnTo>
                    <a:pt x="53" y="7"/>
                  </a:lnTo>
                  <a:lnTo>
                    <a:pt x="57" y="6"/>
                  </a:lnTo>
                  <a:lnTo>
                    <a:pt x="59" y="5"/>
                  </a:lnTo>
                  <a:lnTo>
                    <a:pt x="63" y="5"/>
                  </a:lnTo>
                  <a:lnTo>
                    <a:pt x="65" y="4"/>
                  </a:lnTo>
                  <a:lnTo>
                    <a:pt x="69" y="3"/>
                  </a:lnTo>
                  <a:lnTo>
                    <a:pt x="73" y="2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3049"/>
            <p:cNvSpPr>
              <a:spLocks/>
            </p:cNvSpPr>
            <p:nvPr/>
          </p:nvSpPr>
          <p:spPr bwMode="auto">
            <a:xfrm>
              <a:off x="4574" y="1399"/>
              <a:ext cx="86" cy="126"/>
            </a:xfrm>
            <a:custGeom>
              <a:avLst/>
              <a:gdLst>
                <a:gd name="T0" fmla="*/ 4 w 86"/>
                <a:gd name="T1" fmla="*/ 2 h 126"/>
                <a:gd name="T2" fmla="*/ 11 w 86"/>
                <a:gd name="T3" fmla="*/ 5 h 126"/>
                <a:gd name="T4" fmla="*/ 17 w 86"/>
                <a:gd name="T5" fmla="*/ 10 h 126"/>
                <a:gd name="T6" fmla="*/ 23 w 86"/>
                <a:gd name="T7" fmla="*/ 13 h 126"/>
                <a:gd name="T8" fmla="*/ 30 w 86"/>
                <a:gd name="T9" fmla="*/ 16 h 126"/>
                <a:gd name="T10" fmla="*/ 36 w 86"/>
                <a:gd name="T11" fmla="*/ 19 h 126"/>
                <a:gd name="T12" fmla="*/ 42 w 86"/>
                <a:gd name="T13" fmla="*/ 22 h 126"/>
                <a:gd name="T14" fmla="*/ 48 w 86"/>
                <a:gd name="T15" fmla="*/ 27 h 126"/>
                <a:gd name="T16" fmla="*/ 54 w 86"/>
                <a:gd name="T17" fmla="*/ 30 h 126"/>
                <a:gd name="T18" fmla="*/ 61 w 86"/>
                <a:gd name="T19" fmla="*/ 33 h 126"/>
                <a:gd name="T20" fmla="*/ 67 w 86"/>
                <a:gd name="T21" fmla="*/ 36 h 126"/>
                <a:gd name="T22" fmla="*/ 67 w 86"/>
                <a:gd name="T23" fmla="*/ 45 h 126"/>
                <a:gd name="T24" fmla="*/ 68 w 86"/>
                <a:gd name="T25" fmla="*/ 52 h 126"/>
                <a:gd name="T26" fmla="*/ 68 w 86"/>
                <a:gd name="T27" fmla="*/ 59 h 126"/>
                <a:gd name="T28" fmla="*/ 69 w 86"/>
                <a:gd name="T29" fmla="*/ 68 h 126"/>
                <a:gd name="T30" fmla="*/ 70 w 86"/>
                <a:gd name="T31" fmla="*/ 75 h 126"/>
                <a:gd name="T32" fmla="*/ 73 w 86"/>
                <a:gd name="T33" fmla="*/ 84 h 126"/>
                <a:gd name="T34" fmla="*/ 75 w 86"/>
                <a:gd name="T35" fmla="*/ 91 h 126"/>
                <a:gd name="T36" fmla="*/ 78 w 86"/>
                <a:gd name="T37" fmla="*/ 99 h 126"/>
                <a:gd name="T38" fmla="*/ 80 w 86"/>
                <a:gd name="T39" fmla="*/ 106 h 126"/>
                <a:gd name="T40" fmla="*/ 84 w 86"/>
                <a:gd name="T41" fmla="*/ 113 h 126"/>
                <a:gd name="T42" fmla="*/ 85 w 86"/>
                <a:gd name="T43" fmla="*/ 119 h 126"/>
                <a:gd name="T44" fmla="*/ 81 w 86"/>
                <a:gd name="T45" fmla="*/ 119 h 126"/>
                <a:gd name="T46" fmla="*/ 78 w 86"/>
                <a:gd name="T47" fmla="*/ 118 h 126"/>
                <a:gd name="T48" fmla="*/ 74 w 86"/>
                <a:gd name="T49" fmla="*/ 118 h 126"/>
                <a:gd name="T50" fmla="*/ 70 w 86"/>
                <a:gd name="T51" fmla="*/ 118 h 126"/>
                <a:gd name="T52" fmla="*/ 67 w 86"/>
                <a:gd name="T53" fmla="*/ 118 h 126"/>
                <a:gd name="T54" fmla="*/ 63 w 86"/>
                <a:gd name="T55" fmla="*/ 118 h 126"/>
                <a:gd name="T56" fmla="*/ 60 w 86"/>
                <a:gd name="T57" fmla="*/ 119 h 126"/>
                <a:gd name="T58" fmla="*/ 56 w 86"/>
                <a:gd name="T59" fmla="*/ 121 h 126"/>
                <a:gd name="T60" fmla="*/ 53 w 86"/>
                <a:gd name="T61" fmla="*/ 122 h 126"/>
                <a:gd name="T62" fmla="*/ 50 w 86"/>
                <a:gd name="T63" fmla="*/ 125 h 126"/>
                <a:gd name="T64" fmla="*/ 47 w 86"/>
                <a:gd name="T65" fmla="*/ 126 h 126"/>
                <a:gd name="T66" fmla="*/ 43 w 86"/>
                <a:gd name="T67" fmla="*/ 125 h 126"/>
                <a:gd name="T68" fmla="*/ 41 w 86"/>
                <a:gd name="T69" fmla="*/ 122 h 126"/>
                <a:gd name="T70" fmla="*/ 39 w 86"/>
                <a:gd name="T71" fmla="*/ 120 h 126"/>
                <a:gd name="T72" fmla="*/ 39 w 86"/>
                <a:gd name="T73" fmla="*/ 117 h 126"/>
                <a:gd name="T74" fmla="*/ 38 w 86"/>
                <a:gd name="T75" fmla="*/ 113 h 126"/>
                <a:gd name="T76" fmla="*/ 37 w 86"/>
                <a:gd name="T77" fmla="*/ 110 h 126"/>
                <a:gd name="T78" fmla="*/ 33 w 86"/>
                <a:gd name="T79" fmla="*/ 104 h 126"/>
                <a:gd name="T80" fmla="*/ 29 w 86"/>
                <a:gd name="T81" fmla="*/ 93 h 126"/>
                <a:gd name="T82" fmla="*/ 25 w 86"/>
                <a:gd name="T83" fmla="*/ 84 h 126"/>
                <a:gd name="T84" fmla="*/ 21 w 86"/>
                <a:gd name="T85" fmla="*/ 73 h 126"/>
                <a:gd name="T86" fmla="*/ 18 w 86"/>
                <a:gd name="T87" fmla="*/ 63 h 126"/>
                <a:gd name="T88" fmla="*/ 14 w 86"/>
                <a:gd name="T89" fmla="*/ 52 h 126"/>
                <a:gd name="T90" fmla="*/ 12 w 86"/>
                <a:gd name="T91" fmla="*/ 42 h 126"/>
                <a:gd name="T92" fmla="*/ 8 w 86"/>
                <a:gd name="T93" fmla="*/ 32 h 126"/>
                <a:gd name="T94" fmla="*/ 6 w 86"/>
                <a:gd name="T95" fmla="*/ 21 h 126"/>
                <a:gd name="T96" fmla="*/ 2 w 86"/>
                <a:gd name="T97" fmla="*/ 11 h 126"/>
                <a:gd name="T98" fmla="*/ 0 w 86"/>
                <a:gd name="T9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" h="126">
                  <a:moveTo>
                    <a:pt x="0" y="0"/>
                  </a:moveTo>
                  <a:lnTo>
                    <a:pt x="2" y="1"/>
                  </a:lnTo>
                  <a:lnTo>
                    <a:pt x="4" y="2"/>
                  </a:lnTo>
                  <a:lnTo>
                    <a:pt x="6" y="3"/>
                  </a:lnTo>
                  <a:lnTo>
                    <a:pt x="8" y="4"/>
                  </a:lnTo>
                  <a:lnTo>
                    <a:pt x="11" y="5"/>
                  </a:lnTo>
                  <a:lnTo>
                    <a:pt x="12" y="6"/>
                  </a:lnTo>
                  <a:lnTo>
                    <a:pt x="14" y="9"/>
                  </a:lnTo>
                  <a:lnTo>
                    <a:pt x="17" y="10"/>
                  </a:lnTo>
                  <a:lnTo>
                    <a:pt x="19" y="11"/>
                  </a:lnTo>
                  <a:lnTo>
                    <a:pt x="21" y="12"/>
                  </a:lnTo>
                  <a:lnTo>
                    <a:pt x="23" y="13"/>
                  </a:lnTo>
                  <a:lnTo>
                    <a:pt x="25" y="14"/>
                  </a:lnTo>
                  <a:lnTo>
                    <a:pt x="27" y="15"/>
                  </a:lnTo>
                  <a:lnTo>
                    <a:pt x="30" y="16"/>
                  </a:lnTo>
                  <a:lnTo>
                    <a:pt x="31" y="17"/>
                  </a:lnTo>
                  <a:lnTo>
                    <a:pt x="33" y="18"/>
                  </a:lnTo>
                  <a:lnTo>
                    <a:pt x="36" y="19"/>
                  </a:lnTo>
                  <a:lnTo>
                    <a:pt x="37" y="20"/>
                  </a:lnTo>
                  <a:lnTo>
                    <a:pt x="39" y="21"/>
                  </a:lnTo>
                  <a:lnTo>
                    <a:pt x="42" y="22"/>
                  </a:lnTo>
                  <a:lnTo>
                    <a:pt x="44" y="23"/>
                  </a:lnTo>
                  <a:lnTo>
                    <a:pt x="45" y="25"/>
                  </a:lnTo>
                  <a:lnTo>
                    <a:pt x="48" y="27"/>
                  </a:lnTo>
                  <a:lnTo>
                    <a:pt x="50" y="28"/>
                  </a:lnTo>
                  <a:lnTo>
                    <a:pt x="53" y="29"/>
                  </a:lnTo>
                  <a:lnTo>
                    <a:pt x="54" y="30"/>
                  </a:lnTo>
                  <a:lnTo>
                    <a:pt x="56" y="31"/>
                  </a:lnTo>
                  <a:lnTo>
                    <a:pt x="59" y="32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4" y="35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7" y="41"/>
                  </a:lnTo>
                  <a:lnTo>
                    <a:pt x="67" y="45"/>
                  </a:lnTo>
                  <a:lnTo>
                    <a:pt x="67" y="47"/>
                  </a:lnTo>
                  <a:lnTo>
                    <a:pt x="67" y="49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8" y="57"/>
                  </a:lnTo>
                  <a:lnTo>
                    <a:pt x="68" y="59"/>
                  </a:lnTo>
                  <a:lnTo>
                    <a:pt x="69" y="63"/>
                  </a:lnTo>
                  <a:lnTo>
                    <a:pt x="69" y="65"/>
                  </a:lnTo>
                  <a:lnTo>
                    <a:pt x="69" y="68"/>
                  </a:lnTo>
                  <a:lnTo>
                    <a:pt x="70" y="70"/>
                  </a:lnTo>
                  <a:lnTo>
                    <a:pt x="70" y="73"/>
                  </a:lnTo>
                  <a:lnTo>
                    <a:pt x="70" y="75"/>
                  </a:lnTo>
                  <a:lnTo>
                    <a:pt x="72" y="78"/>
                  </a:lnTo>
                  <a:lnTo>
                    <a:pt x="72" y="81"/>
                  </a:lnTo>
                  <a:lnTo>
                    <a:pt x="73" y="84"/>
                  </a:lnTo>
                  <a:lnTo>
                    <a:pt x="74" y="86"/>
                  </a:lnTo>
                  <a:lnTo>
                    <a:pt x="74" y="89"/>
                  </a:lnTo>
                  <a:lnTo>
                    <a:pt x="75" y="91"/>
                  </a:lnTo>
                  <a:lnTo>
                    <a:pt x="75" y="93"/>
                  </a:lnTo>
                  <a:lnTo>
                    <a:pt x="76" y="96"/>
                  </a:lnTo>
                  <a:lnTo>
                    <a:pt x="78" y="99"/>
                  </a:lnTo>
                  <a:lnTo>
                    <a:pt x="79" y="102"/>
                  </a:lnTo>
                  <a:lnTo>
                    <a:pt x="79" y="104"/>
                  </a:lnTo>
                  <a:lnTo>
                    <a:pt x="80" y="106"/>
                  </a:lnTo>
                  <a:lnTo>
                    <a:pt x="81" y="109"/>
                  </a:lnTo>
                  <a:lnTo>
                    <a:pt x="82" y="111"/>
                  </a:lnTo>
                  <a:lnTo>
                    <a:pt x="84" y="113"/>
                  </a:lnTo>
                  <a:lnTo>
                    <a:pt x="85" y="117"/>
                  </a:lnTo>
                  <a:lnTo>
                    <a:pt x="86" y="119"/>
                  </a:lnTo>
                  <a:lnTo>
                    <a:pt x="85" y="119"/>
                  </a:lnTo>
                  <a:lnTo>
                    <a:pt x="84" y="119"/>
                  </a:lnTo>
                  <a:lnTo>
                    <a:pt x="82" y="119"/>
                  </a:lnTo>
                  <a:lnTo>
                    <a:pt x="81" y="119"/>
                  </a:lnTo>
                  <a:lnTo>
                    <a:pt x="80" y="118"/>
                  </a:lnTo>
                  <a:lnTo>
                    <a:pt x="79" y="118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5" y="118"/>
                  </a:lnTo>
                  <a:lnTo>
                    <a:pt x="74" y="118"/>
                  </a:lnTo>
                  <a:lnTo>
                    <a:pt x="73" y="118"/>
                  </a:lnTo>
                  <a:lnTo>
                    <a:pt x="72" y="118"/>
                  </a:lnTo>
                  <a:lnTo>
                    <a:pt x="70" y="118"/>
                  </a:lnTo>
                  <a:lnTo>
                    <a:pt x="69" y="118"/>
                  </a:lnTo>
                  <a:lnTo>
                    <a:pt x="68" y="118"/>
                  </a:lnTo>
                  <a:lnTo>
                    <a:pt x="67" y="118"/>
                  </a:lnTo>
                  <a:lnTo>
                    <a:pt x="66" y="118"/>
                  </a:lnTo>
                  <a:lnTo>
                    <a:pt x="64" y="118"/>
                  </a:lnTo>
                  <a:lnTo>
                    <a:pt x="63" y="118"/>
                  </a:lnTo>
                  <a:lnTo>
                    <a:pt x="62" y="119"/>
                  </a:lnTo>
                  <a:lnTo>
                    <a:pt x="61" y="119"/>
                  </a:lnTo>
                  <a:lnTo>
                    <a:pt x="60" y="119"/>
                  </a:lnTo>
                  <a:lnTo>
                    <a:pt x="59" y="120"/>
                  </a:lnTo>
                  <a:lnTo>
                    <a:pt x="57" y="120"/>
                  </a:lnTo>
                  <a:lnTo>
                    <a:pt x="56" y="121"/>
                  </a:lnTo>
                  <a:lnTo>
                    <a:pt x="55" y="121"/>
                  </a:lnTo>
                  <a:lnTo>
                    <a:pt x="54" y="122"/>
                  </a:lnTo>
                  <a:lnTo>
                    <a:pt x="53" y="122"/>
                  </a:lnTo>
                  <a:lnTo>
                    <a:pt x="51" y="123"/>
                  </a:lnTo>
                  <a:lnTo>
                    <a:pt x="51" y="124"/>
                  </a:lnTo>
                  <a:lnTo>
                    <a:pt x="50" y="125"/>
                  </a:lnTo>
                  <a:lnTo>
                    <a:pt x="49" y="126"/>
                  </a:lnTo>
                  <a:lnTo>
                    <a:pt x="48" y="126"/>
                  </a:lnTo>
                  <a:lnTo>
                    <a:pt x="47" y="126"/>
                  </a:lnTo>
                  <a:lnTo>
                    <a:pt x="45" y="126"/>
                  </a:lnTo>
                  <a:lnTo>
                    <a:pt x="44" y="125"/>
                  </a:lnTo>
                  <a:lnTo>
                    <a:pt x="43" y="125"/>
                  </a:lnTo>
                  <a:lnTo>
                    <a:pt x="43" y="124"/>
                  </a:lnTo>
                  <a:lnTo>
                    <a:pt x="42" y="123"/>
                  </a:lnTo>
                  <a:lnTo>
                    <a:pt x="41" y="122"/>
                  </a:lnTo>
                  <a:lnTo>
                    <a:pt x="41" y="121"/>
                  </a:lnTo>
                  <a:lnTo>
                    <a:pt x="41" y="120"/>
                  </a:lnTo>
                  <a:lnTo>
                    <a:pt x="39" y="120"/>
                  </a:lnTo>
                  <a:lnTo>
                    <a:pt x="39" y="119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8" y="116"/>
                  </a:lnTo>
                  <a:lnTo>
                    <a:pt x="38" y="114"/>
                  </a:lnTo>
                  <a:lnTo>
                    <a:pt x="38" y="113"/>
                  </a:lnTo>
                  <a:lnTo>
                    <a:pt x="37" y="112"/>
                  </a:lnTo>
                  <a:lnTo>
                    <a:pt x="37" y="111"/>
                  </a:lnTo>
                  <a:lnTo>
                    <a:pt x="37" y="110"/>
                  </a:lnTo>
                  <a:lnTo>
                    <a:pt x="36" y="110"/>
                  </a:lnTo>
                  <a:lnTo>
                    <a:pt x="35" y="107"/>
                  </a:lnTo>
                  <a:lnTo>
                    <a:pt x="33" y="104"/>
                  </a:lnTo>
                  <a:lnTo>
                    <a:pt x="32" y="101"/>
                  </a:lnTo>
                  <a:lnTo>
                    <a:pt x="30" y="96"/>
                  </a:lnTo>
                  <a:lnTo>
                    <a:pt x="29" y="93"/>
                  </a:lnTo>
                  <a:lnTo>
                    <a:pt x="27" y="90"/>
                  </a:lnTo>
                  <a:lnTo>
                    <a:pt x="26" y="87"/>
                  </a:lnTo>
                  <a:lnTo>
                    <a:pt x="25" y="84"/>
                  </a:lnTo>
                  <a:lnTo>
                    <a:pt x="24" y="81"/>
                  </a:lnTo>
                  <a:lnTo>
                    <a:pt x="23" y="76"/>
                  </a:lnTo>
                  <a:lnTo>
                    <a:pt x="21" y="73"/>
                  </a:lnTo>
                  <a:lnTo>
                    <a:pt x="20" y="70"/>
                  </a:lnTo>
                  <a:lnTo>
                    <a:pt x="19" y="67"/>
                  </a:lnTo>
                  <a:lnTo>
                    <a:pt x="18" y="63"/>
                  </a:lnTo>
                  <a:lnTo>
                    <a:pt x="17" y="59"/>
                  </a:lnTo>
                  <a:lnTo>
                    <a:pt x="16" y="56"/>
                  </a:lnTo>
                  <a:lnTo>
                    <a:pt x="14" y="52"/>
                  </a:lnTo>
                  <a:lnTo>
                    <a:pt x="13" y="49"/>
                  </a:lnTo>
                  <a:lnTo>
                    <a:pt x="13" y="46"/>
                  </a:lnTo>
                  <a:lnTo>
                    <a:pt x="12" y="42"/>
                  </a:lnTo>
                  <a:lnTo>
                    <a:pt x="11" y="38"/>
                  </a:lnTo>
                  <a:lnTo>
                    <a:pt x="10" y="35"/>
                  </a:lnTo>
                  <a:lnTo>
                    <a:pt x="8" y="32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6" y="21"/>
                  </a:lnTo>
                  <a:lnTo>
                    <a:pt x="5" y="18"/>
                  </a:lnTo>
                  <a:lnTo>
                    <a:pt x="4" y="14"/>
                  </a:lnTo>
                  <a:lnTo>
                    <a:pt x="2" y="11"/>
                  </a:lnTo>
                  <a:lnTo>
                    <a:pt x="1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3050"/>
            <p:cNvSpPr>
              <a:spLocks/>
            </p:cNvSpPr>
            <p:nvPr/>
          </p:nvSpPr>
          <p:spPr bwMode="auto">
            <a:xfrm>
              <a:off x="4578" y="2166"/>
              <a:ext cx="138" cy="8"/>
            </a:xfrm>
            <a:custGeom>
              <a:avLst/>
              <a:gdLst>
                <a:gd name="T0" fmla="*/ 31 w 138"/>
                <a:gd name="T1" fmla="*/ 2 h 8"/>
                <a:gd name="T2" fmla="*/ 34 w 138"/>
                <a:gd name="T3" fmla="*/ 1 h 8"/>
                <a:gd name="T4" fmla="*/ 37 w 138"/>
                <a:gd name="T5" fmla="*/ 1 h 8"/>
                <a:gd name="T6" fmla="*/ 40 w 138"/>
                <a:gd name="T7" fmla="*/ 1 h 8"/>
                <a:gd name="T8" fmla="*/ 44 w 138"/>
                <a:gd name="T9" fmla="*/ 1 h 8"/>
                <a:gd name="T10" fmla="*/ 47 w 138"/>
                <a:gd name="T11" fmla="*/ 1 h 8"/>
                <a:gd name="T12" fmla="*/ 50 w 138"/>
                <a:gd name="T13" fmla="*/ 1 h 8"/>
                <a:gd name="T14" fmla="*/ 53 w 138"/>
                <a:gd name="T15" fmla="*/ 1 h 8"/>
                <a:gd name="T16" fmla="*/ 57 w 138"/>
                <a:gd name="T17" fmla="*/ 0 h 8"/>
                <a:gd name="T18" fmla="*/ 60 w 138"/>
                <a:gd name="T19" fmla="*/ 0 h 8"/>
                <a:gd name="T20" fmla="*/ 64 w 138"/>
                <a:gd name="T21" fmla="*/ 0 h 8"/>
                <a:gd name="T22" fmla="*/ 66 w 138"/>
                <a:gd name="T23" fmla="*/ 0 h 8"/>
                <a:gd name="T24" fmla="*/ 70 w 138"/>
                <a:gd name="T25" fmla="*/ 0 h 8"/>
                <a:gd name="T26" fmla="*/ 74 w 138"/>
                <a:gd name="T27" fmla="*/ 0 h 8"/>
                <a:gd name="T28" fmla="*/ 76 w 138"/>
                <a:gd name="T29" fmla="*/ 0 h 8"/>
                <a:gd name="T30" fmla="*/ 80 w 138"/>
                <a:gd name="T31" fmla="*/ 0 h 8"/>
                <a:gd name="T32" fmla="*/ 86 w 138"/>
                <a:gd name="T33" fmla="*/ 3 h 8"/>
                <a:gd name="T34" fmla="*/ 88 w 138"/>
                <a:gd name="T35" fmla="*/ 2 h 8"/>
                <a:gd name="T36" fmla="*/ 90 w 138"/>
                <a:gd name="T37" fmla="*/ 2 h 8"/>
                <a:gd name="T38" fmla="*/ 94 w 138"/>
                <a:gd name="T39" fmla="*/ 2 h 8"/>
                <a:gd name="T40" fmla="*/ 96 w 138"/>
                <a:gd name="T41" fmla="*/ 2 h 8"/>
                <a:gd name="T42" fmla="*/ 100 w 138"/>
                <a:gd name="T43" fmla="*/ 2 h 8"/>
                <a:gd name="T44" fmla="*/ 102 w 138"/>
                <a:gd name="T45" fmla="*/ 2 h 8"/>
                <a:gd name="T46" fmla="*/ 105 w 138"/>
                <a:gd name="T47" fmla="*/ 2 h 8"/>
                <a:gd name="T48" fmla="*/ 108 w 138"/>
                <a:gd name="T49" fmla="*/ 2 h 8"/>
                <a:gd name="T50" fmla="*/ 111 w 138"/>
                <a:gd name="T51" fmla="*/ 2 h 8"/>
                <a:gd name="T52" fmla="*/ 114 w 138"/>
                <a:gd name="T53" fmla="*/ 1 h 8"/>
                <a:gd name="T54" fmla="*/ 117 w 138"/>
                <a:gd name="T55" fmla="*/ 1 h 8"/>
                <a:gd name="T56" fmla="*/ 120 w 138"/>
                <a:gd name="T57" fmla="*/ 1 h 8"/>
                <a:gd name="T58" fmla="*/ 123 w 138"/>
                <a:gd name="T59" fmla="*/ 1 h 8"/>
                <a:gd name="T60" fmla="*/ 125 w 138"/>
                <a:gd name="T61" fmla="*/ 1 h 8"/>
                <a:gd name="T62" fmla="*/ 129 w 138"/>
                <a:gd name="T63" fmla="*/ 0 h 8"/>
                <a:gd name="T64" fmla="*/ 131 w 138"/>
                <a:gd name="T65" fmla="*/ 0 h 8"/>
                <a:gd name="T66" fmla="*/ 133 w 138"/>
                <a:gd name="T67" fmla="*/ 5 h 8"/>
                <a:gd name="T68" fmla="*/ 125 w 138"/>
                <a:gd name="T69" fmla="*/ 5 h 8"/>
                <a:gd name="T70" fmla="*/ 117 w 138"/>
                <a:gd name="T71" fmla="*/ 6 h 8"/>
                <a:gd name="T72" fmla="*/ 107 w 138"/>
                <a:gd name="T73" fmla="*/ 6 h 8"/>
                <a:gd name="T74" fmla="*/ 99 w 138"/>
                <a:gd name="T75" fmla="*/ 6 h 8"/>
                <a:gd name="T76" fmla="*/ 90 w 138"/>
                <a:gd name="T77" fmla="*/ 7 h 8"/>
                <a:gd name="T78" fmla="*/ 82 w 138"/>
                <a:gd name="T79" fmla="*/ 7 h 8"/>
                <a:gd name="T80" fmla="*/ 72 w 138"/>
                <a:gd name="T81" fmla="*/ 7 h 8"/>
                <a:gd name="T82" fmla="*/ 64 w 138"/>
                <a:gd name="T83" fmla="*/ 8 h 8"/>
                <a:gd name="T84" fmla="*/ 56 w 138"/>
                <a:gd name="T85" fmla="*/ 8 h 8"/>
                <a:gd name="T86" fmla="*/ 47 w 138"/>
                <a:gd name="T87" fmla="*/ 8 h 8"/>
                <a:gd name="T88" fmla="*/ 39 w 138"/>
                <a:gd name="T89" fmla="*/ 8 h 8"/>
                <a:gd name="T90" fmla="*/ 31 w 138"/>
                <a:gd name="T91" fmla="*/ 7 h 8"/>
                <a:gd name="T92" fmla="*/ 21 w 138"/>
                <a:gd name="T93" fmla="*/ 7 h 8"/>
                <a:gd name="T94" fmla="*/ 13 w 138"/>
                <a:gd name="T95" fmla="*/ 6 h 8"/>
                <a:gd name="T96" fmla="*/ 4 w 138"/>
                <a:gd name="T97" fmla="*/ 5 h 8"/>
                <a:gd name="T98" fmla="*/ 1 w 138"/>
                <a:gd name="T99" fmla="*/ 5 h 8"/>
                <a:gd name="T100" fmla="*/ 3 w 138"/>
                <a:gd name="T101" fmla="*/ 4 h 8"/>
                <a:gd name="T102" fmla="*/ 6 w 138"/>
                <a:gd name="T103" fmla="*/ 3 h 8"/>
                <a:gd name="T104" fmla="*/ 8 w 138"/>
                <a:gd name="T105" fmla="*/ 3 h 8"/>
                <a:gd name="T106" fmla="*/ 10 w 138"/>
                <a:gd name="T107" fmla="*/ 3 h 8"/>
                <a:gd name="T108" fmla="*/ 13 w 138"/>
                <a:gd name="T109" fmla="*/ 3 h 8"/>
                <a:gd name="T110" fmla="*/ 15 w 138"/>
                <a:gd name="T111" fmla="*/ 3 h 8"/>
                <a:gd name="T112" fmla="*/ 17 w 138"/>
                <a:gd name="T113" fmla="*/ 3 h 8"/>
                <a:gd name="T114" fmla="*/ 20 w 138"/>
                <a:gd name="T115" fmla="*/ 3 h 8"/>
                <a:gd name="T116" fmla="*/ 22 w 138"/>
                <a:gd name="T117" fmla="*/ 3 h 8"/>
                <a:gd name="T118" fmla="*/ 25 w 138"/>
                <a:gd name="T119" fmla="*/ 3 h 8"/>
                <a:gd name="T120" fmla="*/ 27 w 138"/>
                <a:gd name="T121" fmla="*/ 2 h 8"/>
                <a:gd name="T122" fmla="*/ 29 w 138"/>
                <a:gd name="T1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8">
                  <a:moveTo>
                    <a:pt x="29" y="2"/>
                  </a:moveTo>
                  <a:lnTo>
                    <a:pt x="31" y="2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6" y="1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7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6" y="3"/>
                  </a:lnTo>
                  <a:lnTo>
                    <a:pt x="87" y="3"/>
                  </a:lnTo>
                  <a:lnTo>
                    <a:pt x="88" y="2"/>
                  </a:lnTo>
                  <a:lnTo>
                    <a:pt x="89" y="2"/>
                  </a:lnTo>
                  <a:lnTo>
                    <a:pt x="90" y="2"/>
                  </a:lnTo>
                  <a:lnTo>
                    <a:pt x="93" y="2"/>
                  </a:lnTo>
                  <a:lnTo>
                    <a:pt x="94" y="2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5" y="2"/>
                  </a:lnTo>
                  <a:lnTo>
                    <a:pt x="107" y="2"/>
                  </a:lnTo>
                  <a:lnTo>
                    <a:pt x="108" y="2"/>
                  </a:lnTo>
                  <a:lnTo>
                    <a:pt x="109" y="2"/>
                  </a:lnTo>
                  <a:lnTo>
                    <a:pt x="111" y="2"/>
                  </a:lnTo>
                  <a:lnTo>
                    <a:pt x="113" y="2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7" y="1"/>
                  </a:lnTo>
                  <a:lnTo>
                    <a:pt x="118" y="1"/>
                  </a:lnTo>
                  <a:lnTo>
                    <a:pt x="120" y="1"/>
                  </a:lnTo>
                  <a:lnTo>
                    <a:pt x="121" y="1"/>
                  </a:lnTo>
                  <a:lnTo>
                    <a:pt x="123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0"/>
                  </a:lnTo>
                  <a:lnTo>
                    <a:pt x="129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8" y="5"/>
                  </a:lnTo>
                  <a:lnTo>
                    <a:pt x="133" y="5"/>
                  </a:lnTo>
                  <a:lnTo>
                    <a:pt x="129" y="5"/>
                  </a:lnTo>
                  <a:lnTo>
                    <a:pt x="125" y="5"/>
                  </a:lnTo>
                  <a:lnTo>
                    <a:pt x="120" y="5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107" y="6"/>
                  </a:lnTo>
                  <a:lnTo>
                    <a:pt x="103" y="6"/>
                  </a:lnTo>
                  <a:lnTo>
                    <a:pt x="99" y="6"/>
                  </a:lnTo>
                  <a:lnTo>
                    <a:pt x="94" y="7"/>
                  </a:lnTo>
                  <a:lnTo>
                    <a:pt x="90" y="7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7" y="7"/>
                  </a:lnTo>
                  <a:lnTo>
                    <a:pt x="72" y="7"/>
                  </a:lnTo>
                  <a:lnTo>
                    <a:pt x="69" y="7"/>
                  </a:lnTo>
                  <a:lnTo>
                    <a:pt x="64" y="8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7" y="8"/>
                  </a:lnTo>
                  <a:lnTo>
                    <a:pt x="43" y="8"/>
                  </a:lnTo>
                  <a:lnTo>
                    <a:pt x="39" y="8"/>
                  </a:lnTo>
                  <a:lnTo>
                    <a:pt x="34" y="7"/>
                  </a:lnTo>
                  <a:lnTo>
                    <a:pt x="31" y="7"/>
                  </a:lnTo>
                  <a:lnTo>
                    <a:pt x="26" y="7"/>
                  </a:lnTo>
                  <a:lnTo>
                    <a:pt x="21" y="7"/>
                  </a:lnTo>
                  <a:lnTo>
                    <a:pt x="17" y="7"/>
                  </a:lnTo>
                  <a:lnTo>
                    <a:pt x="13" y="6"/>
                  </a:lnTo>
                  <a:lnTo>
                    <a:pt x="9" y="6"/>
                  </a:lnTo>
                  <a:lnTo>
                    <a:pt x="4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3051"/>
            <p:cNvSpPr>
              <a:spLocks/>
            </p:cNvSpPr>
            <p:nvPr/>
          </p:nvSpPr>
          <p:spPr bwMode="auto">
            <a:xfrm>
              <a:off x="4592" y="1506"/>
              <a:ext cx="233" cy="267"/>
            </a:xfrm>
            <a:custGeom>
              <a:avLst/>
              <a:gdLst>
                <a:gd name="T0" fmla="*/ 7 w 233"/>
                <a:gd name="T1" fmla="*/ 6 h 267"/>
                <a:gd name="T2" fmla="*/ 9 w 233"/>
                <a:gd name="T3" fmla="*/ 15 h 267"/>
                <a:gd name="T4" fmla="*/ 12 w 233"/>
                <a:gd name="T5" fmla="*/ 22 h 267"/>
                <a:gd name="T6" fmla="*/ 19 w 233"/>
                <a:gd name="T7" fmla="*/ 28 h 267"/>
                <a:gd name="T8" fmla="*/ 15 w 233"/>
                <a:gd name="T9" fmla="*/ 34 h 267"/>
                <a:gd name="T10" fmla="*/ 11 w 233"/>
                <a:gd name="T11" fmla="*/ 39 h 267"/>
                <a:gd name="T12" fmla="*/ 14 w 233"/>
                <a:gd name="T13" fmla="*/ 50 h 267"/>
                <a:gd name="T14" fmla="*/ 25 w 233"/>
                <a:gd name="T15" fmla="*/ 54 h 267"/>
                <a:gd name="T16" fmla="*/ 39 w 233"/>
                <a:gd name="T17" fmla="*/ 52 h 267"/>
                <a:gd name="T18" fmla="*/ 52 w 233"/>
                <a:gd name="T19" fmla="*/ 53 h 267"/>
                <a:gd name="T20" fmla="*/ 60 w 233"/>
                <a:gd name="T21" fmla="*/ 61 h 267"/>
                <a:gd name="T22" fmla="*/ 66 w 233"/>
                <a:gd name="T23" fmla="*/ 70 h 267"/>
                <a:gd name="T24" fmla="*/ 73 w 233"/>
                <a:gd name="T25" fmla="*/ 77 h 267"/>
                <a:gd name="T26" fmla="*/ 82 w 233"/>
                <a:gd name="T27" fmla="*/ 79 h 267"/>
                <a:gd name="T28" fmla="*/ 93 w 233"/>
                <a:gd name="T29" fmla="*/ 84 h 267"/>
                <a:gd name="T30" fmla="*/ 103 w 233"/>
                <a:gd name="T31" fmla="*/ 88 h 267"/>
                <a:gd name="T32" fmla="*/ 110 w 233"/>
                <a:gd name="T33" fmla="*/ 90 h 267"/>
                <a:gd name="T34" fmla="*/ 117 w 233"/>
                <a:gd name="T35" fmla="*/ 86 h 267"/>
                <a:gd name="T36" fmla="*/ 124 w 233"/>
                <a:gd name="T37" fmla="*/ 84 h 267"/>
                <a:gd name="T38" fmla="*/ 124 w 233"/>
                <a:gd name="T39" fmla="*/ 90 h 267"/>
                <a:gd name="T40" fmla="*/ 128 w 233"/>
                <a:gd name="T41" fmla="*/ 96 h 267"/>
                <a:gd name="T42" fmla="*/ 136 w 233"/>
                <a:gd name="T43" fmla="*/ 99 h 267"/>
                <a:gd name="T44" fmla="*/ 146 w 233"/>
                <a:gd name="T45" fmla="*/ 97 h 267"/>
                <a:gd name="T46" fmla="*/ 152 w 233"/>
                <a:gd name="T47" fmla="*/ 97 h 267"/>
                <a:gd name="T48" fmla="*/ 152 w 233"/>
                <a:gd name="T49" fmla="*/ 106 h 267"/>
                <a:gd name="T50" fmla="*/ 153 w 233"/>
                <a:gd name="T51" fmla="*/ 114 h 267"/>
                <a:gd name="T52" fmla="*/ 158 w 233"/>
                <a:gd name="T53" fmla="*/ 123 h 267"/>
                <a:gd name="T54" fmla="*/ 173 w 233"/>
                <a:gd name="T55" fmla="*/ 124 h 267"/>
                <a:gd name="T56" fmla="*/ 190 w 233"/>
                <a:gd name="T57" fmla="*/ 125 h 267"/>
                <a:gd name="T58" fmla="*/ 207 w 233"/>
                <a:gd name="T59" fmla="*/ 126 h 267"/>
                <a:gd name="T60" fmla="*/ 222 w 233"/>
                <a:gd name="T61" fmla="*/ 127 h 267"/>
                <a:gd name="T62" fmla="*/ 221 w 233"/>
                <a:gd name="T63" fmla="*/ 135 h 267"/>
                <a:gd name="T64" fmla="*/ 222 w 233"/>
                <a:gd name="T65" fmla="*/ 150 h 267"/>
                <a:gd name="T66" fmla="*/ 227 w 233"/>
                <a:gd name="T67" fmla="*/ 179 h 267"/>
                <a:gd name="T68" fmla="*/ 232 w 233"/>
                <a:gd name="T69" fmla="*/ 208 h 267"/>
                <a:gd name="T70" fmla="*/ 233 w 233"/>
                <a:gd name="T71" fmla="*/ 236 h 267"/>
                <a:gd name="T72" fmla="*/ 223 w 233"/>
                <a:gd name="T73" fmla="*/ 255 h 267"/>
                <a:gd name="T74" fmla="*/ 197 w 233"/>
                <a:gd name="T75" fmla="*/ 260 h 267"/>
                <a:gd name="T76" fmla="*/ 171 w 233"/>
                <a:gd name="T77" fmla="*/ 262 h 267"/>
                <a:gd name="T78" fmla="*/ 144 w 233"/>
                <a:gd name="T79" fmla="*/ 264 h 267"/>
                <a:gd name="T80" fmla="*/ 125 w 233"/>
                <a:gd name="T81" fmla="*/ 265 h 267"/>
                <a:gd name="T82" fmla="*/ 117 w 233"/>
                <a:gd name="T83" fmla="*/ 257 h 267"/>
                <a:gd name="T84" fmla="*/ 110 w 233"/>
                <a:gd name="T85" fmla="*/ 249 h 267"/>
                <a:gd name="T86" fmla="*/ 101 w 233"/>
                <a:gd name="T87" fmla="*/ 240 h 267"/>
                <a:gd name="T88" fmla="*/ 92 w 233"/>
                <a:gd name="T89" fmla="*/ 239 h 267"/>
                <a:gd name="T90" fmla="*/ 86 w 233"/>
                <a:gd name="T91" fmla="*/ 246 h 267"/>
                <a:gd name="T92" fmla="*/ 82 w 233"/>
                <a:gd name="T93" fmla="*/ 253 h 267"/>
                <a:gd name="T94" fmla="*/ 78 w 233"/>
                <a:gd name="T95" fmla="*/ 260 h 267"/>
                <a:gd name="T96" fmla="*/ 61 w 233"/>
                <a:gd name="T97" fmla="*/ 260 h 267"/>
                <a:gd name="T98" fmla="*/ 45 w 233"/>
                <a:gd name="T99" fmla="*/ 259 h 267"/>
                <a:gd name="T100" fmla="*/ 29 w 233"/>
                <a:gd name="T101" fmla="*/ 255 h 267"/>
                <a:gd name="T102" fmla="*/ 14 w 233"/>
                <a:gd name="T103" fmla="*/ 252 h 267"/>
                <a:gd name="T104" fmla="*/ 2 w 233"/>
                <a:gd name="T105" fmla="*/ 196 h 267"/>
                <a:gd name="T106" fmla="*/ 1 w 233"/>
                <a:gd name="T107" fmla="*/ 140 h 267"/>
                <a:gd name="T108" fmla="*/ 0 w 233"/>
                <a:gd name="T109" fmla="*/ 84 h 267"/>
                <a:gd name="T110" fmla="*/ 2 w 233"/>
                <a:gd name="T111" fmla="*/ 2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3" h="267">
                  <a:moveTo>
                    <a:pt x="5" y="0"/>
                  </a:moveTo>
                  <a:lnTo>
                    <a:pt x="5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9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4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4" y="24"/>
                  </a:lnTo>
                  <a:lnTo>
                    <a:pt x="15" y="25"/>
                  </a:lnTo>
                  <a:lnTo>
                    <a:pt x="15" y="27"/>
                  </a:lnTo>
                  <a:lnTo>
                    <a:pt x="17" y="27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1"/>
                  </a:lnTo>
                  <a:lnTo>
                    <a:pt x="17" y="32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2" y="39"/>
                  </a:lnTo>
                  <a:lnTo>
                    <a:pt x="11" y="39"/>
                  </a:lnTo>
                  <a:lnTo>
                    <a:pt x="11" y="40"/>
                  </a:lnTo>
                  <a:lnTo>
                    <a:pt x="11" y="41"/>
                  </a:lnTo>
                  <a:lnTo>
                    <a:pt x="11" y="42"/>
                  </a:lnTo>
                  <a:lnTo>
                    <a:pt x="11" y="43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13" y="48"/>
                  </a:lnTo>
                  <a:lnTo>
                    <a:pt x="14" y="50"/>
                  </a:lnTo>
                  <a:lnTo>
                    <a:pt x="15" y="51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3" y="54"/>
                  </a:lnTo>
                  <a:lnTo>
                    <a:pt x="24" y="54"/>
                  </a:lnTo>
                  <a:lnTo>
                    <a:pt x="25" y="54"/>
                  </a:lnTo>
                  <a:lnTo>
                    <a:pt x="27" y="54"/>
                  </a:lnTo>
                  <a:lnTo>
                    <a:pt x="29" y="54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7" y="52"/>
                  </a:lnTo>
                  <a:lnTo>
                    <a:pt x="39" y="52"/>
                  </a:lnTo>
                  <a:lnTo>
                    <a:pt x="41" y="52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5" y="52"/>
                  </a:lnTo>
                  <a:lnTo>
                    <a:pt x="48" y="52"/>
                  </a:lnTo>
                  <a:lnTo>
                    <a:pt x="49" y="52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4"/>
                  </a:lnTo>
                  <a:lnTo>
                    <a:pt x="55" y="55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8" y="59"/>
                  </a:lnTo>
                  <a:lnTo>
                    <a:pt x="58" y="60"/>
                  </a:lnTo>
                  <a:lnTo>
                    <a:pt x="60" y="60"/>
                  </a:lnTo>
                  <a:lnTo>
                    <a:pt x="60" y="61"/>
                  </a:lnTo>
                  <a:lnTo>
                    <a:pt x="61" y="63"/>
                  </a:lnTo>
                  <a:lnTo>
                    <a:pt x="61" y="64"/>
                  </a:lnTo>
                  <a:lnTo>
                    <a:pt x="62" y="65"/>
                  </a:lnTo>
                  <a:lnTo>
                    <a:pt x="62" y="66"/>
                  </a:lnTo>
                  <a:lnTo>
                    <a:pt x="63" y="67"/>
                  </a:lnTo>
                  <a:lnTo>
                    <a:pt x="63" y="68"/>
                  </a:lnTo>
                  <a:lnTo>
                    <a:pt x="64" y="69"/>
                  </a:lnTo>
                  <a:lnTo>
                    <a:pt x="66" y="70"/>
                  </a:lnTo>
                  <a:lnTo>
                    <a:pt x="66" y="71"/>
                  </a:lnTo>
                  <a:lnTo>
                    <a:pt x="67" y="72"/>
                  </a:lnTo>
                  <a:lnTo>
                    <a:pt x="68" y="73"/>
                  </a:lnTo>
                  <a:lnTo>
                    <a:pt x="69" y="74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3" y="77"/>
                  </a:lnTo>
                  <a:lnTo>
                    <a:pt x="74" y="77"/>
                  </a:lnTo>
                  <a:lnTo>
                    <a:pt x="75" y="78"/>
                  </a:lnTo>
                  <a:lnTo>
                    <a:pt x="76" y="78"/>
                  </a:lnTo>
                  <a:lnTo>
                    <a:pt x="78" y="79"/>
                  </a:lnTo>
                  <a:lnTo>
                    <a:pt x="79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2" y="79"/>
                  </a:lnTo>
                  <a:lnTo>
                    <a:pt x="85" y="79"/>
                  </a:lnTo>
                  <a:lnTo>
                    <a:pt x="86" y="79"/>
                  </a:lnTo>
                  <a:lnTo>
                    <a:pt x="87" y="81"/>
                  </a:lnTo>
                  <a:lnTo>
                    <a:pt x="88" y="82"/>
                  </a:lnTo>
                  <a:lnTo>
                    <a:pt x="89" y="83"/>
                  </a:lnTo>
                  <a:lnTo>
                    <a:pt x="91" y="83"/>
                  </a:lnTo>
                  <a:lnTo>
                    <a:pt x="92" y="84"/>
                  </a:lnTo>
                  <a:lnTo>
                    <a:pt x="93" y="84"/>
                  </a:lnTo>
                  <a:lnTo>
                    <a:pt x="94" y="85"/>
                  </a:lnTo>
                  <a:lnTo>
                    <a:pt x="95" y="85"/>
                  </a:lnTo>
                  <a:lnTo>
                    <a:pt x="97" y="86"/>
                  </a:lnTo>
                  <a:lnTo>
                    <a:pt x="98" y="86"/>
                  </a:lnTo>
                  <a:lnTo>
                    <a:pt x="99" y="86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3" y="88"/>
                  </a:lnTo>
                  <a:lnTo>
                    <a:pt x="104" y="88"/>
                  </a:lnTo>
                  <a:lnTo>
                    <a:pt x="105" y="88"/>
                  </a:lnTo>
                  <a:lnTo>
                    <a:pt x="105" y="89"/>
                  </a:lnTo>
                  <a:lnTo>
                    <a:pt x="106" y="89"/>
                  </a:lnTo>
                  <a:lnTo>
                    <a:pt x="107" y="89"/>
                  </a:lnTo>
                  <a:lnTo>
                    <a:pt x="107" y="90"/>
                  </a:lnTo>
                  <a:lnTo>
                    <a:pt x="109" y="90"/>
                  </a:lnTo>
                  <a:lnTo>
                    <a:pt x="110" y="90"/>
                  </a:lnTo>
                  <a:lnTo>
                    <a:pt x="111" y="90"/>
                  </a:lnTo>
                  <a:lnTo>
                    <a:pt x="112" y="89"/>
                  </a:lnTo>
                  <a:lnTo>
                    <a:pt x="113" y="89"/>
                  </a:lnTo>
                  <a:lnTo>
                    <a:pt x="113" y="88"/>
                  </a:lnTo>
                  <a:lnTo>
                    <a:pt x="115" y="88"/>
                  </a:lnTo>
                  <a:lnTo>
                    <a:pt x="116" y="87"/>
                  </a:lnTo>
                  <a:lnTo>
                    <a:pt x="117" y="87"/>
                  </a:lnTo>
                  <a:lnTo>
                    <a:pt x="117" y="86"/>
                  </a:lnTo>
                  <a:lnTo>
                    <a:pt x="118" y="86"/>
                  </a:lnTo>
                  <a:lnTo>
                    <a:pt x="118" y="85"/>
                  </a:lnTo>
                  <a:lnTo>
                    <a:pt x="119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2" y="84"/>
                  </a:lnTo>
                  <a:lnTo>
                    <a:pt x="123" y="84"/>
                  </a:lnTo>
                  <a:lnTo>
                    <a:pt x="124" y="84"/>
                  </a:lnTo>
                  <a:lnTo>
                    <a:pt x="125" y="84"/>
                  </a:lnTo>
                  <a:lnTo>
                    <a:pt x="125" y="85"/>
                  </a:lnTo>
                  <a:lnTo>
                    <a:pt x="125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8"/>
                  </a:lnTo>
                  <a:lnTo>
                    <a:pt x="124" y="89"/>
                  </a:lnTo>
                  <a:lnTo>
                    <a:pt x="124" y="90"/>
                  </a:lnTo>
                  <a:lnTo>
                    <a:pt x="124" y="91"/>
                  </a:lnTo>
                  <a:lnTo>
                    <a:pt x="124" y="92"/>
                  </a:lnTo>
                  <a:lnTo>
                    <a:pt x="124" y="93"/>
                  </a:lnTo>
                  <a:lnTo>
                    <a:pt x="124" y="94"/>
                  </a:lnTo>
                  <a:lnTo>
                    <a:pt x="125" y="94"/>
                  </a:lnTo>
                  <a:lnTo>
                    <a:pt x="125" y="95"/>
                  </a:lnTo>
                  <a:lnTo>
                    <a:pt x="127" y="96"/>
                  </a:lnTo>
                  <a:lnTo>
                    <a:pt x="128" y="96"/>
                  </a:lnTo>
                  <a:lnTo>
                    <a:pt x="128" y="97"/>
                  </a:lnTo>
                  <a:lnTo>
                    <a:pt x="129" y="97"/>
                  </a:lnTo>
                  <a:lnTo>
                    <a:pt x="130" y="97"/>
                  </a:lnTo>
                  <a:lnTo>
                    <a:pt x="131" y="99"/>
                  </a:lnTo>
                  <a:lnTo>
                    <a:pt x="132" y="99"/>
                  </a:lnTo>
                  <a:lnTo>
                    <a:pt x="134" y="99"/>
                  </a:lnTo>
                  <a:lnTo>
                    <a:pt x="135" y="99"/>
                  </a:lnTo>
                  <a:lnTo>
                    <a:pt x="136" y="99"/>
                  </a:lnTo>
                  <a:lnTo>
                    <a:pt x="137" y="99"/>
                  </a:lnTo>
                  <a:lnTo>
                    <a:pt x="138" y="99"/>
                  </a:lnTo>
                  <a:lnTo>
                    <a:pt x="140" y="99"/>
                  </a:lnTo>
                  <a:lnTo>
                    <a:pt x="141" y="97"/>
                  </a:lnTo>
                  <a:lnTo>
                    <a:pt x="142" y="97"/>
                  </a:lnTo>
                  <a:lnTo>
                    <a:pt x="143" y="97"/>
                  </a:lnTo>
                  <a:lnTo>
                    <a:pt x="144" y="97"/>
                  </a:lnTo>
                  <a:lnTo>
                    <a:pt x="146" y="97"/>
                  </a:lnTo>
                  <a:lnTo>
                    <a:pt x="147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50" y="96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7"/>
                  </a:lnTo>
                  <a:lnTo>
                    <a:pt x="152" y="97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3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6"/>
                  </a:lnTo>
                  <a:lnTo>
                    <a:pt x="152" y="107"/>
                  </a:lnTo>
                  <a:lnTo>
                    <a:pt x="152" y="108"/>
                  </a:lnTo>
                  <a:lnTo>
                    <a:pt x="152" y="109"/>
                  </a:lnTo>
                  <a:lnTo>
                    <a:pt x="152" y="110"/>
                  </a:lnTo>
                  <a:lnTo>
                    <a:pt x="152" y="111"/>
                  </a:lnTo>
                  <a:lnTo>
                    <a:pt x="153" y="112"/>
                  </a:lnTo>
                  <a:lnTo>
                    <a:pt x="153" y="113"/>
                  </a:lnTo>
                  <a:lnTo>
                    <a:pt x="153" y="114"/>
                  </a:lnTo>
                  <a:lnTo>
                    <a:pt x="153" y="115"/>
                  </a:lnTo>
                  <a:lnTo>
                    <a:pt x="154" y="117"/>
                  </a:lnTo>
                  <a:lnTo>
                    <a:pt x="154" y="118"/>
                  </a:lnTo>
                  <a:lnTo>
                    <a:pt x="154" y="119"/>
                  </a:lnTo>
                  <a:lnTo>
                    <a:pt x="155" y="120"/>
                  </a:lnTo>
                  <a:lnTo>
                    <a:pt x="156" y="121"/>
                  </a:lnTo>
                  <a:lnTo>
                    <a:pt x="156" y="122"/>
                  </a:lnTo>
                  <a:lnTo>
                    <a:pt x="158" y="123"/>
                  </a:lnTo>
                  <a:lnTo>
                    <a:pt x="160" y="123"/>
                  </a:lnTo>
                  <a:lnTo>
                    <a:pt x="161" y="123"/>
                  </a:lnTo>
                  <a:lnTo>
                    <a:pt x="164" y="123"/>
                  </a:lnTo>
                  <a:lnTo>
                    <a:pt x="166" y="123"/>
                  </a:lnTo>
                  <a:lnTo>
                    <a:pt x="167" y="123"/>
                  </a:lnTo>
                  <a:lnTo>
                    <a:pt x="170" y="123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5" y="124"/>
                  </a:lnTo>
                  <a:lnTo>
                    <a:pt x="178" y="124"/>
                  </a:lnTo>
                  <a:lnTo>
                    <a:pt x="180" y="124"/>
                  </a:lnTo>
                  <a:lnTo>
                    <a:pt x="181" y="124"/>
                  </a:lnTo>
                  <a:lnTo>
                    <a:pt x="184" y="125"/>
                  </a:lnTo>
                  <a:lnTo>
                    <a:pt x="186" y="125"/>
                  </a:lnTo>
                  <a:lnTo>
                    <a:pt x="189" y="125"/>
                  </a:lnTo>
                  <a:lnTo>
                    <a:pt x="190" y="125"/>
                  </a:lnTo>
                  <a:lnTo>
                    <a:pt x="192" y="125"/>
                  </a:lnTo>
                  <a:lnTo>
                    <a:pt x="195" y="125"/>
                  </a:lnTo>
                  <a:lnTo>
                    <a:pt x="196" y="126"/>
                  </a:lnTo>
                  <a:lnTo>
                    <a:pt x="198" y="126"/>
                  </a:lnTo>
                  <a:lnTo>
                    <a:pt x="201" y="126"/>
                  </a:lnTo>
                  <a:lnTo>
                    <a:pt x="203" y="126"/>
                  </a:lnTo>
                  <a:lnTo>
                    <a:pt x="204" y="126"/>
                  </a:lnTo>
                  <a:lnTo>
                    <a:pt x="207" y="126"/>
                  </a:lnTo>
                  <a:lnTo>
                    <a:pt x="209" y="127"/>
                  </a:lnTo>
                  <a:lnTo>
                    <a:pt x="210" y="127"/>
                  </a:lnTo>
                  <a:lnTo>
                    <a:pt x="213" y="127"/>
                  </a:lnTo>
                  <a:lnTo>
                    <a:pt x="215" y="127"/>
                  </a:lnTo>
                  <a:lnTo>
                    <a:pt x="216" y="127"/>
                  </a:lnTo>
                  <a:lnTo>
                    <a:pt x="218" y="127"/>
                  </a:lnTo>
                  <a:lnTo>
                    <a:pt x="221" y="127"/>
                  </a:lnTo>
                  <a:lnTo>
                    <a:pt x="222" y="127"/>
                  </a:lnTo>
                  <a:lnTo>
                    <a:pt x="222" y="128"/>
                  </a:lnTo>
                  <a:lnTo>
                    <a:pt x="222" y="129"/>
                  </a:lnTo>
                  <a:lnTo>
                    <a:pt x="221" y="129"/>
                  </a:lnTo>
                  <a:lnTo>
                    <a:pt x="221" y="130"/>
                  </a:lnTo>
                  <a:lnTo>
                    <a:pt x="221" y="131"/>
                  </a:lnTo>
                  <a:lnTo>
                    <a:pt x="221" y="132"/>
                  </a:lnTo>
                  <a:lnTo>
                    <a:pt x="221" y="134"/>
                  </a:lnTo>
                  <a:lnTo>
                    <a:pt x="221" y="135"/>
                  </a:lnTo>
                  <a:lnTo>
                    <a:pt x="221" y="136"/>
                  </a:lnTo>
                  <a:lnTo>
                    <a:pt x="221" y="137"/>
                  </a:lnTo>
                  <a:lnTo>
                    <a:pt x="221" y="138"/>
                  </a:lnTo>
                  <a:lnTo>
                    <a:pt x="221" y="139"/>
                  </a:lnTo>
                  <a:lnTo>
                    <a:pt x="221" y="140"/>
                  </a:lnTo>
                  <a:lnTo>
                    <a:pt x="222" y="143"/>
                  </a:lnTo>
                  <a:lnTo>
                    <a:pt x="222" y="147"/>
                  </a:lnTo>
                  <a:lnTo>
                    <a:pt x="222" y="150"/>
                  </a:lnTo>
                  <a:lnTo>
                    <a:pt x="223" y="154"/>
                  </a:lnTo>
                  <a:lnTo>
                    <a:pt x="223" y="158"/>
                  </a:lnTo>
                  <a:lnTo>
                    <a:pt x="224" y="161"/>
                  </a:lnTo>
                  <a:lnTo>
                    <a:pt x="224" y="164"/>
                  </a:lnTo>
                  <a:lnTo>
                    <a:pt x="226" y="168"/>
                  </a:lnTo>
                  <a:lnTo>
                    <a:pt x="226" y="172"/>
                  </a:lnTo>
                  <a:lnTo>
                    <a:pt x="227" y="175"/>
                  </a:lnTo>
                  <a:lnTo>
                    <a:pt x="227" y="179"/>
                  </a:lnTo>
                  <a:lnTo>
                    <a:pt x="228" y="182"/>
                  </a:lnTo>
                  <a:lnTo>
                    <a:pt x="228" y="185"/>
                  </a:lnTo>
                  <a:lnTo>
                    <a:pt x="229" y="190"/>
                  </a:lnTo>
                  <a:lnTo>
                    <a:pt x="229" y="193"/>
                  </a:lnTo>
                  <a:lnTo>
                    <a:pt x="230" y="196"/>
                  </a:lnTo>
                  <a:lnTo>
                    <a:pt x="230" y="200"/>
                  </a:lnTo>
                  <a:lnTo>
                    <a:pt x="230" y="203"/>
                  </a:lnTo>
                  <a:lnTo>
                    <a:pt x="232" y="208"/>
                  </a:lnTo>
                  <a:lnTo>
                    <a:pt x="232" y="211"/>
                  </a:lnTo>
                  <a:lnTo>
                    <a:pt x="232" y="214"/>
                  </a:lnTo>
                  <a:lnTo>
                    <a:pt x="233" y="218"/>
                  </a:lnTo>
                  <a:lnTo>
                    <a:pt x="233" y="221"/>
                  </a:lnTo>
                  <a:lnTo>
                    <a:pt x="233" y="225"/>
                  </a:lnTo>
                  <a:lnTo>
                    <a:pt x="233" y="229"/>
                  </a:lnTo>
                  <a:lnTo>
                    <a:pt x="233" y="232"/>
                  </a:lnTo>
                  <a:lnTo>
                    <a:pt x="233" y="236"/>
                  </a:lnTo>
                  <a:lnTo>
                    <a:pt x="233" y="239"/>
                  </a:lnTo>
                  <a:lnTo>
                    <a:pt x="233" y="243"/>
                  </a:lnTo>
                  <a:lnTo>
                    <a:pt x="233" y="247"/>
                  </a:lnTo>
                  <a:lnTo>
                    <a:pt x="233" y="250"/>
                  </a:lnTo>
                  <a:lnTo>
                    <a:pt x="233" y="253"/>
                  </a:lnTo>
                  <a:lnTo>
                    <a:pt x="230" y="254"/>
                  </a:lnTo>
                  <a:lnTo>
                    <a:pt x="227" y="255"/>
                  </a:lnTo>
                  <a:lnTo>
                    <a:pt x="223" y="255"/>
                  </a:lnTo>
                  <a:lnTo>
                    <a:pt x="221" y="256"/>
                  </a:lnTo>
                  <a:lnTo>
                    <a:pt x="217" y="256"/>
                  </a:lnTo>
                  <a:lnTo>
                    <a:pt x="214" y="257"/>
                  </a:lnTo>
                  <a:lnTo>
                    <a:pt x="210" y="257"/>
                  </a:lnTo>
                  <a:lnTo>
                    <a:pt x="208" y="259"/>
                  </a:lnTo>
                  <a:lnTo>
                    <a:pt x="204" y="259"/>
                  </a:lnTo>
                  <a:lnTo>
                    <a:pt x="201" y="259"/>
                  </a:lnTo>
                  <a:lnTo>
                    <a:pt x="197" y="260"/>
                  </a:lnTo>
                  <a:lnTo>
                    <a:pt x="195" y="260"/>
                  </a:lnTo>
                  <a:lnTo>
                    <a:pt x="191" y="260"/>
                  </a:lnTo>
                  <a:lnTo>
                    <a:pt x="187" y="261"/>
                  </a:lnTo>
                  <a:lnTo>
                    <a:pt x="184" y="261"/>
                  </a:lnTo>
                  <a:lnTo>
                    <a:pt x="180" y="261"/>
                  </a:lnTo>
                  <a:lnTo>
                    <a:pt x="178" y="261"/>
                  </a:lnTo>
                  <a:lnTo>
                    <a:pt x="174" y="262"/>
                  </a:lnTo>
                  <a:lnTo>
                    <a:pt x="171" y="262"/>
                  </a:lnTo>
                  <a:lnTo>
                    <a:pt x="167" y="262"/>
                  </a:lnTo>
                  <a:lnTo>
                    <a:pt x="164" y="262"/>
                  </a:lnTo>
                  <a:lnTo>
                    <a:pt x="161" y="263"/>
                  </a:lnTo>
                  <a:lnTo>
                    <a:pt x="158" y="263"/>
                  </a:lnTo>
                  <a:lnTo>
                    <a:pt x="154" y="263"/>
                  </a:lnTo>
                  <a:lnTo>
                    <a:pt x="150" y="264"/>
                  </a:lnTo>
                  <a:lnTo>
                    <a:pt x="148" y="264"/>
                  </a:lnTo>
                  <a:lnTo>
                    <a:pt x="144" y="264"/>
                  </a:lnTo>
                  <a:lnTo>
                    <a:pt x="141" y="265"/>
                  </a:lnTo>
                  <a:lnTo>
                    <a:pt x="138" y="265"/>
                  </a:lnTo>
                  <a:lnTo>
                    <a:pt x="135" y="266"/>
                  </a:lnTo>
                  <a:lnTo>
                    <a:pt x="132" y="266"/>
                  </a:lnTo>
                  <a:lnTo>
                    <a:pt x="129" y="267"/>
                  </a:lnTo>
                  <a:lnTo>
                    <a:pt x="128" y="266"/>
                  </a:lnTo>
                  <a:lnTo>
                    <a:pt x="127" y="265"/>
                  </a:lnTo>
                  <a:lnTo>
                    <a:pt x="125" y="265"/>
                  </a:lnTo>
                  <a:lnTo>
                    <a:pt x="124" y="264"/>
                  </a:lnTo>
                  <a:lnTo>
                    <a:pt x="123" y="263"/>
                  </a:lnTo>
                  <a:lnTo>
                    <a:pt x="122" y="262"/>
                  </a:lnTo>
                  <a:lnTo>
                    <a:pt x="121" y="262"/>
                  </a:lnTo>
                  <a:lnTo>
                    <a:pt x="119" y="261"/>
                  </a:lnTo>
                  <a:lnTo>
                    <a:pt x="118" y="260"/>
                  </a:lnTo>
                  <a:lnTo>
                    <a:pt x="117" y="259"/>
                  </a:lnTo>
                  <a:lnTo>
                    <a:pt x="117" y="257"/>
                  </a:lnTo>
                  <a:lnTo>
                    <a:pt x="116" y="256"/>
                  </a:lnTo>
                  <a:lnTo>
                    <a:pt x="115" y="255"/>
                  </a:lnTo>
                  <a:lnTo>
                    <a:pt x="115" y="254"/>
                  </a:lnTo>
                  <a:lnTo>
                    <a:pt x="113" y="253"/>
                  </a:lnTo>
                  <a:lnTo>
                    <a:pt x="112" y="252"/>
                  </a:lnTo>
                  <a:lnTo>
                    <a:pt x="111" y="251"/>
                  </a:lnTo>
                  <a:lnTo>
                    <a:pt x="111" y="250"/>
                  </a:lnTo>
                  <a:lnTo>
                    <a:pt x="110" y="249"/>
                  </a:lnTo>
                  <a:lnTo>
                    <a:pt x="109" y="248"/>
                  </a:lnTo>
                  <a:lnTo>
                    <a:pt x="109" y="247"/>
                  </a:lnTo>
                  <a:lnTo>
                    <a:pt x="107" y="246"/>
                  </a:lnTo>
                  <a:lnTo>
                    <a:pt x="106" y="245"/>
                  </a:lnTo>
                  <a:lnTo>
                    <a:pt x="105" y="244"/>
                  </a:lnTo>
                  <a:lnTo>
                    <a:pt x="104" y="243"/>
                  </a:lnTo>
                  <a:lnTo>
                    <a:pt x="103" y="242"/>
                  </a:lnTo>
                  <a:lnTo>
                    <a:pt x="101" y="240"/>
                  </a:lnTo>
                  <a:lnTo>
                    <a:pt x="100" y="239"/>
                  </a:lnTo>
                  <a:lnTo>
                    <a:pt x="98" y="239"/>
                  </a:lnTo>
                  <a:lnTo>
                    <a:pt x="97" y="238"/>
                  </a:lnTo>
                  <a:lnTo>
                    <a:pt x="95" y="237"/>
                  </a:lnTo>
                  <a:lnTo>
                    <a:pt x="94" y="238"/>
                  </a:lnTo>
                  <a:lnTo>
                    <a:pt x="93" y="238"/>
                  </a:lnTo>
                  <a:lnTo>
                    <a:pt x="93" y="239"/>
                  </a:lnTo>
                  <a:lnTo>
                    <a:pt x="92" y="239"/>
                  </a:lnTo>
                  <a:lnTo>
                    <a:pt x="91" y="240"/>
                  </a:lnTo>
                  <a:lnTo>
                    <a:pt x="89" y="240"/>
                  </a:lnTo>
                  <a:lnTo>
                    <a:pt x="89" y="242"/>
                  </a:lnTo>
                  <a:lnTo>
                    <a:pt x="88" y="242"/>
                  </a:lnTo>
                  <a:lnTo>
                    <a:pt x="88" y="243"/>
                  </a:lnTo>
                  <a:lnTo>
                    <a:pt x="87" y="244"/>
                  </a:lnTo>
                  <a:lnTo>
                    <a:pt x="86" y="245"/>
                  </a:lnTo>
                  <a:lnTo>
                    <a:pt x="86" y="246"/>
                  </a:lnTo>
                  <a:lnTo>
                    <a:pt x="85" y="247"/>
                  </a:lnTo>
                  <a:lnTo>
                    <a:pt x="85" y="248"/>
                  </a:lnTo>
                  <a:lnTo>
                    <a:pt x="85" y="249"/>
                  </a:lnTo>
                  <a:lnTo>
                    <a:pt x="84" y="249"/>
                  </a:lnTo>
                  <a:lnTo>
                    <a:pt x="84" y="250"/>
                  </a:lnTo>
                  <a:lnTo>
                    <a:pt x="84" y="251"/>
                  </a:lnTo>
                  <a:lnTo>
                    <a:pt x="82" y="252"/>
                  </a:lnTo>
                  <a:lnTo>
                    <a:pt x="82" y="253"/>
                  </a:lnTo>
                  <a:lnTo>
                    <a:pt x="81" y="254"/>
                  </a:lnTo>
                  <a:lnTo>
                    <a:pt x="81" y="255"/>
                  </a:lnTo>
                  <a:lnTo>
                    <a:pt x="80" y="255"/>
                  </a:lnTo>
                  <a:lnTo>
                    <a:pt x="80" y="256"/>
                  </a:lnTo>
                  <a:lnTo>
                    <a:pt x="80" y="257"/>
                  </a:lnTo>
                  <a:lnTo>
                    <a:pt x="79" y="257"/>
                  </a:lnTo>
                  <a:lnTo>
                    <a:pt x="79" y="259"/>
                  </a:lnTo>
                  <a:lnTo>
                    <a:pt x="78" y="260"/>
                  </a:lnTo>
                  <a:lnTo>
                    <a:pt x="75" y="260"/>
                  </a:lnTo>
                  <a:lnTo>
                    <a:pt x="73" y="260"/>
                  </a:lnTo>
                  <a:lnTo>
                    <a:pt x="72" y="260"/>
                  </a:lnTo>
                  <a:lnTo>
                    <a:pt x="69" y="260"/>
                  </a:lnTo>
                  <a:lnTo>
                    <a:pt x="67" y="260"/>
                  </a:lnTo>
                  <a:lnTo>
                    <a:pt x="64" y="260"/>
                  </a:lnTo>
                  <a:lnTo>
                    <a:pt x="63" y="260"/>
                  </a:lnTo>
                  <a:lnTo>
                    <a:pt x="61" y="260"/>
                  </a:lnTo>
                  <a:lnTo>
                    <a:pt x="58" y="260"/>
                  </a:lnTo>
                  <a:lnTo>
                    <a:pt x="57" y="259"/>
                  </a:lnTo>
                  <a:lnTo>
                    <a:pt x="55" y="259"/>
                  </a:lnTo>
                  <a:lnTo>
                    <a:pt x="52" y="259"/>
                  </a:lnTo>
                  <a:lnTo>
                    <a:pt x="51" y="259"/>
                  </a:lnTo>
                  <a:lnTo>
                    <a:pt x="49" y="259"/>
                  </a:lnTo>
                  <a:lnTo>
                    <a:pt x="46" y="259"/>
                  </a:lnTo>
                  <a:lnTo>
                    <a:pt x="45" y="259"/>
                  </a:lnTo>
                  <a:lnTo>
                    <a:pt x="43" y="257"/>
                  </a:lnTo>
                  <a:lnTo>
                    <a:pt x="41" y="257"/>
                  </a:lnTo>
                  <a:lnTo>
                    <a:pt x="39" y="257"/>
                  </a:lnTo>
                  <a:lnTo>
                    <a:pt x="37" y="257"/>
                  </a:lnTo>
                  <a:lnTo>
                    <a:pt x="35" y="256"/>
                  </a:lnTo>
                  <a:lnTo>
                    <a:pt x="33" y="256"/>
                  </a:lnTo>
                  <a:lnTo>
                    <a:pt x="31" y="256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5" y="255"/>
                  </a:lnTo>
                  <a:lnTo>
                    <a:pt x="24" y="254"/>
                  </a:lnTo>
                  <a:lnTo>
                    <a:pt x="21" y="254"/>
                  </a:lnTo>
                  <a:lnTo>
                    <a:pt x="19" y="253"/>
                  </a:lnTo>
                  <a:lnTo>
                    <a:pt x="18" y="253"/>
                  </a:lnTo>
                  <a:lnTo>
                    <a:pt x="15" y="252"/>
                  </a:lnTo>
                  <a:lnTo>
                    <a:pt x="14" y="252"/>
                  </a:lnTo>
                  <a:lnTo>
                    <a:pt x="2" y="246"/>
                  </a:lnTo>
                  <a:lnTo>
                    <a:pt x="2" y="238"/>
                  </a:lnTo>
                  <a:lnTo>
                    <a:pt x="2" y="232"/>
                  </a:lnTo>
                  <a:lnTo>
                    <a:pt x="2" y="225"/>
                  </a:lnTo>
                  <a:lnTo>
                    <a:pt x="3" y="217"/>
                  </a:lnTo>
                  <a:lnTo>
                    <a:pt x="3" y="210"/>
                  </a:lnTo>
                  <a:lnTo>
                    <a:pt x="2" y="203"/>
                  </a:lnTo>
                  <a:lnTo>
                    <a:pt x="2" y="196"/>
                  </a:lnTo>
                  <a:lnTo>
                    <a:pt x="2" y="189"/>
                  </a:lnTo>
                  <a:lnTo>
                    <a:pt x="2" y="181"/>
                  </a:lnTo>
                  <a:lnTo>
                    <a:pt x="2" y="175"/>
                  </a:lnTo>
                  <a:lnTo>
                    <a:pt x="2" y="167"/>
                  </a:lnTo>
                  <a:lnTo>
                    <a:pt x="2" y="161"/>
                  </a:lnTo>
                  <a:lnTo>
                    <a:pt x="1" y="154"/>
                  </a:lnTo>
                  <a:lnTo>
                    <a:pt x="1" y="146"/>
                  </a:lnTo>
                  <a:lnTo>
                    <a:pt x="1" y="140"/>
                  </a:lnTo>
                  <a:lnTo>
                    <a:pt x="1" y="132"/>
                  </a:lnTo>
                  <a:lnTo>
                    <a:pt x="0" y="126"/>
                  </a:lnTo>
                  <a:lnTo>
                    <a:pt x="0" y="119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2" y="2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3052"/>
            <p:cNvSpPr>
              <a:spLocks/>
            </p:cNvSpPr>
            <p:nvPr/>
          </p:nvSpPr>
          <p:spPr bwMode="auto">
            <a:xfrm>
              <a:off x="4618" y="1486"/>
              <a:ext cx="118" cy="96"/>
            </a:xfrm>
            <a:custGeom>
              <a:avLst/>
              <a:gdLst>
                <a:gd name="T0" fmla="*/ 23 w 118"/>
                <a:gd name="T1" fmla="*/ 42 h 96"/>
                <a:gd name="T2" fmla="*/ 30 w 118"/>
                <a:gd name="T3" fmla="*/ 41 h 96"/>
                <a:gd name="T4" fmla="*/ 37 w 118"/>
                <a:gd name="T5" fmla="*/ 41 h 96"/>
                <a:gd name="T6" fmla="*/ 44 w 118"/>
                <a:gd name="T7" fmla="*/ 42 h 96"/>
                <a:gd name="T8" fmla="*/ 52 w 118"/>
                <a:gd name="T9" fmla="*/ 43 h 96"/>
                <a:gd name="T10" fmla="*/ 58 w 118"/>
                <a:gd name="T11" fmla="*/ 45 h 96"/>
                <a:gd name="T12" fmla="*/ 63 w 118"/>
                <a:gd name="T13" fmla="*/ 47 h 96"/>
                <a:gd name="T14" fmla="*/ 68 w 118"/>
                <a:gd name="T15" fmla="*/ 44 h 96"/>
                <a:gd name="T16" fmla="*/ 73 w 118"/>
                <a:gd name="T17" fmla="*/ 42 h 96"/>
                <a:gd name="T18" fmla="*/ 77 w 118"/>
                <a:gd name="T19" fmla="*/ 39 h 96"/>
                <a:gd name="T20" fmla="*/ 79 w 118"/>
                <a:gd name="T21" fmla="*/ 35 h 96"/>
                <a:gd name="T22" fmla="*/ 78 w 118"/>
                <a:gd name="T23" fmla="*/ 29 h 96"/>
                <a:gd name="T24" fmla="*/ 79 w 118"/>
                <a:gd name="T25" fmla="*/ 22 h 96"/>
                <a:gd name="T26" fmla="*/ 80 w 118"/>
                <a:gd name="T27" fmla="*/ 16 h 96"/>
                <a:gd name="T28" fmla="*/ 83 w 118"/>
                <a:gd name="T29" fmla="*/ 11 h 96"/>
                <a:gd name="T30" fmla="*/ 86 w 118"/>
                <a:gd name="T31" fmla="*/ 5 h 96"/>
                <a:gd name="T32" fmla="*/ 91 w 118"/>
                <a:gd name="T33" fmla="*/ 1 h 96"/>
                <a:gd name="T34" fmla="*/ 97 w 118"/>
                <a:gd name="T35" fmla="*/ 0 h 96"/>
                <a:gd name="T36" fmla="*/ 103 w 118"/>
                <a:gd name="T37" fmla="*/ 1 h 96"/>
                <a:gd name="T38" fmla="*/ 104 w 118"/>
                <a:gd name="T39" fmla="*/ 7 h 96"/>
                <a:gd name="T40" fmla="*/ 104 w 118"/>
                <a:gd name="T41" fmla="*/ 17 h 96"/>
                <a:gd name="T42" fmla="*/ 104 w 118"/>
                <a:gd name="T43" fmla="*/ 26 h 96"/>
                <a:gd name="T44" fmla="*/ 105 w 118"/>
                <a:gd name="T45" fmla="*/ 35 h 96"/>
                <a:gd name="T46" fmla="*/ 108 w 118"/>
                <a:gd name="T47" fmla="*/ 43 h 96"/>
                <a:gd name="T48" fmla="*/ 114 w 118"/>
                <a:gd name="T49" fmla="*/ 51 h 96"/>
                <a:gd name="T50" fmla="*/ 117 w 118"/>
                <a:gd name="T51" fmla="*/ 56 h 96"/>
                <a:gd name="T52" fmla="*/ 116 w 118"/>
                <a:gd name="T53" fmla="*/ 62 h 96"/>
                <a:gd name="T54" fmla="*/ 114 w 118"/>
                <a:gd name="T55" fmla="*/ 69 h 96"/>
                <a:gd name="T56" fmla="*/ 111 w 118"/>
                <a:gd name="T57" fmla="*/ 75 h 96"/>
                <a:gd name="T58" fmla="*/ 109 w 118"/>
                <a:gd name="T59" fmla="*/ 80 h 96"/>
                <a:gd name="T60" fmla="*/ 105 w 118"/>
                <a:gd name="T61" fmla="*/ 87 h 96"/>
                <a:gd name="T62" fmla="*/ 102 w 118"/>
                <a:gd name="T63" fmla="*/ 92 h 96"/>
                <a:gd name="T64" fmla="*/ 96 w 118"/>
                <a:gd name="T65" fmla="*/ 94 h 96"/>
                <a:gd name="T66" fmla="*/ 90 w 118"/>
                <a:gd name="T67" fmla="*/ 95 h 96"/>
                <a:gd name="T68" fmla="*/ 84 w 118"/>
                <a:gd name="T69" fmla="*/ 96 h 96"/>
                <a:gd name="T70" fmla="*/ 79 w 118"/>
                <a:gd name="T71" fmla="*/ 95 h 96"/>
                <a:gd name="T72" fmla="*/ 73 w 118"/>
                <a:gd name="T73" fmla="*/ 93 h 96"/>
                <a:gd name="T74" fmla="*/ 68 w 118"/>
                <a:gd name="T75" fmla="*/ 90 h 96"/>
                <a:gd name="T76" fmla="*/ 63 w 118"/>
                <a:gd name="T77" fmla="*/ 89 h 96"/>
                <a:gd name="T78" fmla="*/ 58 w 118"/>
                <a:gd name="T79" fmla="*/ 88 h 96"/>
                <a:gd name="T80" fmla="*/ 53 w 118"/>
                <a:gd name="T81" fmla="*/ 86 h 96"/>
                <a:gd name="T82" fmla="*/ 49 w 118"/>
                <a:gd name="T83" fmla="*/ 81 h 96"/>
                <a:gd name="T84" fmla="*/ 46 w 118"/>
                <a:gd name="T85" fmla="*/ 76 h 96"/>
                <a:gd name="T86" fmla="*/ 43 w 118"/>
                <a:gd name="T87" fmla="*/ 71 h 96"/>
                <a:gd name="T88" fmla="*/ 40 w 118"/>
                <a:gd name="T89" fmla="*/ 67 h 96"/>
                <a:gd name="T90" fmla="*/ 36 w 118"/>
                <a:gd name="T91" fmla="*/ 63 h 96"/>
                <a:gd name="T92" fmla="*/ 30 w 118"/>
                <a:gd name="T93" fmla="*/ 61 h 96"/>
                <a:gd name="T94" fmla="*/ 24 w 118"/>
                <a:gd name="T95" fmla="*/ 60 h 96"/>
                <a:gd name="T96" fmla="*/ 18 w 118"/>
                <a:gd name="T97" fmla="*/ 61 h 96"/>
                <a:gd name="T98" fmla="*/ 11 w 118"/>
                <a:gd name="T99" fmla="*/ 62 h 96"/>
                <a:gd name="T100" fmla="*/ 5 w 118"/>
                <a:gd name="T101" fmla="*/ 62 h 96"/>
                <a:gd name="T102" fmla="*/ 1 w 118"/>
                <a:gd name="T103" fmla="*/ 60 h 96"/>
                <a:gd name="T104" fmla="*/ 0 w 118"/>
                <a:gd name="T105" fmla="*/ 56 h 96"/>
                <a:gd name="T106" fmla="*/ 4 w 118"/>
                <a:gd name="T107" fmla="*/ 53 h 96"/>
                <a:gd name="T108" fmla="*/ 9 w 118"/>
                <a:gd name="T109" fmla="*/ 50 h 96"/>
                <a:gd name="T110" fmla="*/ 13 w 118"/>
                <a:gd name="T111" fmla="*/ 47 h 96"/>
                <a:gd name="T112" fmla="*/ 17 w 118"/>
                <a:gd name="T11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" h="96">
                  <a:moveTo>
                    <a:pt x="18" y="43"/>
                  </a:moveTo>
                  <a:lnTo>
                    <a:pt x="19" y="42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1" y="41"/>
                  </a:lnTo>
                  <a:lnTo>
                    <a:pt x="32" y="41"/>
                  </a:lnTo>
                  <a:lnTo>
                    <a:pt x="35" y="41"/>
                  </a:lnTo>
                  <a:lnTo>
                    <a:pt x="36" y="41"/>
                  </a:lnTo>
                  <a:lnTo>
                    <a:pt x="37" y="41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3" y="42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7" y="43"/>
                  </a:lnTo>
                  <a:lnTo>
                    <a:pt x="48" y="43"/>
                  </a:lnTo>
                  <a:lnTo>
                    <a:pt x="50" y="43"/>
                  </a:lnTo>
                  <a:lnTo>
                    <a:pt x="52" y="43"/>
                  </a:lnTo>
                  <a:lnTo>
                    <a:pt x="53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6" y="45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60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3" y="47"/>
                  </a:lnTo>
                  <a:lnTo>
                    <a:pt x="63" y="45"/>
                  </a:lnTo>
                  <a:lnTo>
                    <a:pt x="65" y="45"/>
                  </a:lnTo>
                  <a:lnTo>
                    <a:pt x="66" y="45"/>
                  </a:lnTo>
                  <a:lnTo>
                    <a:pt x="67" y="44"/>
                  </a:lnTo>
                  <a:lnTo>
                    <a:pt x="68" y="44"/>
                  </a:lnTo>
                  <a:lnTo>
                    <a:pt x="69" y="43"/>
                  </a:lnTo>
                  <a:lnTo>
                    <a:pt x="71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3" y="42"/>
                  </a:lnTo>
                  <a:lnTo>
                    <a:pt x="73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7" y="39"/>
                  </a:lnTo>
                  <a:lnTo>
                    <a:pt x="77" y="38"/>
                  </a:lnTo>
                  <a:lnTo>
                    <a:pt x="78" y="38"/>
                  </a:lnTo>
                  <a:lnTo>
                    <a:pt x="78" y="37"/>
                  </a:lnTo>
                  <a:lnTo>
                    <a:pt x="79" y="36"/>
                  </a:lnTo>
                  <a:lnTo>
                    <a:pt x="79" y="35"/>
                  </a:lnTo>
                  <a:lnTo>
                    <a:pt x="79" y="33"/>
                  </a:lnTo>
                  <a:lnTo>
                    <a:pt x="78" y="32"/>
                  </a:lnTo>
                  <a:lnTo>
                    <a:pt x="78" y="31"/>
                  </a:lnTo>
                  <a:lnTo>
                    <a:pt x="78" y="30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9" y="24"/>
                  </a:lnTo>
                  <a:lnTo>
                    <a:pt x="79" y="23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80" y="18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1" y="15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3" y="12"/>
                  </a:lnTo>
                  <a:lnTo>
                    <a:pt x="83" y="11"/>
                  </a:lnTo>
                  <a:lnTo>
                    <a:pt x="84" y="9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6" y="6"/>
                  </a:lnTo>
                  <a:lnTo>
                    <a:pt x="86" y="5"/>
                  </a:lnTo>
                  <a:lnTo>
                    <a:pt x="87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2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8" y="0"/>
                  </a:lnTo>
                  <a:lnTo>
                    <a:pt x="99" y="1"/>
                  </a:lnTo>
                  <a:lnTo>
                    <a:pt x="101" y="1"/>
                  </a:lnTo>
                  <a:lnTo>
                    <a:pt x="102" y="1"/>
                  </a:lnTo>
                  <a:lnTo>
                    <a:pt x="103" y="1"/>
                  </a:lnTo>
                  <a:lnTo>
                    <a:pt x="103" y="2"/>
                  </a:lnTo>
                  <a:lnTo>
                    <a:pt x="103" y="3"/>
                  </a:lnTo>
                  <a:lnTo>
                    <a:pt x="103" y="4"/>
                  </a:lnTo>
                  <a:lnTo>
                    <a:pt x="104" y="6"/>
                  </a:lnTo>
                  <a:lnTo>
                    <a:pt x="104" y="7"/>
                  </a:lnTo>
                  <a:lnTo>
                    <a:pt x="104" y="9"/>
                  </a:lnTo>
                  <a:lnTo>
                    <a:pt x="104" y="12"/>
                  </a:lnTo>
                  <a:lnTo>
                    <a:pt x="104" y="13"/>
                  </a:lnTo>
                  <a:lnTo>
                    <a:pt x="104" y="15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4" y="26"/>
                  </a:lnTo>
                  <a:lnTo>
                    <a:pt x="104" y="27"/>
                  </a:lnTo>
                  <a:lnTo>
                    <a:pt x="104" y="30"/>
                  </a:lnTo>
                  <a:lnTo>
                    <a:pt x="104" y="32"/>
                  </a:lnTo>
                  <a:lnTo>
                    <a:pt x="104" y="34"/>
                  </a:lnTo>
                  <a:lnTo>
                    <a:pt x="105" y="35"/>
                  </a:lnTo>
                  <a:lnTo>
                    <a:pt x="105" y="37"/>
                  </a:lnTo>
                  <a:lnTo>
                    <a:pt x="105" y="39"/>
                  </a:lnTo>
                  <a:lnTo>
                    <a:pt x="106" y="40"/>
                  </a:lnTo>
                  <a:lnTo>
                    <a:pt x="106" y="42"/>
                  </a:lnTo>
                  <a:lnTo>
                    <a:pt x="108" y="43"/>
                  </a:lnTo>
                  <a:lnTo>
                    <a:pt x="109" y="45"/>
                  </a:lnTo>
                  <a:lnTo>
                    <a:pt x="109" y="47"/>
                  </a:lnTo>
                  <a:lnTo>
                    <a:pt x="110" y="48"/>
                  </a:lnTo>
                  <a:lnTo>
                    <a:pt x="111" y="49"/>
                  </a:lnTo>
                  <a:lnTo>
                    <a:pt x="114" y="51"/>
                  </a:lnTo>
                  <a:lnTo>
                    <a:pt x="115" y="52"/>
                  </a:lnTo>
                  <a:lnTo>
                    <a:pt x="116" y="53"/>
                  </a:lnTo>
                  <a:lnTo>
                    <a:pt x="118" y="53"/>
                  </a:lnTo>
                  <a:lnTo>
                    <a:pt x="118" y="55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8"/>
                  </a:lnTo>
                  <a:lnTo>
                    <a:pt x="117" y="60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6" y="63"/>
                  </a:lnTo>
                  <a:lnTo>
                    <a:pt x="115" y="66"/>
                  </a:lnTo>
                  <a:lnTo>
                    <a:pt x="115" y="67"/>
                  </a:lnTo>
                  <a:lnTo>
                    <a:pt x="115" y="68"/>
                  </a:lnTo>
                  <a:lnTo>
                    <a:pt x="114" y="69"/>
                  </a:lnTo>
                  <a:lnTo>
                    <a:pt x="114" y="70"/>
                  </a:lnTo>
                  <a:lnTo>
                    <a:pt x="114" y="71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1" y="75"/>
                  </a:lnTo>
                  <a:lnTo>
                    <a:pt x="111" y="76"/>
                  </a:lnTo>
                  <a:lnTo>
                    <a:pt x="110" y="77"/>
                  </a:lnTo>
                  <a:lnTo>
                    <a:pt x="110" y="78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6" y="85"/>
                  </a:lnTo>
                  <a:lnTo>
                    <a:pt x="106" y="86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4" y="89"/>
                  </a:lnTo>
                  <a:lnTo>
                    <a:pt x="103" y="90"/>
                  </a:lnTo>
                  <a:lnTo>
                    <a:pt x="103" y="91"/>
                  </a:lnTo>
                  <a:lnTo>
                    <a:pt x="102" y="92"/>
                  </a:lnTo>
                  <a:lnTo>
                    <a:pt x="101" y="92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3" y="94"/>
                  </a:lnTo>
                  <a:lnTo>
                    <a:pt x="92" y="95"/>
                  </a:lnTo>
                  <a:lnTo>
                    <a:pt x="91" y="95"/>
                  </a:lnTo>
                  <a:lnTo>
                    <a:pt x="90" y="95"/>
                  </a:lnTo>
                  <a:lnTo>
                    <a:pt x="89" y="95"/>
                  </a:lnTo>
                  <a:lnTo>
                    <a:pt x="87" y="95"/>
                  </a:lnTo>
                  <a:lnTo>
                    <a:pt x="86" y="96"/>
                  </a:lnTo>
                  <a:lnTo>
                    <a:pt x="85" y="96"/>
                  </a:lnTo>
                  <a:lnTo>
                    <a:pt x="84" y="96"/>
                  </a:lnTo>
                  <a:lnTo>
                    <a:pt x="83" y="96"/>
                  </a:lnTo>
                  <a:lnTo>
                    <a:pt x="81" y="96"/>
                  </a:lnTo>
                  <a:lnTo>
                    <a:pt x="80" y="96"/>
                  </a:lnTo>
                  <a:lnTo>
                    <a:pt x="80" y="95"/>
                  </a:lnTo>
                  <a:lnTo>
                    <a:pt x="79" y="95"/>
                  </a:lnTo>
                  <a:lnTo>
                    <a:pt x="78" y="95"/>
                  </a:lnTo>
                  <a:lnTo>
                    <a:pt x="77" y="95"/>
                  </a:lnTo>
                  <a:lnTo>
                    <a:pt x="75" y="94"/>
                  </a:lnTo>
                  <a:lnTo>
                    <a:pt x="74" y="94"/>
                  </a:lnTo>
                  <a:lnTo>
                    <a:pt x="73" y="93"/>
                  </a:lnTo>
                  <a:lnTo>
                    <a:pt x="72" y="93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8" y="90"/>
                  </a:lnTo>
                  <a:lnTo>
                    <a:pt x="67" y="90"/>
                  </a:lnTo>
                  <a:lnTo>
                    <a:pt x="66" y="90"/>
                  </a:lnTo>
                  <a:lnTo>
                    <a:pt x="65" y="90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2" y="89"/>
                  </a:lnTo>
                  <a:lnTo>
                    <a:pt x="61" y="89"/>
                  </a:lnTo>
                  <a:lnTo>
                    <a:pt x="60" y="89"/>
                  </a:lnTo>
                  <a:lnTo>
                    <a:pt x="59" y="89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5" y="88"/>
                  </a:lnTo>
                  <a:lnTo>
                    <a:pt x="55" y="87"/>
                  </a:lnTo>
                  <a:lnTo>
                    <a:pt x="54" y="87"/>
                  </a:lnTo>
                  <a:lnTo>
                    <a:pt x="53" y="86"/>
                  </a:lnTo>
                  <a:lnTo>
                    <a:pt x="52" y="86"/>
                  </a:lnTo>
                  <a:lnTo>
                    <a:pt x="52" y="85"/>
                  </a:lnTo>
                  <a:lnTo>
                    <a:pt x="50" y="84"/>
                  </a:lnTo>
                  <a:lnTo>
                    <a:pt x="50" y="83"/>
                  </a:lnTo>
                  <a:lnTo>
                    <a:pt x="49" y="81"/>
                  </a:lnTo>
                  <a:lnTo>
                    <a:pt x="49" y="80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6" y="76"/>
                  </a:lnTo>
                  <a:lnTo>
                    <a:pt x="46" y="75"/>
                  </a:lnTo>
                  <a:lnTo>
                    <a:pt x="44" y="74"/>
                  </a:lnTo>
                  <a:lnTo>
                    <a:pt x="44" y="73"/>
                  </a:lnTo>
                  <a:lnTo>
                    <a:pt x="44" y="72"/>
                  </a:lnTo>
                  <a:lnTo>
                    <a:pt x="43" y="71"/>
                  </a:lnTo>
                  <a:lnTo>
                    <a:pt x="43" y="70"/>
                  </a:lnTo>
                  <a:lnTo>
                    <a:pt x="42" y="70"/>
                  </a:lnTo>
                  <a:lnTo>
                    <a:pt x="42" y="69"/>
                  </a:lnTo>
                  <a:lnTo>
                    <a:pt x="41" y="68"/>
                  </a:lnTo>
                  <a:lnTo>
                    <a:pt x="40" y="67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6" y="63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2" y="61"/>
                  </a:lnTo>
                  <a:lnTo>
                    <a:pt x="31" y="61"/>
                  </a:lnTo>
                  <a:lnTo>
                    <a:pt x="30" y="61"/>
                  </a:lnTo>
                  <a:lnTo>
                    <a:pt x="29" y="60"/>
                  </a:lnTo>
                  <a:lnTo>
                    <a:pt x="28" y="60"/>
                  </a:lnTo>
                  <a:lnTo>
                    <a:pt x="26" y="60"/>
                  </a:lnTo>
                  <a:lnTo>
                    <a:pt x="25" y="60"/>
                  </a:lnTo>
                  <a:lnTo>
                    <a:pt x="24" y="60"/>
                  </a:lnTo>
                  <a:lnTo>
                    <a:pt x="23" y="60"/>
                  </a:lnTo>
                  <a:lnTo>
                    <a:pt x="22" y="60"/>
                  </a:lnTo>
                  <a:lnTo>
                    <a:pt x="20" y="60"/>
                  </a:lnTo>
                  <a:lnTo>
                    <a:pt x="19" y="60"/>
                  </a:lnTo>
                  <a:lnTo>
                    <a:pt x="18" y="61"/>
                  </a:lnTo>
                  <a:lnTo>
                    <a:pt x="16" y="61"/>
                  </a:lnTo>
                  <a:lnTo>
                    <a:pt x="15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0" y="62"/>
                  </a:lnTo>
                  <a:lnTo>
                    <a:pt x="9" y="62"/>
                  </a:lnTo>
                  <a:lnTo>
                    <a:pt x="7" y="62"/>
                  </a:lnTo>
                  <a:lnTo>
                    <a:pt x="6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3" y="61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3" y="54"/>
                  </a:lnTo>
                  <a:lnTo>
                    <a:pt x="4" y="53"/>
                  </a:lnTo>
                  <a:lnTo>
                    <a:pt x="5" y="52"/>
                  </a:lnTo>
                  <a:lnTo>
                    <a:pt x="6" y="52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2" y="48"/>
                  </a:lnTo>
                  <a:lnTo>
                    <a:pt x="13" y="47"/>
                  </a:lnTo>
                  <a:lnTo>
                    <a:pt x="15" y="47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3"/>
                  </a:lnTo>
                  <a:lnTo>
                    <a:pt x="18" y="43"/>
                  </a:lnTo>
                  <a:close/>
                </a:path>
              </a:pathLst>
            </a:custGeom>
            <a:solidFill>
              <a:srgbClr val="F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3053"/>
            <p:cNvSpPr>
              <a:spLocks/>
            </p:cNvSpPr>
            <p:nvPr/>
          </p:nvSpPr>
          <p:spPr bwMode="auto">
            <a:xfrm>
              <a:off x="4621" y="1758"/>
              <a:ext cx="99" cy="353"/>
            </a:xfrm>
            <a:custGeom>
              <a:avLst/>
              <a:gdLst>
                <a:gd name="T0" fmla="*/ 51 w 99"/>
                <a:gd name="T1" fmla="*/ 18 h 353"/>
                <a:gd name="T2" fmla="*/ 53 w 99"/>
                <a:gd name="T3" fmla="*/ 15 h 353"/>
                <a:gd name="T4" fmla="*/ 56 w 99"/>
                <a:gd name="T5" fmla="*/ 13 h 353"/>
                <a:gd name="T6" fmla="*/ 58 w 99"/>
                <a:gd name="T7" fmla="*/ 10 h 353"/>
                <a:gd name="T8" fmla="*/ 60 w 99"/>
                <a:gd name="T9" fmla="*/ 7 h 353"/>
                <a:gd name="T10" fmla="*/ 62 w 99"/>
                <a:gd name="T11" fmla="*/ 3 h 353"/>
                <a:gd name="T12" fmla="*/ 64 w 99"/>
                <a:gd name="T13" fmla="*/ 2 h 353"/>
                <a:gd name="T14" fmla="*/ 66 w 99"/>
                <a:gd name="T15" fmla="*/ 0 h 353"/>
                <a:gd name="T16" fmla="*/ 69 w 99"/>
                <a:gd name="T17" fmla="*/ 2 h 353"/>
                <a:gd name="T18" fmla="*/ 71 w 99"/>
                <a:gd name="T19" fmla="*/ 4 h 353"/>
                <a:gd name="T20" fmla="*/ 72 w 99"/>
                <a:gd name="T21" fmla="*/ 7 h 353"/>
                <a:gd name="T22" fmla="*/ 75 w 99"/>
                <a:gd name="T23" fmla="*/ 8 h 353"/>
                <a:gd name="T24" fmla="*/ 76 w 99"/>
                <a:gd name="T25" fmla="*/ 10 h 353"/>
                <a:gd name="T26" fmla="*/ 78 w 99"/>
                <a:gd name="T27" fmla="*/ 12 h 353"/>
                <a:gd name="T28" fmla="*/ 78 w 99"/>
                <a:gd name="T29" fmla="*/ 15 h 353"/>
                <a:gd name="T30" fmla="*/ 77 w 99"/>
                <a:gd name="T31" fmla="*/ 17 h 353"/>
                <a:gd name="T32" fmla="*/ 75 w 99"/>
                <a:gd name="T33" fmla="*/ 27 h 353"/>
                <a:gd name="T34" fmla="*/ 76 w 99"/>
                <a:gd name="T35" fmla="*/ 47 h 353"/>
                <a:gd name="T36" fmla="*/ 77 w 99"/>
                <a:gd name="T37" fmla="*/ 68 h 353"/>
                <a:gd name="T38" fmla="*/ 78 w 99"/>
                <a:gd name="T39" fmla="*/ 88 h 353"/>
                <a:gd name="T40" fmla="*/ 80 w 99"/>
                <a:gd name="T41" fmla="*/ 108 h 353"/>
                <a:gd name="T42" fmla="*/ 80 w 99"/>
                <a:gd name="T43" fmla="*/ 129 h 353"/>
                <a:gd name="T44" fmla="*/ 81 w 99"/>
                <a:gd name="T45" fmla="*/ 150 h 353"/>
                <a:gd name="T46" fmla="*/ 82 w 99"/>
                <a:gd name="T47" fmla="*/ 171 h 353"/>
                <a:gd name="T48" fmla="*/ 83 w 99"/>
                <a:gd name="T49" fmla="*/ 191 h 353"/>
                <a:gd name="T50" fmla="*/ 84 w 99"/>
                <a:gd name="T51" fmla="*/ 212 h 353"/>
                <a:gd name="T52" fmla="*/ 84 w 99"/>
                <a:gd name="T53" fmla="*/ 232 h 353"/>
                <a:gd name="T54" fmla="*/ 87 w 99"/>
                <a:gd name="T55" fmla="*/ 246 h 353"/>
                <a:gd name="T56" fmla="*/ 89 w 99"/>
                <a:gd name="T57" fmla="*/ 257 h 353"/>
                <a:gd name="T58" fmla="*/ 90 w 99"/>
                <a:gd name="T59" fmla="*/ 267 h 353"/>
                <a:gd name="T60" fmla="*/ 92 w 99"/>
                <a:gd name="T61" fmla="*/ 278 h 353"/>
                <a:gd name="T62" fmla="*/ 93 w 99"/>
                <a:gd name="T63" fmla="*/ 288 h 353"/>
                <a:gd name="T64" fmla="*/ 94 w 99"/>
                <a:gd name="T65" fmla="*/ 299 h 353"/>
                <a:gd name="T66" fmla="*/ 95 w 99"/>
                <a:gd name="T67" fmla="*/ 309 h 353"/>
                <a:gd name="T68" fmla="*/ 95 w 99"/>
                <a:gd name="T69" fmla="*/ 320 h 353"/>
                <a:gd name="T70" fmla="*/ 96 w 99"/>
                <a:gd name="T71" fmla="*/ 331 h 353"/>
                <a:gd name="T72" fmla="*/ 98 w 99"/>
                <a:gd name="T73" fmla="*/ 341 h 353"/>
                <a:gd name="T74" fmla="*/ 99 w 99"/>
                <a:gd name="T75" fmla="*/ 352 h 353"/>
                <a:gd name="T76" fmla="*/ 92 w 99"/>
                <a:gd name="T77" fmla="*/ 352 h 353"/>
                <a:gd name="T78" fmla="*/ 84 w 99"/>
                <a:gd name="T79" fmla="*/ 352 h 353"/>
                <a:gd name="T80" fmla="*/ 77 w 99"/>
                <a:gd name="T81" fmla="*/ 353 h 353"/>
                <a:gd name="T82" fmla="*/ 70 w 99"/>
                <a:gd name="T83" fmla="*/ 353 h 353"/>
                <a:gd name="T84" fmla="*/ 63 w 99"/>
                <a:gd name="T85" fmla="*/ 353 h 353"/>
                <a:gd name="T86" fmla="*/ 56 w 99"/>
                <a:gd name="T87" fmla="*/ 352 h 353"/>
                <a:gd name="T88" fmla="*/ 49 w 99"/>
                <a:gd name="T89" fmla="*/ 352 h 353"/>
                <a:gd name="T90" fmla="*/ 41 w 99"/>
                <a:gd name="T91" fmla="*/ 351 h 353"/>
                <a:gd name="T92" fmla="*/ 34 w 99"/>
                <a:gd name="T93" fmla="*/ 349 h 353"/>
                <a:gd name="T94" fmla="*/ 28 w 99"/>
                <a:gd name="T95" fmla="*/ 347 h 353"/>
                <a:gd name="T96" fmla="*/ 23 w 99"/>
                <a:gd name="T97" fmla="*/ 335 h 353"/>
                <a:gd name="T98" fmla="*/ 23 w 99"/>
                <a:gd name="T99" fmla="*/ 305 h 353"/>
                <a:gd name="T100" fmla="*/ 23 w 99"/>
                <a:gd name="T101" fmla="*/ 276 h 353"/>
                <a:gd name="T102" fmla="*/ 21 w 99"/>
                <a:gd name="T103" fmla="*/ 246 h 353"/>
                <a:gd name="T104" fmla="*/ 19 w 99"/>
                <a:gd name="T105" fmla="*/ 217 h 353"/>
                <a:gd name="T106" fmla="*/ 16 w 99"/>
                <a:gd name="T107" fmla="*/ 188 h 353"/>
                <a:gd name="T108" fmla="*/ 13 w 99"/>
                <a:gd name="T109" fmla="*/ 159 h 353"/>
                <a:gd name="T110" fmla="*/ 9 w 99"/>
                <a:gd name="T111" fmla="*/ 129 h 353"/>
                <a:gd name="T112" fmla="*/ 6 w 99"/>
                <a:gd name="T113" fmla="*/ 100 h 353"/>
                <a:gd name="T114" fmla="*/ 3 w 99"/>
                <a:gd name="T115" fmla="*/ 71 h 353"/>
                <a:gd name="T116" fmla="*/ 0 w 99"/>
                <a:gd name="T117" fmla="*/ 41 h 353"/>
                <a:gd name="T118" fmla="*/ 49 w 99"/>
                <a:gd name="T119" fmla="*/ 1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353">
                  <a:moveTo>
                    <a:pt x="49" y="19"/>
                  </a:moveTo>
                  <a:lnTo>
                    <a:pt x="50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6" y="13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5"/>
                  </a:lnTo>
                  <a:lnTo>
                    <a:pt x="62" y="4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3" y="2"/>
                  </a:lnTo>
                  <a:lnTo>
                    <a:pt x="64" y="2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68" y="1"/>
                  </a:lnTo>
                  <a:lnTo>
                    <a:pt x="69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7" y="11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3"/>
                  </a:lnTo>
                  <a:lnTo>
                    <a:pt x="78" y="14"/>
                  </a:lnTo>
                  <a:lnTo>
                    <a:pt x="78" y="15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5" y="19"/>
                  </a:lnTo>
                  <a:lnTo>
                    <a:pt x="75" y="27"/>
                  </a:lnTo>
                  <a:lnTo>
                    <a:pt x="75" y="33"/>
                  </a:lnTo>
                  <a:lnTo>
                    <a:pt x="76" y="40"/>
                  </a:lnTo>
                  <a:lnTo>
                    <a:pt x="76" y="47"/>
                  </a:lnTo>
                  <a:lnTo>
                    <a:pt x="76" y="54"/>
                  </a:lnTo>
                  <a:lnTo>
                    <a:pt x="77" y="61"/>
                  </a:lnTo>
                  <a:lnTo>
                    <a:pt x="77" y="68"/>
                  </a:lnTo>
                  <a:lnTo>
                    <a:pt x="77" y="74"/>
                  </a:lnTo>
                  <a:lnTo>
                    <a:pt x="77" y="82"/>
                  </a:lnTo>
                  <a:lnTo>
                    <a:pt x="78" y="88"/>
                  </a:lnTo>
                  <a:lnTo>
                    <a:pt x="78" y="94"/>
                  </a:lnTo>
                  <a:lnTo>
                    <a:pt x="78" y="102"/>
                  </a:lnTo>
                  <a:lnTo>
                    <a:pt x="80" y="108"/>
                  </a:lnTo>
                  <a:lnTo>
                    <a:pt x="80" y="116"/>
                  </a:lnTo>
                  <a:lnTo>
                    <a:pt x="80" y="122"/>
                  </a:lnTo>
                  <a:lnTo>
                    <a:pt x="80" y="129"/>
                  </a:lnTo>
                  <a:lnTo>
                    <a:pt x="81" y="136"/>
                  </a:lnTo>
                  <a:lnTo>
                    <a:pt x="81" y="143"/>
                  </a:lnTo>
                  <a:lnTo>
                    <a:pt x="81" y="150"/>
                  </a:lnTo>
                  <a:lnTo>
                    <a:pt x="82" y="157"/>
                  </a:lnTo>
                  <a:lnTo>
                    <a:pt x="82" y="163"/>
                  </a:lnTo>
                  <a:lnTo>
                    <a:pt x="82" y="171"/>
                  </a:lnTo>
                  <a:lnTo>
                    <a:pt x="82" y="177"/>
                  </a:lnTo>
                  <a:lnTo>
                    <a:pt x="83" y="184"/>
                  </a:lnTo>
                  <a:lnTo>
                    <a:pt x="83" y="191"/>
                  </a:lnTo>
                  <a:lnTo>
                    <a:pt x="83" y="198"/>
                  </a:lnTo>
                  <a:lnTo>
                    <a:pt x="83" y="205"/>
                  </a:lnTo>
                  <a:lnTo>
                    <a:pt x="84" y="212"/>
                  </a:lnTo>
                  <a:lnTo>
                    <a:pt x="84" y="218"/>
                  </a:lnTo>
                  <a:lnTo>
                    <a:pt x="84" y="226"/>
                  </a:lnTo>
                  <a:lnTo>
                    <a:pt x="84" y="232"/>
                  </a:lnTo>
                  <a:lnTo>
                    <a:pt x="86" y="240"/>
                  </a:lnTo>
                  <a:lnTo>
                    <a:pt x="86" y="243"/>
                  </a:lnTo>
                  <a:lnTo>
                    <a:pt x="87" y="246"/>
                  </a:lnTo>
                  <a:lnTo>
                    <a:pt x="87" y="250"/>
                  </a:lnTo>
                  <a:lnTo>
                    <a:pt x="88" y="253"/>
                  </a:lnTo>
                  <a:lnTo>
                    <a:pt x="89" y="257"/>
                  </a:lnTo>
                  <a:lnTo>
                    <a:pt x="89" y="260"/>
                  </a:lnTo>
                  <a:lnTo>
                    <a:pt x="89" y="264"/>
                  </a:lnTo>
                  <a:lnTo>
                    <a:pt x="90" y="267"/>
                  </a:lnTo>
                  <a:lnTo>
                    <a:pt x="90" y="270"/>
                  </a:lnTo>
                  <a:lnTo>
                    <a:pt x="92" y="275"/>
                  </a:lnTo>
                  <a:lnTo>
                    <a:pt x="92" y="278"/>
                  </a:lnTo>
                  <a:lnTo>
                    <a:pt x="92" y="281"/>
                  </a:lnTo>
                  <a:lnTo>
                    <a:pt x="93" y="285"/>
                  </a:lnTo>
                  <a:lnTo>
                    <a:pt x="93" y="288"/>
                  </a:lnTo>
                  <a:lnTo>
                    <a:pt x="93" y="291"/>
                  </a:lnTo>
                  <a:lnTo>
                    <a:pt x="94" y="295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4" y="305"/>
                  </a:lnTo>
                  <a:lnTo>
                    <a:pt x="95" y="309"/>
                  </a:lnTo>
                  <a:lnTo>
                    <a:pt x="95" y="313"/>
                  </a:lnTo>
                  <a:lnTo>
                    <a:pt x="95" y="316"/>
                  </a:lnTo>
                  <a:lnTo>
                    <a:pt x="95" y="320"/>
                  </a:lnTo>
                  <a:lnTo>
                    <a:pt x="96" y="323"/>
                  </a:lnTo>
                  <a:lnTo>
                    <a:pt x="96" y="326"/>
                  </a:lnTo>
                  <a:lnTo>
                    <a:pt x="96" y="331"/>
                  </a:lnTo>
                  <a:lnTo>
                    <a:pt x="96" y="334"/>
                  </a:lnTo>
                  <a:lnTo>
                    <a:pt x="98" y="337"/>
                  </a:lnTo>
                  <a:lnTo>
                    <a:pt x="98" y="341"/>
                  </a:lnTo>
                  <a:lnTo>
                    <a:pt x="98" y="344"/>
                  </a:lnTo>
                  <a:lnTo>
                    <a:pt x="99" y="348"/>
                  </a:lnTo>
                  <a:lnTo>
                    <a:pt x="99" y="352"/>
                  </a:lnTo>
                  <a:lnTo>
                    <a:pt x="96" y="352"/>
                  </a:lnTo>
                  <a:lnTo>
                    <a:pt x="94" y="352"/>
                  </a:lnTo>
                  <a:lnTo>
                    <a:pt x="92" y="352"/>
                  </a:lnTo>
                  <a:lnTo>
                    <a:pt x="89" y="352"/>
                  </a:lnTo>
                  <a:lnTo>
                    <a:pt x="87" y="352"/>
                  </a:lnTo>
                  <a:lnTo>
                    <a:pt x="84" y="352"/>
                  </a:lnTo>
                  <a:lnTo>
                    <a:pt x="82" y="352"/>
                  </a:lnTo>
                  <a:lnTo>
                    <a:pt x="80" y="353"/>
                  </a:lnTo>
                  <a:lnTo>
                    <a:pt x="77" y="353"/>
                  </a:lnTo>
                  <a:lnTo>
                    <a:pt x="75" y="353"/>
                  </a:lnTo>
                  <a:lnTo>
                    <a:pt x="72" y="353"/>
                  </a:lnTo>
                  <a:lnTo>
                    <a:pt x="70" y="353"/>
                  </a:lnTo>
                  <a:lnTo>
                    <a:pt x="68" y="353"/>
                  </a:lnTo>
                  <a:lnTo>
                    <a:pt x="65" y="353"/>
                  </a:lnTo>
                  <a:lnTo>
                    <a:pt x="63" y="353"/>
                  </a:lnTo>
                  <a:lnTo>
                    <a:pt x="60" y="353"/>
                  </a:lnTo>
                  <a:lnTo>
                    <a:pt x="58" y="353"/>
                  </a:lnTo>
                  <a:lnTo>
                    <a:pt x="56" y="352"/>
                  </a:lnTo>
                  <a:lnTo>
                    <a:pt x="53" y="352"/>
                  </a:lnTo>
                  <a:lnTo>
                    <a:pt x="51" y="352"/>
                  </a:lnTo>
                  <a:lnTo>
                    <a:pt x="49" y="352"/>
                  </a:lnTo>
                  <a:lnTo>
                    <a:pt x="46" y="352"/>
                  </a:lnTo>
                  <a:lnTo>
                    <a:pt x="44" y="351"/>
                  </a:lnTo>
                  <a:lnTo>
                    <a:pt x="41" y="351"/>
                  </a:lnTo>
                  <a:lnTo>
                    <a:pt x="39" y="350"/>
                  </a:lnTo>
                  <a:lnTo>
                    <a:pt x="37" y="350"/>
                  </a:lnTo>
                  <a:lnTo>
                    <a:pt x="34" y="349"/>
                  </a:lnTo>
                  <a:lnTo>
                    <a:pt x="32" y="349"/>
                  </a:lnTo>
                  <a:lnTo>
                    <a:pt x="31" y="348"/>
                  </a:lnTo>
                  <a:lnTo>
                    <a:pt x="28" y="347"/>
                  </a:lnTo>
                  <a:lnTo>
                    <a:pt x="26" y="347"/>
                  </a:lnTo>
                  <a:lnTo>
                    <a:pt x="23" y="345"/>
                  </a:lnTo>
                  <a:lnTo>
                    <a:pt x="23" y="335"/>
                  </a:lnTo>
                  <a:lnTo>
                    <a:pt x="23" y="325"/>
                  </a:lnTo>
                  <a:lnTo>
                    <a:pt x="23" y="315"/>
                  </a:lnTo>
                  <a:lnTo>
                    <a:pt x="23" y="305"/>
                  </a:lnTo>
                  <a:lnTo>
                    <a:pt x="23" y="296"/>
                  </a:lnTo>
                  <a:lnTo>
                    <a:pt x="23" y="285"/>
                  </a:lnTo>
                  <a:lnTo>
                    <a:pt x="23" y="276"/>
                  </a:lnTo>
                  <a:lnTo>
                    <a:pt x="22" y="266"/>
                  </a:lnTo>
                  <a:lnTo>
                    <a:pt x="22" y="257"/>
                  </a:lnTo>
                  <a:lnTo>
                    <a:pt x="21" y="246"/>
                  </a:lnTo>
                  <a:lnTo>
                    <a:pt x="20" y="236"/>
                  </a:lnTo>
                  <a:lnTo>
                    <a:pt x="20" y="227"/>
                  </a:lnTo>
                  <a:lnTo>
                    <a:pt x="19" y="217"/>
                  </a:lnTo>
                  <a:lnTo>
                    <a:pt x="17" y="208"/>
                  </a:lnTo>
                  <a:lnTo>
                    <a:pt x="16" y="197"/>
                  </a:lnTo>
                  <a:lnTo>
                    <a:pt x="16" y="188"/>
                  </a:lnTo>
                  <a:lnTo>
                    <a:pt x="15" y="178"/>
                  </a:lnTo>
                  <a:lnTo>
                    <a:pt x="14" y="169"/>
                  </a:lnTo>
                  <a:lnTo>
                    <a:pt x="13" y="159"/>
                  </a:lnTo>
                  <a:lnTo>
                    <a:pt x="12" y="148"/>
                  </a:lnTo>
                  <a:lnTo>
                    <a:pt x="10" y="139"/>
                  </a:lnTo>
                  <a:lnTo>
                    <a:pt x="9" y="129"/>
                  </a:lnTo>
                  <a:lnTo>
                    <a:pt x="8" y="120"/>
                  </a:lnTo>
                  <a:lnTo>
                    <a:pt x="7" y="110"/>
                  </a:lnTo>
                  <a:lnTo>
                    <a:pt x="6" y="100"/>
                  </a:lnTo>
                  <a:lnTo>
                    <a:pt x="4" y="90"/>
                  </a:lnTo>
                  <a:lnTo>
                    <a:pt x="3" y="81"/>
                  </a:lnTo>
                  <a:lnTo>
                    <a:pt x="3" y="71"/>
                  </a:lnTo>
                  <a:lnTo>
                    <a:pt x="2" y="61"/>
                  </a:lnTo>
                  <a:lnTo>
                    <a:pt x="1" y="51"/>
                  </a:lnTo>
                  <a:lnTo>
                    <a:pt x="0" y="41"/>
                  </a:lnTo>
                  <a:lnTo>
                    <a:pt x="0" y="31"/>
                  </a:lnTo>
                  <a:lnTo>
                    <a:pt x="1" y="15"/>
                  </a:lnTo>
                  <a:lnTo>
                    <a:pt x="49" y="19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3054"/>
            <p:cNvSpPr>
              <a:spLocks/>
            </p:cNvSpPr>
            <p:nvPr/>
          </p:nvSpPr>
          <p:spPr bwMode="auto">
            <a:xfrm>
              <a:off x="4633" y="1393"/>
              <a:ext cx="31" cy="37"/>
            </a:xfrm>
            <a:custGeom>
              <a:avLst/>
              <a:gdLst>
                <a:gd name="T0" fmla="*/ 31 w 31"/>
                <a:gd name="T1" fmla="*/ 1 h 37"/>
                <a:gd name="T2" fmla="*/ 31 w 31"/>
                <a:gd name="T3" fmla="*/ 3 h 37"/>
                <a:gd name="T4" fmla="*/ 31 w 31"/>
                <a:gd name="T5" fmla="*/ 5 h 37"/>
                <a:gd name="T6" fmla="*/ 31 w 31"/>
                <a:gd name="T7" fmla="*/ 7 h 37"/>
                <a:gd name="T8" fmla="*/ 31 w 31"/>
                <a:gd name="T9" fmla="*/ 9 h 37"/>
                <a:gd name="T10" fmla="*/ 31 w 31"/>
                <a:gd name="T11" fmla="*/ 12 h 37"/>
                <a:gd name="T12" fmla="*/ 31 w 31"/>
                <a:gd name="T13" fmla="*/ 15 h 37"/>
                <a:gd name="T14" fmla="*/ 29 w 31"/>
                <a:gd name="T15" fmla="*/ 17 h 37"/>
                <a:gd name="T16" fmla="*/ 29 w 31"/>
                <a:gd name="T17" fmla="*/ 19 h 37"/>
                <a:gd name="T18" fmla="*/ 28 w 31"/>
                <a:gd name="T19" fmla="*/ 21 h 37"/>
                <a:gd name="T20" fmla="*/ 28 w 31"/>
                <a:gd name="T21" fmla="*/ 24 h 37"/>
                <a:gd name="T22" fmla="*/ 28 w 31"/>
                <a:gd name="T23" fmla="*/ 26 h 37"/>
                <a:gd name="T24" fmla="*/ 28 w 31"/>
                <a:gd name="T25" fmla="*/ 28 h 37"/>
                <a:gd name="T26" fmla="*/ 28 w 31"/>
                <a:gd name="T27" fmla="*/ 30 h 37"/>
                <a:gd name="T28" fmla="*/ 28 w 31"/>
                <a:gd name="T29" fmla="*/ 33 h 37"/>
                <a:gd name="T30" fmla="*/ 28 w 31"/>
                <a:gd name="T31" fmla="*/ 35 h 37"/>
                <a:gd name="T32" fmla="*/ 28 w 31"/>
                <a:gd name="T33" fmla="*/ 37 h 37"/>
                <a:gd name="T34" fmla="*/ 26 w 31"/>
                <a:gd name="T35" fmla="*/ 37 h 37"/>
                <a:gd name="T36" fmla="*/ 23 w 31"/>
                <a:gd name="T37" fmla="*/ 37 h 37"/>
                <a:gd name="T38" fmla="*/ 21 w 31"/>
                <a:gd name="T39" fmla="*/ 36 h 37"/>
                <a:gd name="T40" fmla="*/ 19 w 31"/>
                <a:gd name="T41" fmla="*/ 36 h 37"/>
                <a:gd name="T42" fmla="*/ 16 w 31"/>
                <a:gd name="T43" fmla="*/ 35 h 37"/>
                <a:gd name="T44" fmla="*/ 15 w 31"/>
                <a:gd name="T45" fmla="*/ 34 h 37"/>
                <a:gd name="T46" fmla="*/ 13 w 31"/>
                <a:gd name="T47" fmla="*/ 33 h 37"/>
                <a:gd name="T48" fmla="*/ 10 w 31"/>
                <a:gd name="T49" fmla="*/ 31 h 37"/>
                <a:gd name="T50" fmla="*/ 8 w 31"/>
                <a:gd name="T51" fmla="*/ 30 h 37"/>
                <a:gd name="T52" fmla="*/ 5 w 31"/>
                <a:gd name="T53" fmla="*/ 29 h 37"/>
                <a:gd name="T54" fmla="*/ 4 w 31"/>
                <a:gd name="T55" fmla="*/ 28 h 37"/>
                <a:gd name="T56" fmla="*/ 2 w 31"/>
                <a:gd name="T57" fmla="*/ 27 h 37"/>
                <a:gd name="T58" fmla="*/ 0 w 31"/>
                <a:gd name="T59" fmla="*/ 26 h 37"/>
                <a:gd name="T60" fmla="*/ 1 w 31"/>
                <a:gd name="T61" fmla="*/ 24 h 37"/>
                <a:gd name="T62" fmla="*/ 1 w 31"/>
                <a:gd name="T63" fmla="*/ 22 h 37"/>
                <a:gd name="T64" fmla="*/ 2 w 31"/>
                <a:gd name="T65" fmla="*/ 19 h 37"/>
                <a:gd name="T66" fmla="*/ 3 w 31"/>
                <a:gd name="T67" fmla="*/ 17 h 37"/>
                <a:gd name="T68" fmla="*/ 5 w 31"/>
                <a:gd name="T69" fmla="*/ 16 h 37"/>
                <a:gd name="T70" fmla="*/ 7 w 31"/>
                <a:gd name="T71" fmla="*/ 13 h 37"/>
                <a:gd name="T72" fmla="*/ 9 w 31"/>
                <a:gd name="T73" fmla="*/ 11 h 37"/>
                <a:gd name="T74" fmla="*/ 11 w 31"/>
                <a:gd name="T75" fmla="*/ 9 h 37"/>
                <a:gd name="T76" fmla="*/ 14 w 31"/>
                <a:gd name="T77" fmla="*/ 7 h 37"/>
                <a:gd name="T78" fmla="*/ 16 w 31"/>
                <a:gd name="T79" fmla="*/ 6 h 37"/>
                <a:gd name="T80" fmla="*/ 19 w 31"/>
                <a:gd name="T81" fmla="*/ 5 h 37"/>
                <a:gd name="T82" fmla="*/ 21 w 31"/>
                <a:gd name="T83" fmla="*/ 3 h 37"/>
                <a:gd name="T84" fmla="*/ 23 w 31"/>
                <a:gd name="T85" fmla="*/ 2 h 37"/>
                <a:gd name="T86" fmla="*/ 26 w 31"/>
                <a:gd name="T87" fmla="*/ 1 h 37"/>
                <a:gd name="T88" fmla="*/ 29 w 31"/>
                <a:gd name="T8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" h="37">
                  <a:moveTo>
                    <a:pt x="31" y="0"/>
                  </a:moveTo>
                  <a:lnTo>
                    <a:pt x="31" y="1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8" y="21"/>
                  </a:lnTo>
                  <a:lnTo>
                    <a:pt x="28" y="22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8" y="35"/>
                  </a:lnTo>
                  <a:lnTo>
                    <a:pt x="29" y="36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23" y="37"/>
                  </a:lnTo>
                  <a:lnTo>
                    <a:pt x="22" y="36"/>
                  </a:lnTo>
                  <a:lnTo>
                    <a:pt x="21" y="36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5" y="35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1" y="33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1" y="22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0" y="4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3055"/>
            <p:cNvSpPr>
              <a:spLocks/>
            </p:cNvSpPr>
            <p:nvPr/>
          </p:nvSpPr>
          <p:spPr bwMode="auto">
            <a:xfrm>
              <a:off x="4637" y="1207"/>
              <a:ext cx="65" cy="51"/>
            </a:xfrm>
            <a:custGeom>
              <a:avLst/>
              <a:gdLst>
                <a:gd name="T0" fmla="*/ 18 w 65"/>
                <a:gd name="T1" fmla="*/ 2 h 51"/>
                <a:gd name="T2" fmla="*/ 21 w 65"/>
                <a:gd name="T3" fmla="*/ 1 h 51"/>
                <a:gd name="T4" fmla="*/ 24 w 65"/>
                <a:gd name="T5" fmla="*/ 1 h 51"/>
                <a:gd name="T6" fmla="*/ 28 w 65"/>
                <a:gd name="T7" fmla="*/ 0 h 51"/>
                <a:gd name="T8" fmla="*/ 31 w 65"/>
                <a:gd name="T9" fmla="*/ 0 h 51"/>
                <a:gd name="T10" fmla="*/ 35 w 65"/>
                <a:gd name="T11" fmla="*/ 0 h 51"/>
                <a:gd name="T12" fmla="*/ 39 w 65"/>
                <a:gd name="T13" fmla="*/ 0 h 51"/>
                <a:gd name="T14" fmla="*/ 41 w 65"/>
                <a:gd name="T15" fmla="*/ 1 h 51"/>
                <a:gd name="T16" fmla="*/ 43 w 65"/>
                <a:gd name="T17" fmla="*/ 2 h 51"/>
                <a:gd name="T18" fmla="*/ 47 w 65"/>
                <a:gd name="T19" fmla="*/ 2 h 51"/>
                <a:gd name="T20" fmla="*/ 50 w 65"/>
                <a:gd name="T21" fmla="*/ 3 h 51"/>
                <a:gd name="T22" fmla="*/ 54 w 65"/>
                <a:gd name="T23" fmla="*/ 5 h 51"/>
                <a:gd name="T24" fmla="*/ 56 w 65"/>
                <a:gd name="T25" fmla="*/ 6 h 51"/>
                <a:gd name="T26" fmla="*/ 60 w 65"/>
                <a:gd name="T27" fmla="*/ 7 h 51"/>
                <a:gd name="T28" fmla="*/ 64 w 65"/>
                <a:gd name="T29" fmla="*/ 9 h 51"/>
                <a:gd name="T30" fmla="*/ 64 w 65"/>
                <a:gd name="T31" fmla="*/ 12 h 51"/>
                <a:gd name="T32" fmla="*/ 62 w 65"/>
                <a:gd name="T33" fmla="*/ 15 h 51"/>
                <a:gd name="T34" fmla="*/ 61 w 65"/>
                <a:gd name="T35" fmla="*/ 19 h 51"/>
                <a:gd name="T36" fmla="*/ 60 w 65"/>
                <a:gd name="T37" fmla="*/ 23 h 51"/>
                <a:gd name="T38" fmla="*/ 58 w 65"/>
                <a:gd name="T39" fmla="*/ 26 h 51"/>
                <a:gd name="T40" fmla="*/ 56 w 65"/>
                <a:gd name="T41" fmla="*/ 30 h 51"/>
                <a:gd name="T42" fmla="*/ 54 w 65"/>
                <a:gd name="T43" fmla="*/ 33 h 51"/>
                <a:gd name="T44" fmla="*/ 53 w 65"/>
                <a:gd name="T45" fmla="*/ 37 h 51"/>
                <a:gd name="T46" fmla="*/ 52 w 65"/>
                <a:gd name="T47" fmla="*/ 41 h 51"/>
                <a:gd name="T48" fmla="*/ 49 w 65"/>
                <a:gd name="T49" fmla="*/ 44 h 51"/>
                <a:gd name="T50" fmla="*/ 48 w 65"/>
                <a:gd name="T51" fmla="*/ 48 h 51"/>
                <a:gd name="T52" fmla="*/ 44 w 65"/>
                <a:gd name="T53" fmla="*/ 50 h 51"/>
                <a:gd name="T54" fmla="*/ 40 w 65"/>
                <a:gd name="T55" fmla="*/ 51 h 51"/>
                <a:gd name="T56" fmla="*/ 36 w 65"/>
                <a:gd name="T57" fmla="*/ 51 h 51"/>
                <a:gd name="T58" fmla="*/ 31 w 65"/>
                <a:gd name="T59" fmla="*/ 51 h 51"/>
                <a:gd name="T60" fmla="*/ 28 w 65"/>
                <a:gd name="T61" fmla="*/ 50 h 51"/>
                <a:gd name="T62" fmla="*/ 24 w 65"/>
                <a:gd name="T63" fmla="*/ 48 h 51"/>
                <a:gd name="T64" fmla="*/ 21 w 65"/>
                <a:gd name="T65" fmla="*/ 47 h 51"/>
                <a:gd name="T66" fmla="*/ 16 w 65"/>
                <a:gd name="T67" fmla="*/ 46 h 51"/>
                <a:gd name="T68" fmla="*/ 12 w 65"/>
                <a:gd name="T69" fmla="*/ 45 h 51"/>
                <a:gd name="T70" fmla="*/ 7 w 65"/>
                <a:gd name="T71" fmla="*/ 45 h 51"/>
                <a:gd name="T72" fmla="*/ 4 w 65"/>
                <a:gd name="T73" fmla="*/ 44 h 51"/>
                <a:gd name="T74" fmla="*/ 1 w 65"/>
                <a:gd name="T75" fmla="*/ 41 h 51"/>
                <a:gd name="T76" fmla="*/ 0 w 65"/>
                <a:gd name="T77" fmla="*/ 37 h 51"/>
                <a:gd name="T78" fmla="*/ 0 w 65"/>
                <a:gd name="T79" fmla="*/ 33 h 51"/>
                <a:gd name="T80" fmla="*/ 0 w 65"/>
                <a:gd name="T81" fmla="*/ 30 h 51"/>
                <a:gd name="T82" fmla="*/ 1 w 65"/>
                <a:gd name="T83" fmla="*/ 26 h 51"/>
                <a:gd name="T84" fmla="*/ 3 w 65"/>
                <a:gd name="T85" fmla="*/ 23 h 51"/>
                <a:gd name="T86" fmla="*/ 4 w 65"/>
                <a:gd name="T87" fmla="*/ 18 h 51"/>
                <a:gd name="T88" fmla="*/ 6 w 65"/>
                <a:gd name="T89" fmla="*/ 15 h 51"/>
                <a:gd name="T90" fmla="*/ 7 w 65"/>
                <a:gd name="T91" fmla="*/ 12 h 51"/>
                <a:gd name="T92" fmla="*/ 9 w 65"/>
                <a:gd name="T93" fmla="*/ 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" h="51">
                  <a:moveTo>
                    <a:pt x="16" y="2"/>
                  </a:move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8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3" y="5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6" y="5"/>
                  </a:lnTo>
                  <a:lnTo>
                    <a:pt x="56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2" y="8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6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3"/>
                  </a:lnTo>
                  <a:lnTo>
                    <a:pt x="59" y="24"/>
                  </a:lnTo>
                  <a:lnTo>
                    <a:pt x="59" y="25"/>
                  </a:lnTo>
                  <a:lnTo>
                    <a:pt x="58" y="26"/>
                  </a:lnTo>
                  <a:lnTo>
                    <a:pt x="58" y="28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5" y="32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5"/>
                  </a:lnTo>
                  <a:lnTo>
                    <a:pt x="53" y="37"/>
                  </a:lnTo>
                  <a:lnTo>
                    <a:pt x="53" y="38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0" y="42"/>
                  </a:lnTo>
                  <a:lnTo>
                    <a:pt x="50" y="43"/>
                  </a:lnTo>
                  <a:lnTo>
                    <a:pt x="49" y="44"/>
                  </a:lnTo>
                  <a:lnTo>
                    <a:pt x="49" y="46"/>
                  </a:lnTo>
                  <a:lnTo>
                    <a:pt x="48" y="47"/>
                  </a:lnTo>
                  <a:lnTo>
                    <a:pt x="48" y="48"/>
                  </a:lnTo>
                  <a:lnTo>
                    <a:pt x="47" y="49"/>
                  </a:lnTo>
                  <a:lnTo>
                    <a:pt x="46" y="49"/>
                  </a:lnTo>
                  <a:lnTo>
                    <a:pt x="44" y="50"/>
                  </a:lnTo>
                  <a:lnTo>
                    <a:pt x="42" y="50"/>
                  </a:lnTo>
                  <a:lnTo>
                    <a:pt x="41" y="51"/>
                  </a:lnTo>
                  <a:lnTo>
                    <a:pt x="40" y="51"/>
                  </a:lnTo>
                  <a:lnTo>
                    <a:pt x="39" y="51"/>
                  </a:lnTo>
                  <a:lnTo>
                    <a:pt x="37" y="51"/>
                  </a:lnTo>
                  <a:lnTo>
                    <a:pt x="36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1" y="51"/>
                  </a:lnTo>
                  <a:lnTo>
                    <a:pt x="30" y="50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7" y="49"/>
                  </a:lnTo>
                  <a:lnTo>
                    <a:pt x="25" y="49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8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1" y="45"/>
                  </a:lnTo>
                  <a:lnTo>
                    <a:pt x="9" y="45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9"/>
                  </a:lnTo>
                  <a:lnTo>
                    <a:pt x="10" y="8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FF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3056"/>
            <p:cNvSpPr>
              <a:spLocks/>
            </p:cNvSpPr>
            <p:nvPr/>
          </p:nvSpPr>
          <p:spPr bwMode="auto">
            <a:xfrm>
              <a:off x="4642" y="2116"/>
              <a:ext cx="85" cy="44"/>
            </a:xfrm>
            <a:custGeom>
              <a:avLst/>
              <a:gdLst>
                <a:gd name="T0" fmla="*/ 2 w 85"/>
                <a:gd name="T1" fmla="*/ 0 h 44"/>
                <a:gd name="T2" fmla="*/ 5 w 85"/>
                <a:gd name="T3" fmla="*/ 1 h 44"/>
                <a:gd name="T4" fmla="*/ 8 w 85"/>
                <a:gd name="T5" fmla="*/ 2 h 44"/>
                <a:gd name="T6" fmla="*/ 12 w 85"/>
                <a:gd name="T7" fmla="*/ 2 h 44"/>
                <a:gd name="T8" fmla="*/ 14 w 85"/>
                <a:gd name="T9" fmla="*/ 3 h 44"/>
                <a:gd name="T10" fmla="*/ 17 w 85"/>
                <a:gd name="T11" fmla="*/ 4 h 44"/>
                <a:gd name="T12" fmla="*/ 20 w 85"/>
                <a:gd name="T13" fmla="*/ 4 h 44"/>
                <a:gd name="T14" fmla="*/ 23 w 85"/>
                <a:gd name="T15" fmla="*/ 5 h 44"/>
                <a:gd name="T16" fmla="*/ 26 w 85"/>
                <a:gd name="T17" fmla="*/ 7 h 44"/>
                <a:gd name="T18" fmla="*/ 30 w 85"/>
                <a:gd name="T19" fmla="*/ 7 h 44"/>
                <a:gd name="T20" fmla="*/ 35 w 85"/>
                <a:gd name="T21" fmla="*/ 7 h 44"/>
                <a:gd name="T22" fmla="*/ 39 w 85"/>
                <a:gd name="T23" fmla="*/ 7 h 44"/>
                <a:gd name="T24" fmla="*/ 44 w 85"/>
                <a:gd name="T25" fmla="*/ 7 h 44"/>
                <a:gd name="T26" fmla="*/ 49 w 85"/>
                <a:gd name="T27" fmla="*/ 7 h 44"/>
                <a:gd name="T28" fmla="*/ 54 w 85"/>
                <a:gd name="T29" fmla="*/ 7 h 44"/>
                <a:gd name="T30" fmla="*/ 59 w 85"/>
                <a:gd name="T31" fmla="*/ 7 h 44"/>
                <a:gd name="T32" fmla="*/ 63 w 85"/>
                <a:gd name="T33" fmla="*/ 7 h 44"/>
                <a:gd name="T34" fmla="*/ 68 w 85"/>
                <a:gd name="T35" fmla="*/ 7 h 44"/>
                <a:gd name="T36" fmla="*/ 72 w 85"/>
                <a:gd name="T37" fmla="*/ 7 h 44"/>
                <a:gd name="T38" fmla="*/ 75 w 85"/>
                <a:gd name="T39" fmla="*/ 7 h 44"/>
                <a:gd name="T40" fmla="*/ 77 w 85"/>
                <a:gd name="T41" fmla="*/ 10 h 44"/>
                <a:gd name="T42" fmla="*/ 78 w 85"/>
                <a:gd name="T43" fmla="*/ 13 h 44"/>
                <a:gd name="T44" fmla="*/ 78 w 85"/>
                <a:gd name="T45" fmla="*/ 16 h 44"/>
                <a:gd name="T46" fmla="*/ 79 w 85"/>
                <a:gd name="T47" fmla="*/ 19 h 44"/>
                <a:gd name="T48" fmla="*/ 80 w 85"/>
                <a:gd name="T49" fmla="*/ 22 h 44"/>
                <a:gd name="T50" fmla="*/ 81 w 85"/>
                <a:gd name="T51" fmla="*/ 26 h 44"/>
                <a:gd name="T52" fmla="*/ 82 w 85"/>
                <a:gd name="T53" fmla="*/ 30 h 44"/>
                <a:gd name="T54" fmla="*/ 84 w 85"/>
                <a:gd name="T55" fmla="*/ 33 h 44"/>
                <a:gd name="T56" fmla="*/ 84 w 85"/>
                <a:gd name="T57" fmla="*/ 36 h 44"/>
                <a:gd name="T58" fmla="*/ 85 w 85"/>
                <a:gd name="T59" fmla="*/ 40 h 44"/>
                <a:gd name="T60" fmla="*/ 84 w 85"/>
                <a:gd name="T61" fmla="*/ 43 h 44"/>
                <a:gd name="T62" fmla="*/ 81 w 85"/>
                <a:gd name="T63" fmla="*/ 44 h 44"/>
                <a:gd name="T64" fmla="*/ 78 w 85"/>
                <a:gd name="T65" fmla="*/ 44 h 44"/>
                <a:gd name="T66" fmla="*/ 75 w 85"/>
                <a:gd name="T67" fmla="*/ 43 h 44"/>
                <a:gd name="T68" fmla="*/ 72 w 85"/>
                <a:gd name="T69" fmla="*/ 42 h 44"/>
                <a:gd name="T70" fmla="*/ 26 w 85"/>
                <a:gd name="T71" fmla="*/ 40 h 44"/>
                <a:gd name="T72" fmla="*/ 24 w 85"/>
                <a:gd name="T73" fmla="*/ 36 h 44"/>
                <a:gd name="T74" fmla="*/ 23 w 85"/>
                <a:gd name="T75" fmla="*/ 32 h 44"/>
                <a:gd name="T76" fmla="*/ 20 w 85"/>
                <a:gd name="T77" fmla="*/ 29 h 44"/>
                <a:gd name="T78" fmla="*/ 18 w 85"/>
                <a:gd name="T79" fmla="*/ 25 h 44"/>
                <a:gd name="T80" fmla="*/ 16 w 85"/>
                <a:gd name="T81" fmla="*/ 20 h 44"/>
                <a:gd name="T82" fmla="*/ 13 w 85"/>
                <a:gd name="T83" fmla="*/ 17 h 44"/>
                <a:gd name="T84" fmla="*/ 10 w 85"/>
                <a:gd name="T85" fmla="*/ 13 h 44"/>
                <a:gd name="T86" fmla="*/ 7 w 85"/>
                <a:gd name="T87" fmla="*/ 10 h 44"/>
                <a:gd name="T88" fmla="*/ 5 w 85"/>
                <a:gd name="T89" fmla="*/ 5 h 44"/>
                <a:gd name="T90" fmla="*/ 1 w 85"/>
                <a:gd name="T9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44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51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61" y="7"/>
                  </a:lnTo>
                  <a:lnTo>
                    <a:pt x="62" y="7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8"/>
                  </a:lnTo>
                  <a:lnTo>
                    <a:pt x="75" y="9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2"/>
                  </a:lnTo>
                  <a:lnTo>
                    <a:pt x="78" y="13"/>
                  </a:lnTo>
                  <a:lnTo>
                    <a:pt x="78" y="14"/>
                  </a:lnTo>
                  <a:lnTo>
                    <a:pt x="78" y="15"/>
                  </a:lnTo>
                  <a:lnTo>
                    <a:pt x="78" y="16"/>
                  </a:lnTo>
                  <a:lnTo>
                    <a:pt x="79" y="17"/>
                  </a:lnTo>
                  <a:lnTo>
                    <a:pt x="79" y="18"/>
                  </a:lnTo>
                  <a:lnTo>
                    <a:pt x="79" y="19"/>
                  </a:lnTo>
                  <a:lnTo>
                    <a:pt x="80" y="20"/>
                  </a:lnTo>
                  <a:lnTo>
                    <a:pt x="80" y="21"/>
                  </a:lnTo>
                  <a:lnTo>
                    <a:pt x="80" y="22"/>
                  </a:lnTo>
                  <a:lnTo>
                    <a:pt x="81" y="24"/>
                  </a:lnTo>
                  <a:lnTo>
                    <a:pt x="81" y="25"/>
                  </a:lnTo>
                  <a:lnTo>
                    <a:pt x="81" y="26"/>
                  </a:lnTo>
                  <a:lnTo>
                    <a:pt x="82" y="27"/>
                  </a:lnTo>
                  <a:lnTo>
                    <a:pt x="82" y="28"/>
                  </a:lnTo>
                  <a:lnTo>
                    <a:pt x="82" y="30"/>
                  </a:lnTo>
                  <a:lnTo>
                    <a:pt x="82" y="31"/>
                  </a:lnTo>
                  <a:lnTo>
                    <a:pt x="84" y="32"/>
                  </a:lnTo>
                  <a:lnTo>
                    <a:pt x="84" y="33"/>
                  </a:lnTo>
                  <a:lnTo>
                    <a:pt x="84" y="34"/>
                  </a:lnTo>
                  <a:lnTo>
                    <a:pt x="84" y="35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4" y="43"/>
                  </a:lnTo>
                  <a:lnTo>
                    <a:pt x="82" y="43"/>
                  </a:lnTo>
                  <a:lnTo>
                    <a:pt x="82" y="44"/>
                  </a:lnTo>
                  <a:lnTo>
                    <a:pt x="81" y="44"/>
                  </a:lnTo>
                  <a:lnTo>
                    <a:pt x="80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7" y="43"/>
                  </a:lnTo>
                  <a:lnTo>
                    <a:pt x="75" y="43"/>
                  </a:lnTo>
                  <a:lnTo>
                    <a:pt x="74" y="42"/>
                  </a:lnTo>
                  <a:lnTo>
                    <a:pt x="73" y="42"/>
                  </a:lnTo>
                  <a:lnTo>
                    <a:pt x="72" y="42"/>
                  </a:lnTo>
                  <a:lnTo>
                    <a:pt x="72" y="40"/>
                  </a:lnTo>
                  <a:lnTo>
                    <a:pt x="71" y="40"/>
                  </a:lnTo>
                  <a:lnTo>
                    <a:pt x="26" y="40"/>
                  </a:lnTo>
                  <a:lnTo>
                    <a:pt x="25" y="38"/>
                  </a:lnTo>
                  <a:lnTo>
                    <a:pt x="25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0" y="29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8" y="25"/>
                  </a:lnTo>
                  <a:lnTo>
                    <a:pt x="17" y="24"/>
                  </a:lnTo>
                  <a:lnTo>
                    <a:pt x="17" y="22"/>
                  </a:lnTo>
                  <a:lnTo>
                    <a:pt x="16" y="20"/>
                  </a:lnTo>
                  <a:lnTo>
                    <a:pt x="14" y="19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7" y="10"/>
                  </a:lnTo>
                  <a:lnTo>
                    <a:pt x="6" y="9"/>
                  </a:lnTo>
                  <a:lnTo>
                    <a:pt x="5" y="8"/>
                  </a:lnTo>
                  <a:lnTo>
                    <a:pt x="5" y="5"/>
                  </a:lnTo>
                  <a:lnTo>
                    <a:pt x="4" y="4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Freeform 3057"/>
            <p:cNvSpPr>
              <a:spLocks/>
            </p:cNvSpPr>
            <p:nvPr/>
          </p:nvSpPr>
          <p:spPr bwMode="auto">
            <a:xfrm>
              <a:off x="4643" y="1174"/>
              <a:ext cx="181" cy="213"/>
            </a:xfrm>
            <a:custGeom>
              <a:avLst/>
              <a:gdLst>
                <a:gd name="T0" fmla="*/ 13 w 181"/>
                <a:gd name="T1" fmla="*/ 97 h 213"/>
                <a:gd name="T2" fmla="*/ 18 w 181"/>
                <a:gd name="T3" fmla="*/ 107 h 213"/>
                <a:gd name="T4" fmla="*/ 24 w 181"/>
                <a:gd name="T5" fmla="*/ 117 h 213"/>
                <a:gd name="T6" fmla="*/ 35 w 181"/>
                <a:gd name="T7" fmla="*/ 123 h 213"/>
                <a:gd name="T8" fmla="*/ 42 w 181"/>
                <a:gd name="T9" fmla="*/ 117 h 213"/>
                <a:gd name="T10" fmla="*/ 34 w 181"/>
                <a:gd name="T11" fmla="*/ 111 h 213"/>
                <a:gd name="T12" fmla="*/ 30 w 181"/>
                <a:gd name="T13" fmla="*/ 102 h 213"/>
                <a:gd name="T14" fmla="*/ 29 w 181"/>
                <a:gd name="T15" fmla="*/ 92 h 213"/>
                <a:gd name="T16" fmla="*/ 42 w 181"/>
                <a:gd name="T17" fmla="*/ 91 h 213"/>
                <a:gd name="T18" fmla="*/ 53 w 181"/>
                <a:gd name="T19" fmla="*/ 89 h 213"/>
                <a:gd name="T20" fmla="*/ 62 w 181"/>
                <a:gd name="T21" fmla="*/ 93 h 213"/>
                <a:gd name="T22" fmla="*/ 67 w 181"/>
                <a:gd name="T23" fmla="*/ 101 h 213"/>
                <a:gd name="T24" fmla="*/ 80 w 181"/>
                <a:gd name="T25" fmla="*/ 107 h 213"/>
                <a:gd name="T26" fmla="*/ 96 w 181"/>
                <a:gd name="T27" fmla="*/ 113 h 213"/>
                <a:gd name="T28" fmla="*/ 114 w 181"/>
                <a:gd name="T29" fmla="*/ 113 h 213"/>
                <a:gd name="T30" fmla="*/ 129 w 181"/>
                <a:gd name="T31" fmla="*/ 99 h 213"/>
                <a:gd name="T32" fmla="*/ 139 w 181"/>
                <a:gd name="T33" fmla="*/ 80 h 213"/>
                <a:gd name="T34" fmla="*/ 145 w 181"/>
                <a:gd name="T35" fmla="*/ 61 h 213"/>
                <a:gd name="T36" fmla="*/ 127 w 181"/>
                <a:gd name="T37" fmla="*/ 45 h 213"/>
                <a:gd name="T38" fmla="*/ 103 w 181"/>
                <a:gd name="T39" fmla="*/ 40 h 213"/>
                <a:gd name="T40" fmla="*/ 80 w 181"/>
                <a:gd name="T41" fmla="*/ 41 h 213"/>
                <a:gd name="T42" fmla="*/ 72 w 181"/>
                <a:gd name="T43" fmla="*/ 54 h 213"/>
                <a:gd name="T44" fmla="*/ 66 w 181"/>
                <a:gd name="T45" fmla="*/ 68 h 213"/>
                <a:gd name="T46" fmla="*/ 60 w 181"/>
                <a:gd name="T47" fmla="*/ 81 h 213"/>
                <a:gd name="T48" fmla="*/ 58 w 181"/>
                <a:gd name="T49" fmla="*/ 74 h 213"/>
                <a:gd name="T50" fmla="*/ 64 w 181"/>
                <a:gd name="T51" fmla="*/ 60 h 213"/>
                <a:gd name="T52" fmla="*/ 67 w 181"/>
                <a:gd name="T53" fmla="*/ 46 h 213"/>
                <a:gd name="T54" fmla="*/ 65 w 181"/>
                <a:gd name="T55" fmla="*/ 33 h 213"/>
                <a:gd name="T56" fmla="*/ 50 w 181"/>
                <a:gd name="T57" fmla="*/ 28 h 213"/>
                <a:gd name="T58" fmla="*/ 34 w 181"/>
                <a:gd name="T59" fmla="*/ 26 h 213"/>
                <a:gd name="T60" fmla="*/ 27 w 181"/>
                <a:gd name="T61" fmla="*/ 18 h 213"/>
                <a:gd name="T62" fmla="*/ 33 w 181"/>
                <a:gd name="T63" fmla="*/ 11 h 213"/>
                <a:gd name="T64" fmla="*/ 59 w 181"/>
                <a:gd name="T65" fmla="*/ 5 h 213"/>
                <a:gd name="T66" fmla="*/ 92 w 181"/>
                <a:gd name="T67" fmla="*/ 4 h 213"/>
                <a:gd name="T68" fmla="*/ 124 w 181"/>
                <a:gd name="T69" fmla="*/ 2 h 213"/>
                <a:gd name="T70" fmla="*/ 138 w 181"/>
                <a:gd name="T71" fmla="*/ 25 h 213"/>
                <a:gd name="T72" fmla="*/ 145 w 181"/>
                <a:gd name="T73" fmla="*/ 52 h 213"/>
                <a:gd name="T74" fmla="*/ 147 w 181"/>
                <a:gd name="T75" fmla="*/ 81 h 213"/>
                <a:gd name="T76" fmla="*/ 141 w 181"/>
                <a:gd name="T77" fmla="*/ 89 h 213"/>
                <a:gd name="T78" fmla="*/ 150 w 181"/>
                <a:gd name="T79" fmla="*/ 91 h 213"/>
                <a:gd name="T80" fmla="*/ 158 w 181"/>
                <a:gd name="T81" fmla="*/ 85 h 213"/>
                <a:gd name="T82" fmla="*/ 170 w 181"/>
                <a:gd name="T83" fmla="*/ 86 h 213"/>
                <a:gd name="T84" fmla="*/ 179 w 181"/>
                <a:gd name="T85" fmla="*/ 92 h 213"/>
                <a:gd name="T86" fmla="*/ 179 w 181"/>
                <a:gd name="T87" fmla="*/ 104 h 213"/>
                <a:gd name="T88" fmla="*/ 173 w 181"/>
                <a:gd name="T89" fmla="*/ 116 h 213"/>
                <a:gd name="T90" fmla="*/ 164 w 181"/>
                <a:gd name="T91" fmla="*/ 125 h 213"/>
                <a:gd name="T92" fmla="*/ 148 w 181"/>
                <a:gd name="T93" fmla="*/ 131 h 213"/>
                <a:gd name="T94" fmla="*/ 132 w 181"/>
                <a:gd name="T95" fmla="*/ 130 h 213"/>
                <a:gd name="T96" fmla="*/ 117 w 181"/>
                <a:gd name="T97" fmla="*/ 138 h 213"/>
                <a:gd name="T98" fmla="*/ 103 w 181"/>
                <a:gd name="T99" fmla="*/ 153 h 213"/>
                <a:gd name="T100" fmla="*/ 91 w 181"/>
                <a:gd name="T101" fmla="*/ 169 h 213"/>
                <a:gd name="T102" fmla="*/ 83 w 181"/>
                <a:gd name="T103" fmla="*/ 184 h 213"/>
                <a:gd name="T104" fmla="*/ 78 w 181"/>
                <a:gd name="T105" fmla="*/ 198 h 213"/>
                <a:gd name="T106" fmla="*/ 72 w 181"/>
                <a:gd name="T107" fmla="*/ 210 h 213"/>
                <a:gd name="T108" fmla="*/ 58 w 181"/>
                <a:gd name="T109" fmla="*/ 213 h 213"/>
                <a:gd name="T110" fmla="*/ 47 w 181"/>
                <a:gd name="T111" fmla="*/ 211 h 213"/>
                <a:gd name="T112" fmla="*/ 43 w 181"/>
                <a:gd name="T113" fmla="*/ 193 h 213"/>
                <a:gd name="T114" fmla="*/ 30 w 181"/>
                <a:gd name="T115" fmla="*/ 178 h 213"/>
                <a:gd name="T116" fmla="*/ 18 w 181"/>
                <a:gd name="T117" fmla="*/ 163 h 213"/>
                <a:gd name="T118" fmla="*/ 6 w 181"/>
                <a:gd name="T119" fmla="*/ 140 h 213"/>
                <a:gd name="T120" fmla="*/ 0 w 181"/>
                <a:gd name="T121" fmla="*/ 116 h 213"/>
                <a:gd name="T122" fmla="*/ 5 w 181"/>
                <a:gd name="T123" fmla="*/ 9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" h="213">
                  <a:moveTo>
                    <a:pt x="5" y="91"/>
                  </a:moveTo>
                  <a:lnTo>
                    <a:pt x="6" y="91"/>
                  </a:lnTo>
                  <a:lnTo>
                    <a:pt x="7" y="91"/>
                  </a:lnTo>
                  <a:lnTo>
                    <a:pt x="9" y="92"/>
                  </a:lnTo>
                  <a:lnTo>
                    <a:pt x="10" y="92"/>
                  </a:lnTo>
                  <a:lnTo>
                    <a:pt x="10" y="93"/>
                  </a:lnTo>
                  <a:lnTo>
                    <a:pt x="11" y="93"/>
                  </a:lnTo>
                  <a:lnTo>
                    <a:pt x="11" y="94"/>
                  </a:lnTo>
                  <a:lnTo>
                    <a:pt x="12" y="95"/>
                  </a:lnTo>
                  <a:lnTo>
                    <a:pt x="12" y="96"/>
                  </a:lnTo>
                  <a:lnTo>
                    <a:pt x="13" y="97"/>
                  </a:lnTo>
                  <a:lnTo>
                    <a:pt x="15" y="98"/>
                  </a:lnTo>
                  <a:lnTo>
                    <a:pt x="15" y="99"/>
                  </a:lnTo>
                  <a:lnTo>
                    <a:pt x="15" y="100"/>
                  </a:lnTo>
                  <a:lnTo>
                    <a:pt x="16" y="101"/>
                  </a:lnTo>
                  <a:lnTo>
                    <a:pt x="16" y="102"/>
                  </a:lnTo>
                  <a:lnTo>
                    <a:pt x="16" y="103"/>
                  </a:lnTo>
                  <a:lnTo>
                    <a:pt x="17" y="104"/>
                  </a:lnTo>
                  <a:lnTo>
                    <a:pt x="17" y="105"/>
                  </a:lnTo>
                  <a:lnTo>
                    <a:pt x="17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9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2" y="114"/>
                  </a:lnTo>
                  <a:lnTo>
                    <a:pt x="22" y="115"/>
                  </a:lnTo>
                  <a:lnTo>
                    <a:pt x="23" y="115"/>
                  </a:lnTo>
                  <a:lnTo>
                    <a:pt x="23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5" y="118"/>
                  </a:lnTo>
                  <a:lnTo>
                    <a:pt x="27" y="119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9" y="120"/>
                  </a:lnTo>
                  <a:lnTo>
                    <a:pt x="29" y="121"/>
                  </a:lnTo>
                  <a:lnTo>
                    <a:pt x="30" y="121"/>
                  </a:lnTo>
                  <a:lnTo>
                    <a:pt x="31" y="122"/>
                  </a:lnTo>
                  <a:lnTo>
                    <a:pt x="33" y="122"/>
                  </a:lnTo>
                  <a:lnTo>
                    <a:pt x="34" y="122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7" y="123"/>
                  </a:lnTo>
                  <a:lnTo>
                    <a:pt x="37" y="122"/>
                  </a:lnTo>
                  <a:lnTo>
                    <a:pt x="38" y="122"/>
                  </a:lnTo>
                  <a:lnTo>
                    <a:pt x="40" y="122"/>
                  </a:lnTo>
                  <a:lnTo>
                    <a:pt x="41" y="121"/>
                  </a:lnTo>
                  <a:lnTo>
                    <a:pt x="41" y="120"/>
                  </a:lnTo>
                  <a:lnTo>
                    <a:pt x="42" y="120"/>
                  </a:lnTo>
                  <a:lnTo>
                    <a:pt x="42" y="119"/>
                  </a:lnTo>
                  <a:lnTo>
                    <a:pt x="42" y="118"/>
                  </a:lnTo>
                  <a:lnTo>
                    <a:pt x="42" y="117"/>
                  </a:lnTo>
                  <a:lnTo>
                    <a:pt x="42" y="116"/>
                  </a:lnTo>
                  <a:lnTo>
                    <a:pt x="41" y="115"/>
                  </a:lnTo>
                  <a:lnTo>
                    <a:pt x="40" y="114"/>
                  </a:lnTo>
                  <a:lnTo>
                    <a:pt x="38" y="114"/>
                  </a:lnTo>
                  <a:lnTo>
                    <a:pt x="38" y="113"/>
                  </a:lnTo>
                  <a:lnTo>
                    <a:pt x="37" y="113"/>
                  </a:lnTo>
                  <a:lnTo>
                    <a:pt x="37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5" y="111"/>
                  </a:lnTo>
                  <a:lnTo>
                    <a:pt x="34" y="111"/>
                  </a:lnTo>
                  <a:lnTo>
                    <a:pt x="34" y="110"/>
                  </a:lnTo>
                  <a:lnTo>
                    <a:pt x="33" y="110"/>
                  </a:lnTo>
                  <a:lnTo>
                    <a:pt x="33" y="109"/>
                  </a:lnTo>
                  <a:lnTo>
                    <a:pt x="31" y="109"/>
                  </a:lnTo>
                  <a:lnTo>
                    <a:pt x="31" y="107"/>
                  </a:lnTo>
                  <a:lnTo>
                    <a:pt x="31" y="106"/>
                  </a:lnTo>
                  <a:lnTo>
                    <a:pt x="31" y="105"/>
                  </a:lnTo>
                  <a:lnTo>
                    <a:pt x="31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2"/>
                  </a:lnTo>
                  <a:lnTo>
                    <a:pt x="29" y="101"/>
                  </a:lnTo>
                  <a:lnTo>
                    <a:pt x="29" y="100"/>
                  </a:lnTo>
                  <a:lnTo>
                    <a:pt x="28" y="99"/>
                  </a:lnTo>
                  <a:lnTo>
                    <a:pt x="28" y="98"/>
                  </a:lnTo>
                  <a:lnTo>
                    <a:pt x="27" y="97"/>
                  </a:lnTo>
                  <a:lnTo>
                    <a:pt x="27" y="96"/>
                  </a:lnTo>
                  <a:lnTo>
                    <a:pt x="27" y="95"/>
                  </a:lnTo>
                  <a:lnTo>
                    <a:pt x="27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6" y="92"/>
                  </a:lnTo>
                  <a:lnTo>
                    <a:pt x="37" y="92"/>
                  </a:lnTo>
                  <a:lnTo>
                    <a:pt x="38" y="91"/>
                  </a:lnTo>
                  <a:lnTo>
                    <a:pt x="40" y="91"/>
                  </a:lnTo>
                  <a:lnTo>
                    <a:pt x="41" y="91"/>
                  </a:lnTo>
                  <a:lnTo>
                    <a:pt x="42" y="91"/>
                  </a:lnTo>
                  <a:lnTo>
                    <a:pt x="43" y="91"/>
                  </a:lnTo>
                  <a:lnTo>
                    <a:pt x="44" y="92"/>
                  </a:lnTo>
                  <a:lnTo>
                    <a:pt x="44" y="93"/>
                  </a:lnTo>
                  <a:lnTo>
                    <a:pt x="46" y="93"/>
                  </a:lnTo>
                  <a:lnTo>
                    <a:pt x="46" y="92"/>
                  </a:lnTo>
                  <a:lnTo>
                    <a:pt x="47" y="91"/>
                  </a:lnTo>
                  <a:lnTo>
                    <a:pt x="48" y="89"/>
                  </a:lnTo>
                  <a:lnTo>
                    <a:pt x="49" y="89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3" y="89"/>
                  </a:lnTo>
                  <a:lnTo>
                    <a:pt x="54" y="89"/>
                  </a:lnTo>
                  <a:lnTo>
                    <a:pt x="55" y="89"/>
                  </a:lnTo>
                  <a:lnTo>
                    <a:pt x="56" y="89"/>
                  </a:lnTo>
                  <a:lnTo>
                    <a:pt x="58" y="89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1" y="89"/>
                  </a:lnTo>
                  <a:lnTo>
                    <a:pt x="62" y="89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5"/>
                  </a:lnTo>
                  <a:lnTo>
                    <a:pt x="62" y="96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7" y="101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70" y="103"/>
                  </a:lnTo>
                  <a:lnTo>
                    <a:pt x="71" y="104"/>
                  </a:lnTo>
                  <a:lnTo>
                    <a:pt x="72" y="104"/>
                  </a:lnTo>
                  <a:lnTo>
                    <a:pt x="74" y="105"/>
                  </a:lnTo>
                  <a:lnTo>
                    <a:pt x="76" y="105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9" y="107"/>
                  </a:lnTo>
                  <a:lnTo>
                    <a:pt x="80" y="107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7" y="111"/>
                  </a:lnTo>
                  <a:lnTo>
                    <a:pt x="89" y="111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3" y="113"/>
                  </a:lnTo>
                  <a:lnTo>
                    <a:pt x="95" y="113"/>
                  </a:lnTo>
                  <a:lnTo>
                    <a:pt x="96" y="113"/>
                  </a:lnTo>
                  <a:lnTo>
                    <a:pt x="98" y="114"/>
                  </a:lnTo>
                  <a:lnTo>
                    <a:pt x="99" y="114"/>
                  </a:lnTo>
                  <a:lnTo>
                    <a:pt x="101" y="114"/>
                  </a:lnTo>
                  <a:lnTo>
                    <a:pt x="102" y="114"/>
                  </a:lnTo>
                  <a:lnTo>
                    <a:pt x="104" y="114"/>
                  </a:lnTo>
                  <a:lnTo>
                    <a:pt x="105" y="114"/>
                  </a:lnTo>
                  <a:lnTo>
                    <a:pt x="107" y="114"/>
                  </a:lnTo>
                  <a:lnTo>
                    <a:pt x="109" y="114"/>
                  </a:lnTo>
                  <a:lnTo>
                    <a:pt x="110" y="114"/>
                  </a:lnTo>
                  <a:lnTo>
                    <a:pt x="111" y="114"/>
                  </a:lnTo>
                  <a:lnTo>
                    <a:pt x="114" y="113"/>
                  </a:lnTo>
                  <a:lnTo>
                    <a:pt x="115" y="113"/>
                  </a:lnTo>
                  <a:lnTo>
                    <a:pt x="117" y="112"/>
                  </a:lnTo>
                  <a:lnTo>
                    <a:pt x="119" y="111"/>
                  </a:lnTo>
                  <a:lnTo>
                    <a:pt x="121" y="110"/>
                  </a:lnTo>
                  <a:lnTo>
                    <a:pt x="122" y="107"/>
                  </a:lnTo>
                  <a:lnTo>
                    <a:pt x="123" y="106"/>
                  </a:lnTo>
                  <a:lnTo>
                    <a:pt x="124" y="105"/>
                  </a:lnTo>
                  <a:lnTo>
                    <a:pt x="126" y="103"/>
                  </a:lnTo>
                  <a:lnTo>
                    <a:pt x="128" y="102"/>
                  </a:lnTo>
                  <a:lnTo>
                    <a:pt x="129" y="101"/>
                  </a:lnTo>
                  <a:lnTo>
                    <a:pt x="129" y="99"/>
                  </a:lnTo>
                  <a:lnTo>
                    <a:pt x="130" y="98"/>
                  </a:lnTo>
                  <a:lnTo>
                    <a:pt x="132" y="96"/>
                  </a:lnTo>
                  <a:lnTo>
                    <a:pt x="133" y="95"/>
                  </a:lnTo>
                  <a:lnTo>
                    <a:pt x="134" y="93"/>
                  </a:lnTo>
                  <a:lnTo>
                    <a:pt x="134" y="91"/>
                  </a:lnTo>
                  <a:lnTo>
                    <a:pt x="135" y="89"/>
                  </a:lnTo>
                  <a:lnTo>
                    <a:pt x="136" y="87"/>
                  </a:lnTo>
                  <a:lnTo>
                    <a:pt x="136" y="85"/>
                  </a:lnTo>
                  <a:lnTo>
                    <a:pt x="138" y="84"/>
                  </a:lnTo>
                  <a:lnTo>
                    <a:pt x="138" y="82"/>
                  </a:lnTo>
                  <a:lnTo>
                    <a:pt x="139" y="80"/>
                  </a:lnTo>
                  <a:lnTo>
                    <a:pt x="139" y="79"/>
                  </a:lnTo>
                  <a:lnTo>
                    <a:pt x="140" y="77"/>
                  </a:lnTo>
                  <a:lnTo>
                    <a:pt x="140" y="75"/>
                  </a:lnTo>
                  <a:lnTo>
                    <a:pt x="141" y="73"/>
                  </a:lnTo>
                  <a:lnTo>
                    <a:pt x="141" y="71"/>
                  </a:lnTo>
                  <a:lnTo>
                    <a:pt x="142" y="69"/>
                  </a:lnTo>
                  <a:lnTo>
                    <a:pt x="142" y="67"/>
                  </a:lnTo>
                  <a:lnTo>
                    <a:pt x="144" y="66"/>
                  </a:lnTo>
                  <a:lnTo>
                    <a:pt x="144" y="64"/>
                  </a:lnTo>
                  <a:lnTo>
                    <a:pt x="145" y="62"/>
                  </a:lnTo>
                  <a:lnTo>
                    <a:pt x="145" y="61"/>
                  </a:lnTo>
                  <a:lnTo>
                    <a:pt x="144" y="59"/>
                  </a:lnTo>
                  <a:lnTo>
                    <a:pt x="142" y="57"/>
                  </a:lnTo>
                  <a:lnTo>
                    <a:pt x="141" y="56"/>
                  </a:lnTo>
                  <a:lnTo>
                    <a:pt x="140" y="53"/>
                  </a:lnTo>
                  <a:lnTo>
                    <a:pt x="138" y="52"/>
                  </a:lnTo>
                  <a:lnTo>
                    <a:pt x="136" y="50"/>
                  </a:lnTo>
                  <a:lnTo>
                    <a:pt x="134" y="49"/>
                  </a:lnTo>
                  <a:lnTo>
                    <a:pt x="133" y="48"/>
                  </a:lnTo>
                  <a:lnTo>
                    <a:pt x="130" y="47"/>
                  </a:lnTo>
                  <a:lnTo>
                    <a:pt x="129" y="46"/>
                  </a:lnTo>
                  <a:lnTo>
                    <a:pt x="127" y="45"/>
                  </a:lnTo>
                  <a:lnTo>
                    <a:pt x="124" y="45"/>
                  </a:lnTo>
                  <a:lnTo>
                    <a:pt x="122" y="44"/>
                  </a:lnTo>
                  <a:lnTo>
                    <a:pt x="121" y="43"/>
                  </a:lnTo>
                  <a:lnTo>
                    <a:pt x="119" y="43"/>
                  </a:lnTo>
                  <a:lnTo>
                    <a:pt x="116" y="42"/>
                  </a:lnTo>
                  <a:lnTo>
                    <a:pt x="114" y="42"/>
                  </a:lnTo>
                  <a:lnTo>
                    <a:pt x="111" y="41"/>
                  </a:lnTo>
                  <a:lnTo>
                    <a:pt x="109" y="41"/>
                  </a:lnTo>
                  <a:lnTo>
                    <a:pt x="107" y="41"/>
                  </a:lnTo>
                  <a:lnTo>
                    <a:pt x="104" y="41"/>
                  </a:lnTo>
                  <a:lnTo>
                    <a:pt x="103" y="40"/>
                  </a:lnTo>
                  <a:lnTo>
                    <a:pt x="101" y="40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3" y="40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87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1" y="40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3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6" y="48"/>
                  </a:lnTo>
                  <a:lnTo>
                    <a:pt x="74" y="49"/>
                  </a:lnTo>
                  <a:lnTo>
                    <a:pt x="74" y="50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2" y="54"/>
                  </a:lnTo>
                  <a:lnTo>
                    <a:pt x="72" y="56"/>
                  </a:lnTo>
                  <a:lnTo>
                    <a:pt x="71" y="57"/>
                  </a:lnTo>
                  <a:lnTo>
                    <a:pt x="71" y="58"/>
                  </a:lnTo>
                  <a:lnTo>
                    <a:pt x="70" y="60"/>
                  </a:lnTo>
                  <a:lnTo>
                    <a:pt x="70" y="61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7" y="65"/>
                  </a:lnTo>
                  <a:lnTo>
                    <a:pt x="67" y="66"/>
                  </a:lnTo>
                  <a:lnTo>
                    <a:pt x="67" y="67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6" y="71"/>
                  </a:lnTo>
                  <a:lnTo>
                    <a:pt x="65" y="73"/>
                  </a:lnTo>
                  <a:lnTo>
                    <a:pt x="65" y="74"/>
                  </a:lnTo>
                  <a:lnTo>
                    <a:pt x="64" y="76"/>
                  </a:lnTo>
                  <a:lnTo>
                    <a:pt x="64" y="77"/>
                  </a:lnTo>
                  <a:lnTo>
                    <a:pt x="64" y="78"/>
                  </a:lnTo>
                  <a:lnTo>
                    <a:pt x="62" y="80"/>
                  </a:lnTo>
                  <a:lnTo>
                    <a:pt x="62" y="81"/>
                  </a:lnTo>
                  <a:lnTo>
                    <a:pt x="61" y="81"/>
                  </a:lnTo>
                  <a:lnTo>
                    <a:pt x="60" y="81"/>
                  </a:lnTo>
                  <a:lnTo>
                    <a:pt x="59" y="81"/>
                  </a:lnTo>
                  <a:lnTo>
                    <a:pt x="58" y="81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5" y="79"/>
                  </a:lnTo>
                  <a:lnTo>
                    <a:pt x="55" y="78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6" y="75"/>
                  </a:lnTo>
                  <a:lnTo>
                    <a:pt x="58" y="74"/>
                  </a:lnTo>
                  <a:lnTo>
                    <a:pt x="58" y="71"/>
                  </a:lnTo>
                  <a:lnTo>
                    <a:pt x="59" y="70"/>
                  </a:lnTo>
                  <a:lnTo>
                    <a:pt x="59" y="69"/>
                  </a:lnTo>
                  <a:lnTo>
                    <a:pt x="60" y="68"/>
                  </a:lnTo>
                  <a:lnTo>
                    <a:pt x="60" y="67"/>
                  </a:lnTo>
                  <a:lnTo>
                    <a:pt x="61" y="66"/>
                  </a:lnTo>
                  <a:lnTo>
                    <a:pt x="61" y="65"/>
                  </a:lnTo>
                  <a:lnTo>
                    <a:pt x="62" y="64"/>
                  </a:lnTo>
                  <a:lnTo>
                    <a:pt x="62" y="62"/>
                  </a:lnTo>
                  <a:lnTo>
                    <a:pt x="62" y="61"/>
                  </a:lnTo>
                  <a:lnTo>
                    <a:pt x="64" y="60"/>
                  </a:lnTo>
                  <a:lnTo>
                    <a:pt x="64" y="59"/>
                  </a:lnTo>
                  <a:lnTo>
                    <a:pt x="64" y="58"/>
                  </a:lnTo>
                  <a:lnTo>
                    <a:pt x="65" y="57"/>
                  </a:lnTo>
                  <a:lnTo>
                    <a:pt x="65" y="54"/>
                  </a:lnTo>
                  <a:lnTo>
                    <a:pt x="65" y="53"/>
                  </a:lnTo>
                  <a:lnTo>
                    <a:pt x="66" y="52"/>
                  </a:lnTo>
                  <a:lnTo>
                    <a:pt x="66" y="51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5"/>
                  </a:lnTo>
                  <a:lnTo>
                    <a:pt x="67" y="43"/>
                  </a:lnTo>
                  <a:lnTo>
                    <a:pt x="68" y="42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39"/>
                  </a:lnTo>
                  <a:lnTo>
                    <a:pt x="70" y="36"/>
                  </a:lnTo>
                  <a:lnTo>
                    <a:pt x="68" y="36"/>
                  </a:lnTo>
                  <a:lnTo>
                    <a:pt x="67" y="35"/>
                  </a:lnTo>
                  <a:lnTo>
                    <a:pt x="66" y="34"/>
                  </a:lnTo>
                  <a:lnTo>
                    <a:pt x="65" y="33"/>
                  </a:lnTo>
                  <a:lnTo>
                    <a:pt x="64" y="33"/>
                  </a:lnTo>
                  <a:lnTo>
                    <a:pt x="62" y="32"/>
                  </a:lnTo>
                  <a:lnTo>
                    <a:pt x="61" y="32"/>
                  </a:lnTo>
                  <a:lnTo>
                    <a:pt x="60" y="31"/>
                  </a:lnTo>
                  <a:lnTo>
                    <a:pt x="59" y="31"/>
                  </a:lnTo>
                  <a:lnTo>
                    <a:pt x="58" y="30"/>
                  </a:lnTo>
                  <a:lnTo>
                    <a:pt x="56" y="30"/>
                  </a:lnTo>
                  <a:lnTo>
                    <a:pt x="55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0" y="28"/>
                  </a:lnTo>
                  <a:lnTo>
                    <a:pt x="49" y="28"/>
                  </a:lnTo>
                  <a:lnTo>
                    <a:pt x="48" y="28"/>
                  </a:lnTo>
                  <a:lnTo>
                    <a:pt x="46" y="27"/>
                  </a:lnTo>
                  <a:lnTo>
                    <a:pt x="44" y="27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7" y="26"/>
                  </a:lnTo>
                  <a:lnTo>
                    <a:pt x="36" y="26"/>
                  </a:lnTo>
                  <a:lnTo>
                    <a:pt x="34" y="26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0" y="25"/>
                  </a:lnTo>
                  <a:lnTo>
                    <a:pt x="28" y="25"/>
                  </a:lnTo>
                  <a:lnTo>
                    <a:pt x="27" y="25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2"/>
                  </a:lnTo>
                  <a:lnTo>
                    <a:pt x="25" y="21"/>
                  </a:lnTo>
                  <a:lnTo>
                    <a:pt x="27" y="20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6" y="9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4" y="7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62" y="5"/>
                  </a:lnTo>
                  <a:lnTo>
                    <a:pt x="65" y="5"/>
                  </a:lnTo>
                  <a:lnTo>
                    <a:pt x="68" y="4"/>
                  </a:lnTo>
                  <a:lnTo>
                    <a:pt x="71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0" y="4"/>
                  </a:lnTo>
                  <a:lnTo>
                    <a:pt x="83" y="4"/>
                  </a:lnTo>
                  <a:lnTo>
                    <a:pt x="86" y="4"/>
                  </a:lnTo>
                  <a:lnTo>
                    <a:pt x="89" y="4"/>
                  </a:lnTo>
                  <a:lnTo>
                    <a:pt x="92" y="4"/>
                  </a:lnTo>
                  <a:lnTo>
                    <a:pt x="95" y="4"/>
                  </a:lnTo>
                  <a:lnTo>
                    <a:pt x="98" y="4"/>
                  </a:lnTo>
                  <a:lnTo>
                    <a:pt x="101" y="3"/>
                  </a:lnTo>
                  <a:lnTo>
                    <a:pt x="104" y="3"/>
                  </a:lnTo>
                  <a:lnTo>
                    <a:pt x="107" y="3"/>
                  </a:lnTo>
                  <a:lnTo>
                    <a:pt x="110" y="3"/>
                  </a:lnTo>
                  <a:lnTo>
                    <a:pt x="113" y="3"/>
                  </a:lnTo>
                  <a:lnTo>
                    <a:pt x="116" y="3"/>
                  </a:lnTo>
                  <a:lnTo>
                    <a:pt x="119" y="2"/>
                  </a:lnTo>
                  <a:lnTo>
                    <a:pt x="122" y="2"/>
                  </a:lnTo>
                  <a:lnTo>
                    <a:pt x="124" y="2"/>
                  </a:lnTo>
                  <a:lnTo>
                    <a:pt x="128" y="0"/>
                  </a:lnTo>
                  <a:lnTo>
                    <a:pt x="129" y="3"/>
                  </a:lnTo>
                  <a:lnTo>
                    <a:pt x="130" y="6"/>
                  </a:lnTo>
                  <a:lnTo>
                    <a:pt x="132" y="8"/>
                  </a:lnTo>
                  <a:lnTo>
                    <a:pt x="133" y="10"/>
                  </a:lnTo>
                  <a:lnTo>
                    <a:pt x="134" y="12"/>
                  </a:lnTo>
                  <a:lnTo>
                    <a:pt x="134" y="15"/>
                  </a:lnTo>
                  <a:lnTo>
                    <a:pt x="135" y="17"/>
                  </a:lnTo>
                  <a:lnTo>
                    <a:pt x="136" y="20"/>
                  </a:lnTo>
                  <a:lnTo>
                    <a:pt x="138" y="22"/>
                  </a:lnTo>
                  <a:lnTo>
                    <a:pt x="138" y="25"/>
                  </a:lnTo>
                  <a:lnTo>
                    <a:pt x="139" y="27"/>
                  </a:lnTo>
                  <a:lnTo>
                    <a:pt x="140" y="30"/>
                  </a:lnTo>
                  <a:lnTo>
                    <a:pt x="140" y="32"/>
                  </a:lnTo>
                  <a:lnTo>
                    <a:pt x="141" y="34"/>
                  </a:lnTo>
                  <a:lnTo>
                    <a:pt x="141" y="38"/>
                  </a:lnTo>
                  <a:lnTo>
                    <a:pt x="142" y="40"/>
                  </a:lnTo>
                  <a:lnTo>
                    <a:pt x="142" y="42"/>
                  </a:lnTo>
                  <a:lnTo>
                    <a:pt x="144" y="45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5" y="52"/>
                  </a:lnTo>
                  <a:lnTo>
                    <a:pt x="145" y="56"/>
                  </a:lnTo>
                  <a:lnTo>
                    <a:pt x="145" y="58"/>
                  </a:lnTo>
                  <a:lnTo>
                    <a:pt x="146" y="60"/>
                  </a:lnTo>
                  <a:lnTo>
                    <a:pt x="146" y="63"/>
                  </a:lnTo>
                  <a:lnTo>
                    <a:pt x="146" y="65"/>
                  </a:lnTo>
                  <a:lnTo>
                    <a:pt x="146" y="68"/>
                  </a:lnTo>
                  <a:lnTo>
                    <a:pt x="147" y="70"/>
                  </a:lnTo>
                  <a:lnTo>
                    <a:pt x="147" y="74"/>
                  </a:lnTo>
                  <a:lnTo>
                    <a:pt x="147" y="76"/>
                  </a:lnTo>
                  <a:lnTo>
                    <a:pt x="147" y="78"/>
                  </a:lnTo>
                  <a:lnTo>
                    <a:pt x="147" y="81"/>
                  </a:lnTo>
                  <a:lnTo>
                    <a:pt x="147" y="82"/>
                  </a:lnTo>
                  <a:lnTo>
                    <a:pt x="146" y="82"/>
                  </a:lnTo>
                  <a:lnTo>
                    <a:pt x="145" y="83"/>
                  </a:lnTo>
                  <a:lnTo>
                    <a:pt x="144" y="83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85"/>
                  </a:lnTo>
                  <a:lnTo>
                    <a:pt x="141" y="86"/>
                  </a:lnTo>
                  <a:lnTo>
                    <a:pt x="141" y="87"/>
                  </a:lnTo>
                  <a:lnTo>
                    <a:pt x="141" y="88"/>
                  </a:lnTo>
                  <a:lnTo>
                    <a:pt x="141" y="89"/>
                  </a:lnTo>
                  <a:lnTo>
                    <a:pt x="141" y="91"/>
                  </a:lnTo>
                  <a:lnTo>
                    <a:pt x="142" y="91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4" y="93"/>
                  </a:lnTo>
                  <a:lnTo>
                    <a:pt x="145" y="93"/>
                  </a:lnTo>
                  <a:lnTo>
                    <a:pt x="146" y="93"/>
                  </a:lnTo>
                  <a:lnTo>
                    <a:pt x="147" y="92"/>
                  </a:lnTo>
                  <a:lnTo>
                    <a:pt x="148" y="92"/>
                  </a:lnTo>
                  <a:lnTo>
                    <a:pt x="148" y="91"/>
                  </a:lnTo>
                  <a:lnTo>
                    <a:pt x="150" y="91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8"/>
                  </a:lnTo>
                  <a:lnTo>
                    <a:pt x="152" y="88"/>
                  </a:lnTo>
                  <a:lnTo>
                    <a:pt x="152" y="87"/>
                  </a:lnTo>
                  <a:lnTo>
                    <a:pt x="153" y="86"/>
                  </a:lnTo>
                  <a:lnTo>
                    <a:pt x="154" y="86"/>
                  </a:lnTo>
                  <a:lnTo>
                    <a:pt x="154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8" y="85"/>
                  </a:lnTo>
                  <a:lnTo>
                    <a:pt x="159" y="85"/>
                  </a:lnTo>
                  <a:lnTo>
                    <a:pt x="160" y="85"/>
                  </a:lnTo>
                  <a:lnTo>
                    <a:pt x="162" y="85"/>
                  </a:lnTo>
                  <a:lnTo>
                    <a:pt x="163" y="85"/>
                  </a:lnTo>
                  <a:lnTo>
                    <a:pt x="164" y="85"/>
                  </a:lnTo>
                  <a:lnTo>
                    <a:pt x="165" y="85"/>
                  </a:lnTo>
                  <a:lnTo>
                    <a:pt x="166" y="85"/>
                  </a:lnTo>
                  <a:lnTo>
                    <a:pt x="167" y="85"/>
                  </a:lnTo>
                  <a:lnTo>
                    <a:pt x="169" y="85"/>
                  </a:lnTo>
                  <a:lnTo>
                    <a:pt x="170" y="85"/>
                  </a:lnTo>
                  <a:lnTo>
                    <a:pt x="170" y="86"/>
                  </a:lnTo>
                  <a:lnTo>
                    <a:pt x="171" y="86"/>
                  </a:lnTo>
                  <a:lnTo>
                    <a:pt x="172" y="86"/>
                  </a:lnTo>
                  <a:lnTo>
                    <a:pt x="173" y="87"/>
                  </a:lnTo>
                  <a:lnTo>
                    <a:pt x="175" y="87"/>
                  </a:lnTo>
                  <a:lnTo>
                    <a:pt x="176" y="88"/>
                  </a:lnTo>
                  <a:lnTo>
                    <a:pt x="177" y="88"/>
                  </a:lnTo>
                  <a:lnTo>
                    <a:pt x="177" y="89"/>
                  </a:lnTo>
                  <a:lnTo>
                    <a:pt x="178" y="89"/>
                  </a:lnTo>
                  <a:lnTo>
                    <a:pt x="178" y="91"/>
                  </a:lnTo>
                  <a:lnTo>
                    <a:pt x="178" y="92"/>
                  </a:lnTo>
                  <a:lnTo>
                    <a:pt x="179" y="92"/>
                  </a:lnTo>
                  <a:lnTo>
                    <a:pt x="179" y="93"/>
                  </a:lnTo>
                  <a:lnTo>
                    <a:pt x="179" y="94"/>
                  </a:lnTo>
                  <a:lnTo>
                    <a:pt x="181" y="95"/>
                  </a:lnTo>
                  <a:lnTo>
                    <a:pt x="181" y="96"/>
                  </a:lnTo>
                  <a:lnTo>
                    <a:pt x="181" y="98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1"/>
                  </a:lnTo>
                  <a:lnTo>
                    <a:pt x="181" y="102"/>
                  </a:lnTo>
                  <a:lnTo>
                    <a:pt x="181" y="103"/>
                  </a:lnTo>
                  <a:lnTo>
                    <a:pt x="179" y="104"/>
                  </a:lnTo>
                  <a:lnTo>
                    <a:pt x="179" y="105"/>
                  </a:lnTo>
                  <a:lnTo>
                    <a:pt x="179" y="106"/>
                  </a:lnTo>
                  <a:lnTo>
                    <a:pt x="178" y="107"/>
                  </a:lnTo>
                  <a:lnTo>
                    <a:pt x="178" y="109"/>
                  </a:lnTo>
                  <a:lnTo>
                    <a:pt x="177" y="110"/>
                  </a:lnTo>
                  <a:lnTo>
                    <a:pt x="177" y="111"/>
                  </a:lnTo>
                  <a:lnTo>
                    <a:pt x="176" y="112"/>
                  </a:lnTo>
                  <a:lnTo>
                    <a:pt x="176" y="113"/>
                  </a:lnTo>
                  <a:lnTo>
                    <a:pt x="175" y="114"/>
                  </a:lnTo>
                  <a:lnTo>
                    <a:pt x="173" y="115"/>
                  </a:lnTo>
                  <a:lnTo>
                    <a:pt x="173" y="116"/>
                  </a:lnTo>
                  <a:lnTo>
                    <a:pt x="172" y="117"/>
                  </a:lnTo>
                  <a:lnTo>
                    <a:pt x="171" y="118"/>
                  </a:lnTo>
                  <a:lnTo>
                    <a:pt x="171" y="119"/>
                  </a:lnTo>
                  <a:lnTo>
                    <a:pt x="170" y="120"/>
                  </a:lnTo>
                  <a:lnTo>
                    <a:pt x="169" y="120"/>
                  </a:lnTo>
                  <a:lnTo>
                    <a:pt x="169" y="121"/>
                  </a:lnTo>
                  <a:lnTo>
                    <a:pt x="167" y="122"/>
                  </a:lnTo>
                  <a:lnTo>
                    <a:pt x="166" y="123"/>
                  </a:lnTo>
                  <a:lnTo>
                    <a:pt x="165" y="123"/>
                  </a:lnTo>
                  <a:lnTo>
                    <a:pt x="165" y="124"/>
                  </a:lnTo>
                  <a:lnTo>
                    <a:pt x="164" y="125"/>
                  </a:lnTo>
                  <a:lnTo>
                    <a:pt x="163" y="127"/>
                  </a:lnTo>
                  <a:lnTo>
                    <a:pt x="162" y="128"/>
                  </a:lnTo>
                  <a:lnTo>
                    <a:pt x="160" y="129"/>
                  </a:lnTo>
                  <a:lnTo>
                    <a:pt x="159" y="129"/>
                  </a:lnTo>
                  <a:lnTo>
                    <a:pt x="158" y="130"/>
                  </a:lnTo>
                  <a:lnTo>
                    <a:pt x="157" y="130"/>
                  </a:lnTo>
                  <a:lnTo>
                    <a:pt x="154" y="131"/>
                  </a:lnTo>
                  <a:lnTo>
                    <a:pt x="153" y="131"/>
                  </a:lnTo>
                  <a:lnTo>
                    <a:pt x="152" y="131"/>
                  </a:lnTo>
                  <a:lnTo>
                    <a:pt x="151" y="131"/>
                  </a:lnTo>
                  <a:lnTo>
                    <a:pt x="148" y="131"/>
                  </a:lnTo>
                  <a:lnTo>
                    <a:pt x="147" y="131"/>
                  </a:lnTo>
                  <a:lnTo>
                    <a:pt x="146" y="131"/>
                  </a:lnTo>
                  <a:lnTo>
                    <a:pt x="144" y="131"/>
                  </a:lnTo>
                  <a:lnTo>
                    <a:pt x="142" y="131"/>
                  </a:lnTo>
                  <a:lnTo>
                    <a:pt x="141" y="131"/>
                  </a:lnTo>
                  <a:lnTo>
                    <a:pt x="139" y="130"/>
                  </a:lnTo>
                  <a:lnTo>
                    <a:pt x="138" y="130"/>
                  </a:lnTo>
                  <a:lnTo>
                    <a:pt x="136" y="130"/>
                  </a:lnTo>
                  <a:lnTo>
                    <a:pt x="134" y="130"/>
                  </a:lnTo>
                  <a:lnTo>
                    <a:pt x="133" y="130"/>
                  </a:lnTo>
                  <a:lnTo>
                    <a:pt x="132" y="130"/>
                  </a:lnTo>
                  <a:lnTo>
                    <a:pt x="130" y="130"/>
                  </a:lnTo>
                  <a:lnTo>
                    <a:pt x="128" y="131"/>
                  </a:lnTo>
                  <a:lnTo>
                    <a:pt x="127" y="131"/>
                  </a:lnTo>
                  <a:lnTo>
                    <a:pt x="126" y="131"/>
                  </a:lnTo>
                  <a:lnTo>
                    <a:pt x="124" y="132"/>
                  </a:lnTo>
                  <a:lnTo>
                    <a:pt x="123" y="133"/>
                  </a:lnTo>
                  <a:lnTo>
                    <a:pt x="122" y="134"/>
                  </a:lnTo>
                  <a:lnTo>
                    <a:pt x="121" y="135"/>
                  </a:lnTo>
                  <a:lnTo>
                    <a:pt x="120" y="136"/>
                  </a:lnTo>
                  <a:lnTo>
                    <a:pt x="119" y="137"/>
                  </a:lnTo>
                  <a:lnTo>
                    <a:pt x="117" y="138"/>
                  </a:lnTo>
                  <a:lnTo>
                    <a:pt x="116" y="140"/>
                  </a:lnTo>
                  <a:lnTo>
                    <a:pt x="115" y="141"/>
                  </a:lnTo>
                  <a:lnTo>
                    <a:pt x="114" y="142"/>
                  </a:lnTo>
                  <a:lnTo>
                    <a:pt x="113" y="143"/>
                  </a:lnTo>
                  <a:lnTo>
                    <a:pt x="111" y="146"/>
                  </a:lnTo>
                  <a:lnTo>
                    <a:pt x="110" y="147"/>
                  </a:lnTo>
                  <a:lnTo>
                    <a:pt x="109" y="148"/>
                  </a:lnTo>
                  <a:lnTo>
                    <a:pt x="108" y="149"/>
                  </a:lnTo>
                  <a:lnTo>
                    <a:pt x="107" y="151"/>
                  </a:lnTo>
                  <a:lnTo>
                    <a:pt x="104" y="152"/>
                  </a:lnTo>
                  <a:lnTo>
                    <a:pt x="103" y="153"/>
                  </a:lnTo>
                  <a:lnTo>
                    <a:pt x="102" y="155"/>
                  </a:lnTo>
                  <a:lnTo>
                    <a:pt x="101" y="156"/>
                  </a:lnTo>
                  <a:lnTo>
                    <a:pt x="99" y="157"/>
                  </a:lnTo>
                  <a:lnTo>
                    <a:pt x="98" y="159"/>
                  </a:lnTo>
                  <a:lnTo>
                    <a:pt x="97" y="160"/>
                  </a:lnTo>
                  <a:lnTo>
                    <a:pt x="96" y="161"/>
                  </a:lnTo>
                  <a:lnTo>
                    <a:pt x="95" y="164"/>
                  </a:lnTo>
                  <a:lnTo>
                    <a:pt x="93" y="165"/>
                  </a:lnTo>
                  <a:lnTo>
                    <a:pt x="92" y="166"/>
                  </a:lnTo>
                  <a:lnTo>
                    <a:pt x="91" y="168"/>
                  </a:lnTo>
                  <a:lnTo>
                    <a:pt x="91" y="169"/>
                  </a:lnTo>
                  <a:lnTo>
                    <a:pt x="90" y="171"/>
                  </a:lnTo>
                  <a:lnTo>
                    <a:pt x="89" y="172"/>
                  </a:lnTo>
                  <a:lnTo>
                    <a:pt x="87" y="173"/>
                  </a:lnTo>
                  <a:lnTo>
                    <a:pt x="87" y="17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3"/>
                  </a:lnTo>
                  <a:lnTo>
                    <a:pt x="84" y="183"/>
                  </a:lnTo>
                  <a:lnTo>
                    <a:pt x="83" y="184"/>
                  </a:lnTo>
                  <a:lnTo>
                    <a:pt x="83" y="185"/>
                  </a:lnTo>
                  <a:lnTo>
                    <a:pt x="81" y="186"/>
                  </a:lnTo>
                  <a:lnTo>
                    <a:pt x="81" y="187"/>
                  </a:lnTo>
                  <a:lnTo>
                    <a:pt x="80" y="188"/>
                  </a:lnTo>
                  <a:lnTo>
                    <a:pt x="80" y="190"/>
                  </a:lnTo>
                  <a:lnTo>
                    <a:pt x="80" y="191"/>
                  </a:lnTo>
                  <a:lnTo>
                    <a:pt x="79" y="192"/>
                  </a:lnTo>
                  <a:lnTo>
                    <a:pt x="79" y="193"/>
                  </a:lnTo>
                  <a:lnTo>
                    <a:pt x="79" y="195"/>
                  </a:lnTo>
                  <a:lnTo>
                    <a:pt x="78" y="196"/>
                  </a:lnTo>
                  <a:lnTo>
                    <a:pt x="78" y="198"/>
                  </a:lnTo>
                  <a:lnTo>
                    <a:pt x="78" y="200"/>
                  </a:lnTo>
                  <a:lnTo>
                    <a:pt x="78" y="201"/>
                  </a:lnTo>
                  <a:lnTo>
                    <a:pt x="77" y="202"/>
                  </a:lnTo>
                  <a:lnTo>
                    <a:pt x="77" y="203"/>
                  </a:lnTo>
                  <a:lnTo>
                    <a:pt x="77" y="204"/>
                  </a:lnTo>
                  <a:lnTo>
                    <a:pt x="76" y="206"/>
                  </a:lnTo>
                  <a:lnTo>
                    <a:pt x="76" y="207"/>
                  </a:lnTo>
                  <a:lnTo>
                    <a:pt x="74" y="208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2" y="210"/>
                  </a:lnTo>
                  <a:lnTo>
                    <a:pt x="71" y="211"/>
                  </a:lnTo>
                  <a:lnTo>
                    <a:pt x="71" y="212"/>
                  </a:lnTo>
                  <a:lnTo>
                    <a:pt x="70" y="212"/>
                  </a:lnTo>
                  <a:lnTo>
                    <a:pt x="68" y="213"/>
                  </a:lnTo>
                  <a:lnTo>
                    <a:pt x="67" y="213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62" y="213"/>
                  </a:lnTo>
                  <a:lnTo>
                    <a:pt x="60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6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3" y="213"/>
                  </a:lnTo>
                  <a:lnTo>
                    <a:pt x="52" y="213"/>
                  </a:lnTo>
                  <a:lnTo>
                    <a:pt x="50" y="213"/>
                  </a:lnTo>
                  <a:lnTo>
                    <a:pt x="50" y="212"/>
                  </a:lnTo>
                  <a:lnTo>
                    <a:pt x="49" y="212"/>
                  </a:lnTo>
                  <a:lnTo>
                    <a:pt x="48" y="212"/>
                  </a:lnTo>
                  <a:lnTo>
                    <a:pt x="48" y="211"/>
                  </a:lnTo>
                  <a:lnTo>
                    <a:pt x="47" y="211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4" y="207"/>
                  </a:lnTo>
                  <a:lnTo>
                    <a:pt x="46" y="205"/>
                  </a:lnTo>
                  <a:lnTo>
                    <a:pt x="46" y="203"/>
                  </a:lnTo>
                  <a:lnTo>
                    <a:pt x="46" y="202"/>
                  </a:lnTo>
                  <a:lnTo>
                    <a:pt x="44" y="200"/>
                  </a:lnTo>
                  <a:lnTo>
                    <a:pt x="44" y="198"/>
                  </a:lnTo>
                  <a:lnTo>
                    <a:pt x="44" y="196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2" y="191"/>
                  </a:lnTo>
                  <a:lnTo>
                    <a:pt x="41" y="190"/>
                  </a:lnTo>
                  <a:lnTo>
                    <a:pt x="40" y="189"/>
                  </a:lnTo>
                  <a:lnTo>
                    <a:pt x="38" y="187"/>
                  </a:lnTo>
                  <a:lnTo>
                    <a:pt x="37" y="186"/>
                  </a:lnTo>
                  <a:lnTo>
                    <a:pt x="36" y="185"/>
                  </a:lnTo>
                  <a:lnTo>
                    <a:pt x="35" y="184"/>
                  </a:lnTo>
                  <a:lnTo>
                    <a:pt x="34" y="182"/>
                  </a:lnTo>
                  <a:lnTo>
                    <a:pt x="33" y="181"/>
                  </a:lnTo>
                  <a:lnTo>
                    <a:pt x="31" y="179"/>
                  </a:lnTo>
                  <a:lnTo>
                    <a:pt x="30" y="178"/>
                  </a:lnTo>
                  <a:lnTo>
                    <a:pt x="29" y="176"/>
                  </a:lnTo>
                  <a:lnTo>
                    <a:pt x="28" y="175"/>
                  </a:lnTo>
                  <a:lnTo>
                    <a:pt x="27" y="174"/>
                  </a:lnTo>
                  <a:lnTo>
                    <a:pt x="25" y="173"/>
                  </a:lnTo>
                  <a:lnTo>
                    <a:pt x="24" y="171"/>
                  </a:lnTo>
                  <a:lnTo>
                    <a:pt x="23" y="170"/>
                  </a:lnTo>
                  <a:lnTo>
                    <a:pt x="22" y="169"/>
                  </a:lnTo>
                  <a:lnTo>
                    <a:pt x="21" y="167"/>
                  </a:lnTo>
                  <a:lnTo>
                    <a:pt x="21" y="166"/>
                  </a:lnTo>
                  <a:lnTo>
                    <a:pt x="19" y="164"/>
                  </a:lnTo>
                  <a:lnTo>
                    <a:pt x="18" y="163"/>
                  </a:lnTo>
                  <a:lnTo>
                    <a:pt x="18" y="160"/>
                  </a:lnTo>
                  <a:lnTo>
                    <a:pt x="17" y="158"/>
                  </a:lnTo>
                  <a:lnTo>
                    <a:pt x="16" y="157"/>
                  </a:lnTo>
                  <a:lnTo>
                    <a:pt x="15" y="155"/>
                  </a:lnTo>
                  <a:lnTo>
                    <a:pt x="12" y="153"/>
                  </a:lnTo>
                  <a:lnTo>
                    <a:pt x="11" y="151"/>
                  </a:lnTo>
                  <a:lnTo>
                    <a:pt x="10" y="149"/>
                  </a:lnTo>
                  <a:lnTo>
                    <a:pt x="9" y="147"/>
                  </a:lnTo>
                  <a:lnTo>
                    <a:pt x="9" y="145"/>
                  </a:lnTo>
                  <a:lnTo>
                    <a:pt x="7" y="142"/>
                  </a:lnTo>
                  <a:lnTo>
                    <a:pt x="6" y="140"/>
                  </a:lnTo>
                  <a:lnTo>
                    <a:pt x="5" y="138"/>
                  </a:lnTo>
                  <a:lnTo>
                    <a:pt x="4" y="136"/>
                  </a:lnTo>
                  <a:lnTo>
                    <a:pt x="4" y="134"/>
                  </a:lnTo>
                  <a:lnTo>
                    <a:pt x="3" y="132"/>
                  </a:lnTo>
                  <a:lnTo>
                    <a:pt x="3" y="130"/>
                  </a:lnTo>
                  <a:lnTo>
                    <a:pt x="1" y="127"/>
                  </a:lnTo>
                  <a:lnTo>
                    <a:pt x="1" y="124"/>
                  </a:lnTo>
                  <a:lnTo>
                    <a:pt x="0" y="122"/>
                  </a:lnTo>
                  <a:lnTo>
                    <a:pt x="0" y="120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04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3" y="97"/>
                  </a:lnTo>
                  <a:lnTo>
                    <a:pt x="3" y="95"/>
                  </a:lnTo>
                  <a:lnTo>
                    <a:pt x="4" y="93"/>
                  </a:lnTo>
                  <a:lnTo>
                    <a:pt x="5" y="91"/>
                  </a:lnTo>
                  <a:close/>
                </a:path>
              </a:pathLst>
            </a:custGeom>
            <a:solidFill>
              <a:srgbClr val="F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3058"/>
            <p:cNvSpPr>
              <a:spLocks/>
            </p:cNvSpPr>
            <p:nvPr/>
          </p:nvSpPr>
          <p:spPr bwMode="auto">
            <a:xfrm>
              <a:off x="4650" y="1439"/>
              <a:ext cx="34" cy="83"/>
            </a:xfrm>
            <a:custGeom>
              <a:avLst/>
              <a:gdLst>
                <a:gd name="T0" fmla="*/ 14 w 34"/>
                <a:gd name="T1" fmla="*/ 3 h 83"/>
                <a:gd name="T2" fmla="*/ 15 w 34"/>
                <a:gd name="T3" fmla="*/ 9 h 83"/>
                <a:gd name="T4" fmla="*/ 16 w 34"/>
                <a:gd name="T5" fmla="*/ 13 h 83"/>
                <a:gd name="T6" fmla="*/ 17 w 34"/>
                <a:gd name="T7" fmla="*/ 18 h 83"/>
                <a:gd name="T8" fmla="*/ 18 w 34"/>
                <a:gd name="T9" fmla="*/ 24 h 83"/>
                <a:gd name="T10" fmla="*/ 20 w 34"/>
                <a:gd name="T11" fmla="*/ 29 h 83"/>
                <a:gd name="T12" fmla="*/ 21 w 34"/>
                <a:gd name="T13" fmla="*/ 33 h 83"/>
                <a:gd name="T14" fmla="*/ 23 w 34"/>
                <a:gd name="T15" fmla="*/ 38 h 83"/>
                <a:gd name="T16" fmla="*/ 24 w 34"/>
                <a:gd name="T17" fmla="*/ 44 h 83"/>
                <a:gd name="T18" fmla="*/ 26 w 34"/>
                <a:gd name="T19" fmla="*/ 49 h 83"/>
                <a:gd name="T20" fmla="*/ 27 w 34"/>
                <a:gd name="T21" fmla="*/ 54 h 83"/>
                <a:gd name="T22" fmla="*/ 28 w 34"/>
                <a:gd name="T23" fmla="*/ 59 h 83"/>
                <a:gd name="T24" fmla="*/ 29 w 34"/>
                <a:gd name="T25" fmla="*/ 64 h 83"/>
                <a:gd name="T26" fmla="*/ 30 w 34"/>
                <a:gd name="T27" fmla="*/ 69 h 83"/>
                <a:gd name="T28" fmla="*/ 31 w 34"/>
                <a:gd name="T29" fmla="*/ 74 h 83"/>
                <a:gd name="T30" fmla="*/ 33 w 34"/>
                <a:gd name="T31" fmla="*/ 79 h 83"/>
                <a:gd name="T32" fmla="*/ 33 w 34"/>
                <a:gd name="T33" fmla="*/ 82 h 83"/>
                <a:gd name="T34" fmla="*/ 30 w 34"/>
                <a:gd name="T35" fmla="*/ 83 h 83"/>
                <a:gd name="T36" fmla="*/ 28 w 34"/>
                <a:gd name="T37" fmla="*/ 83 h 83"/>
                <a:gd name="T38" fmla="*/ 26 w 34"/>
                <a:gd name="T39" fmla="*/ 82 h 83"/>
                <a:gd name="T40" fmla="*/ 23 w 34"/>
                <a:gd name="T41" fmla="*/ 80 h 83"/>
                <a:gd name="T42" fmla="*/ 22 w 34"/>
                <a:gd name="T43" fmla="*/ 79 h 83"/>
                <a:gd name="T44" fmla="*/ 21 w 34"/>
                <a:gd name="T45" fmla="*/ 77 h 83"/>
                <a:gd name="T46" fmla="*/ 21 w 34"/>
                <a:gd name="T47" fmla="*/ 74 h 83"/>
                <a:gd name="T48" fmla="*/ 20 w 34"/>
                <a:gd name="T49" fmla="*/ 72 h 83"/>
                <a:gd name="T50" fmla="*/ 18 w 34"/>
                <a:gd name="T51" fmla="*/ 70 h 83"/>
                <a:gd name="T52" fmla="*/ 17 w 34"/>
                <a:gd name="T53" fmla="*/ 68 h 83"/>
                <a:gd name="T54" fmla="*/ 16 w 34"/>
                <a:gd name="T55" fmla="*/ 66 h 83"/>
                <a:gd name="T56" fmla="*/ 15 w 34"/>
                <a:gd name="T57" fmla="*/ 62 h 83"/>
                <a:gd name="T58" fmla="*/ 12 w 34"/>
                <a:gd name="T59" fmla="*/ 58 h 83"/>
                <a:gd name="T60" fmla="*/ 11 w 34"/>
                <a:gd name="T61" fmla="*/ 54 h 83"/>
                <a:gd name="T62" fmla="*/ 10 w 34"/>
                <a:gd name="T63" fmla="*/ 50 h 83"/>
                <a:gd name="T64" fmla="*/ 9 w 34"/>
                <a:gd name="T65" fmla="*/ 47 h 83"/>
                <a:gd name="T66" fmla="*/ 8 w 34"/>
                <a:gd name="T67" fmla="*/ 43 h 83"/>
                <a:gd name="T68" fmla="*/ 6 w 34"/>
                <a:gd name="T69" fmla="*/ 38 h 83"/>
                <a:gd name="T70" fmla="*/ 6 w 34"/>
                <a:gd name="T71" fmla="*/ 35 h 83"/>
                <a:gd name="T72" fmla="*/ 5 w 34"/>
                <a:gd name="T73" fmla="*/ 31 h 83"/>
                <a:gd name="T74" fmla="*/ 4 w 34"/>
                <a:gd name="T75" fmla="*/ 28 h 83"/>
                <a:gd name="T76" fmla="*/ 4 w 34"/>
                <a:gd name="T77" fmla="*/ 24 h 83"/>
                <a:gd name="T78" fmla="*/ 3 w 34"/>
                <a:gd name="T79" fmla="*/ 19 h 83"/>
                <a:gd name="T80" fmla="*/ 2 w 34"/>
                <a:gd name="T81" fmla="*/ 15 h 83"/>
                <a:gd name="T82" fmla="*/ 2 w 34"/>
                <a:gd name="T83" fmla="*/ 12 h 83"/>
                <a:gd name="T84" fmla="*/ 0 w 34"/>
                <a:gd name="T85" fmla="*/ 8 h 83"/>
                <a:gd name="T86" fmla="*/ 0 w 34"/>
                <a:gd name="T87" fmla="*/ 3 h 83"/>
                <a:gd name="T88" fmla="*/ 2 w 34"/>
                <a:gd name="T89" fmla="*/ 1 h 83"/>
                <a:gd name="T90" fmla="*/ 3 w 34"/>
                <a:gd name="T91" fmla="*/ 0 h 83"/>
                <a:gd name="T92" fmla="*/ 5 w 34"/>
                <a:gd name="T93" fmla="*/ 0 h 83"/>
                <a:gd name="T94" fmla="*/ 8 w 34"/>
                <a:gd name="T95" fmla="*/ 0 h 83"/>
                <a:gd name="T96" fmla="*/ 9 w 34"/>
                <a:gd name="T97" fmla="*/ 1 h 83"/>
                <a:gd name="T98" fmla="*/ 11 w 34"/>
                <a:gd name="T99" fmla="*/ 1 h 83"/>
                <a:gd name="T100" fmla="*/ 14 w 34"/>
                <a:gd name="T10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" h="83">
                  <a:moveTo>
                    <a:pt x="14" y="1"/>
                  </a:moveTo>
                  <a:lnTo>
                    <a:pt x="14" y="3"/>
                  </a:lnTo>
                  <a:lnTo>
                    <a:pt x="15" y="6"/>
                  </a:lnTo>
                  <a:lnTo>
                    <a:pt x="15" y="9"/>
                  </a:lnTo>
                  <a:lnTo>
                    <a:pt x="16" y="11"/>
                  </a:lnTo>
                  <a:lnTo>
                    <a:pt x="16" y="13"/>
                  </a:lnTo>
                  <a:lnTo>
                    <a:pt x="17" y="16"/>
                  </a:lnTo>
                  <a:lnTo>
                    <a:pt x="17" y="18"/>
                  </a:lnTo>
                  <a:lnTo>
                    <a:pt x="18" y="21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0" y="29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22" y="36"/>
                  </a:lnTo>
                  <a:lnTo>
                    <a:pt x="23" y="38"/>
                  </a:lnTo>
                  <a:lnTo>
                    <a:pt x="23" y="42"/>
                  </a:lnTo>
                  <a:lnTo>
                    <a:pt x="24" y="44"/>
                  </a:lnTo>
                  <a:lnTo>
                    <a:pt x="24" y="46"/>
                  </a:lnTo>
                  <a:lnTo>
                    <a:pt x="26" y="49"/>
                  </a:lnTo>
                  <a:lnTo>
                    <a:pt x="26" y="51"/>
                  </a:lnTo>
                  <a:lnTo>
                    <a:pt x="27" y="54"/>
                  </a:lnTo>
                  <a:lnTo>
                    <a:pt x="27" y="56"/>
                  </a:lnTo>
                  <a:lnTo>
                    <a:pt x="28" y="59"/>
                  </a:lnTo>
                  <a:lnTo>
                    <a:pt x="28" y="62"/>
                  </a:lnTo>
                  <a:lnTo>
                    <a:pt x="29" y="64"/>
                  </a:lnTo>
                  <a:lnTo>
                    <a:pt x="29" y="67"/>
                  </a:lnTo>
                  <a:lnTo>
                    <a:pt x="30" y="69"/>
                  </a:lnTo>
                  <a:lnTo>
                    <a:pt x="30" y="71"/>
                  </a:lnTo>
                  <a:lnTo>
                    <a:pt x="31" y="74"/>
                  </a:lnTo>
                  <a:lnTo>
                    <a:pt x="33" y="77"/>
                  </a:lnTo>
                  <a:lnTo>
                    <a:pt x="33" y="79"/>
                  </a:lnTo>
                  <a:lnTo>
                    <a:pt x="34" y="82"/>
                  </a:lnTo>
                  <a:lnTo>
                    <a:pt x="33" y="82"/>
                  </a:lnTo>
                  <a:lnTo>
                    <a:pt x="31" y="82"/>
                  </a:lnTo>
                  <a:lnTo>
                    <a:pt x="30" y="83"/>
                  </a:lnTo>
                  <a:lnTo>
                    <a:pt x="29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6" y="82"/>
                  </a:lnTo>
                  <a:lnTo>
                    <a:pt x="24" y="81"/>
                  </a:lnTo>
                  <a:lnTo>
                    <a:pt x="23" y="80"/>
                  </a:lnTo>
                  <a:lnTo>
                    <a:pt x="23" y="79"/>
                  </a:lnTo>
                  <a:lnTo>
                    <a:pt x="22" y="79"/>
                  </a:lnTo>
                  <a:lnTo>
                    <a:pt x="22" y="78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4"/>
                  </a:lnTo>
                  <a:lnTo>
                    <a:pt x="20" y="73"/>
                  </a:lnTo>
                  <a:lnTo>
                    <a:pt x="20" y="72"/>
                  </a:lnTo>
                  <a:lnTo>
                    <a:pt x="18" y="71"/>
                  </a:lnTo>
                  <a:lnTo>
                    <a:pt x="18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7" y="67"/>
                  </a:lnTo>
                  <a:lnTo>
                    <a:pt x="16" y="66"/>
                  </a:lnTo>
                  <a:lnTo>
                    <a:pt x="15" y="64"/>
                  </a:lnTo>
                  <a:lnTo>
                    <a:pt x="15" y="62"/>
                  </a:lnTo>
                  <a:lnTo>
                    <a:pt x="14" y="60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5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8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Freeform 3059"/>
            <p:cNvSpPr>
              <a:spLocks/>
            </p:cNvSpPr>
            <p:nvPr/>
          </p:nvSpPr>
          <p:spPr bwMode="auto">
            <a:xfrm>
              <a:off x="4660" y="1133"/>
              <a:ext cx="109" cy="49"/>
            </a:xfrm>
            <a:custGeom>
              <a:avLst/>
              <a:gdLst>
                <a:gd name="T0" fmla="*/ 7 w 109"/>
                <a:gd name="T1" fmla="*/ 8 h 49"/>
                <a:gd name="T2" fmla="*/ 8 w 109"/>
                <a:gd name="T3" fmla="*/ 7 h 49"/>
                <a:gd name="T4" fmla="*/ 13 w 109"/>
                <a:gd name="T5" fmla="*/ 8 h 49"/>
                <a:gd name="T6" fmla="*/ 18 w 109"/>
                <a:gd name="T7" fmla="*/ 8 h 49"/>
                <a:gd name="T8" fmla="*/ 24 w 109"/>
                <a:gd name="T9" fmla="*/ 8 h 49"/>
                <a:gd name="T10" fmla="*/ 30 w 109"/>
                <a:gd name="T11" fmla="*/ 7 h 49"/>
                <a:gd name="T12" fmla="*/ 35 w 109"/>
                <a:gd name="T13" fmla="*/ 5 h 49"/>
                <a:gd name="T14" fmla="*/ 41 w 109"/>
                <a:gd name="T15" fmla="*/ 4 h 49"/>
                <a:gd name="T16" fmla="*/ 45 w 109"/>
                <a:gd name="T17" fmla="*/ 3 h 49"/>
                <a:gd name="T18" fmla="*/ 51 w 109"/>
                <a:gd name="T19" fmla="*/ 2 h 49"/>
                <a:gd name="T20" fmla="*/ 57 w 109"/>
                <a:gd name="T21" fmla="*/ 1 h 49"/>
                <a:gd name="T22" fmla="*/ 62 w 109"/>
                <a:gd name="T23" fmla="*/ 0 h 49"/>
                <a:gd name="T24" fmla="*/ 67 w 109"/>
                <a:gd name="T25" fmla="*/ 0 h 49"/>
                <a:gd name="T26" fmla="*/ 72 w 109"/>
                <a:gd name="T27" fmla="*/ 1 h 49"/>
                <a:gd name="T28" fmla="*/ 76 w 109"/>
                <a:gd name="T29" fmla="*/ 2 h 49"/>
                <a:gd name="T30" fmla="*/ 81 w 109"/>
                <a:gd name="T31" fmla="*/ 4 h 49"/>
                <a:gd name="T32" fmla="*/ 85 w 109"/>
                <a:gd name="T33" fmla="*/ 9 h 49"/>
                <a:gd name="T34" fmla="*/ 88 w 109"/>
                <a:gd name="T35" fmla="*/ 13 h 49"/>
                <a:gd name="T36" fmla="*/ 91 w 109"/>
                <a:gd name="T37" fmla="*/ 16 h 49"/>
                <a:gd name="T38" fmla="*/ 92 w 109"/>
                <a:gd name="T39" fmla="*/ 17 h 49"/>
                <a:gd name="T40" fmla="*/ 94 w 109"/>
                <a:gd name="T41" fmla="*/ 18 h 49"/>
                <a:gd name="T42" fmla="*/ 97 w 109"/>
                <a:gd name="T43" fmla="*/ 19 h 49"/>
                <a:gd name="T44" fmla="*/ 98 w 109"/>
                <a:gd name="T45" fmla="*/ 20 h 49"/>
                <a:gd name="T46" fmla="*/ 99 w 109"/>
                <a:gd name="T47" fmla="*/ 21 h 49"/>
                <a:gd name="T48" fmla="*/ 102 w 109"/>
                <a:gd name="T49" fmla="*/ 23 h 49"/>
                <a:gd name="T50" fmla="*/ 104 w 109"/>
                <a:gd name="T51" fmla="*/ 26 h 49"/>
                <a:gd name="T52" fmla="*/ 106 w 109"/>
                <a:gd name="T53" fmla="*/ 27 h 49"/>
                <a:gd name="T54" fmla="*/ 107 w 109"/>
                <a:gd name="T55" fmla="*/ 28 h 49"/>
                <a:gd name="T56" fmla="*/ 109 w 109"/>
                <a:gd name="T57" fmla="*/ 30 h 49"/>
                <a:gd name="T58" fmla="*/ 102 w 109"/>
                <a:gd name="T59" fmla="*/ 31 h 49"/>
                <a:gd name="T60" fmla="*/ 96 w 109"/>
                <a:gd name="T61" fmla="*/ 32 h 49"/>
                <a:gd name="T62" fmla="*/ 88 w 109"/>
                <a:gd name="T63" fmla="*/ 33 h 49"/>
                <a:gd name="T64" fmla="*/ 82 w 109"/>
                <a:gd name="T65" fmla="*/ 33 h 49"/>
                <a:gd name="T66" fmla="*/ 75 w 109"/>
                <a:gd name="T67" fmla="*/ 33 h 49"/>
                <a:gd name="T68" fmla="*/ 69 w 109"/>
                <a:gd name="T69" fmla="*/ 34 h 49"/>
                <a:gd name="T70" fmla="*/ 62 w 109"/>
                <a:gd name="T71" fmla="*/ 34 h 49"/>
                <a:gd name="T72" fmla="*/ 55 w 109"/>
                <a:gd name="T73" fmla="*/ 34 h 49"/>
                <a:gd name="T74" fmla="*/ 49 w 109"/>
                <a:gd name="T75" fmla="*/ 34 h 49"/>
                <a:gd name="T76" fmla="*/ 42 w 109"/>
                <a:gd name="T77" fmla="*/ 35 h 49"/>
                <a:gd name="T78" fmla="*/ 36 w 109"/>
                <a:gd name="T79" fmla="*/ 36 h 49"/>
                <a:gd name="T80" fmla="*/ 30 w 109"/>
                <a:gd name="T81" fmla="*/ 37 h 49"/>
                <a:gd name="T82" fmla="*/ 24 w 109"/>
                <a:gd name="T83" fmla="*/ 38 h 49"/>
                <a:gd name="T84" fmla="*/ 18 w 109"/>
                <a:gd name="T85" fmla="*/ 40 h 49"/>
                <a:gd name="T86" fmla="*/ 12 w 109"/>
                <a:gd name="T87" fmla="*/ 44 h 49"/>
                <a:gd name="T88" fmla="*/ 6 w 109"/>
                <a:gd name="T89" fmla="*/ 46 h 49"/>
                <a:gd name="T90" fmla="*/ 5 w 109"/>
                <a:gd name="T91" fmla="*/ 47 h 49"/>
                <a:gd name="T92" fmla="*/ 5 w 109"/>
                <a:gd name="T93" fmla="*/ 45 h 49"/>
                <a:gd name="T94" fmla="*/ 4 w 109"/>
                <a:gd name="T95" fmla="*/ 43 h 49"/>
                <a:gd name="T96" fmla="*/ 2 w 109"/>
                <a:gd name="T97" fmla="*/ 40 h 49"/>
                <a:gd name="T98" fmla="*/ 2 w 109"/>
                <a:gd name="T99" fmla="*/ 38 h 49"/>
                <a:gd name="T100" fmla="*/ 2 w 109"/>
                <a:gd name="T101" fmla="*/ 35 h 49"/>
                <a:gd name="T102" fmla="*/ 1 w 109"/>
                <a:gd name="T103" fmla="*/ 33 h 49"/>
                <a:gd name="T104" fmla="*/ 1 w 109"/>
                <a:gd name="T105" fmla="*/ 31 h 49"/>
                <a:gd name="T106" fmla="*/ 1 w 109"/>
                <a:gd name="T107" fmla="*/ 28 h 49"/>
                <a:gd name="T108" fmla="*/ 1 w 109"/>
                <a:gd name="T109" fmla="*/ 26 h 49"/>
                <a:gd name="T110" fmla="*/ 1 w 109"/>
                <a:gd name="T111" fmla="*/ 22 h 49"/>
                <a:gd name="T112" fmla="*/ 1 w 109"/>
                <a:gd name="T113" fmla="*/ 20 h 49"/>
                <a:gd name="T114" fmla="*/ 0 w 109"/>
                <a:gd name="T115" fmla="*/ 18 h 49"/>
                <a:gd name="T116" fmla="*/ 0 w 109"/>
                <a:gd name="T117" fmla="*/ 15 h 49"/>
                <a:gd name="T118" fmla="*/ 0 w 109"/>
                <a:gd name="T119" fmla="*/ 13 h 49"/>
                <a:gd name="T120" fmla="*/ 0 w 109"/>
                <a:gd name="T121" fmla="*/ 10 h 49"/>
                <a:gd name="T122" fmla="*/ 6 w 109"/>
                <a:gd name="T123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" h="49">
                  <a:moveTo>
                    <a:pt x="6" y="8"/>
                  </a:moveTo>
                  <a:lnTo>
                    <a:pt x="7" y="8"/>
                  </a:lnTo>
                  <a:lnTo>
                    <a:pt x="7" y="7"/>
                  </a:lnTo>
                  <a:lnTo>
                    <a:pt x="8" y="7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8" y="8"/>
                  </a:lnTo>
                  <a:lnTo>
                    <a:pt x="21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30" y="7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41" y="4"/>
                  </a:lnTo>
                  <a:lnTo>
                    <a:pt x="43" y="3"/>
                  </a:lnTo>
                  <a:lnTo>
                    <a:pt x="45" y="3"/>
                  </a:lnTo>
                  <a:lnTo>
                    <a:pt x="49" y="2"/>
                  </a:lnTo>
                  <a:lnTo>
                    <a:pt x="51" y="2"/>
                  </a:lnTo>
                  <a:lnTo>
                    <a:pt x="54" y="1"/>
                  </a:lnTo>
                  <a:lnTo>
                    <a:pt x="57" y="1"/>
                  </a:lnTo>
                  <a:lnTo>
                    <a:pt x="60" y="1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69" y="1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6" y="2"/>
                  </a:lnTo>
                  <a:lnTo>
                    <a:pt x="79" y="3"/>
                  </a:lnTo>
                  <a:lnTo>
                    <a:pt x="81" y="4"/>
                  </a:lnTo>
                  <a:lnTo>
                    <a:pt x="84" y="7"/>
                  </a:lnTo>
                  <a:lnTo>
                    <a:pt x="85" y="9"/>
                  </a:lnTo>
                  <a:lnTo>
                    <a:pt x="87" y="10"/>
                  </a:lnTo>
                  <a:lnTo>
                    <a:pt x="88" y="13"/>
                  </a:lnTo>
                  <a:lnTo>
                    <a:pt x="91" y="15"/>
                  </a:lnTo>
                  <a:lnTo>
                    <a:pt x="91" y="16"/>
                  </a:lnTo>
                  <a:lnTo>
                    <a:pt x="92" y="16"/>
                  </a:lnTo>
                  <a:lnTo>
                    <a:pt x="92" y="17"/>
                  </a:lnTo>
                  <a:lnTo>
                    <a:pt x="93" y="17"/>
                  </a:lnTo>
                  <a:lnTo>
                    <a:pt x="94" y="18"/>
                  </a:lnTo>
                  <a:lnTo>
                    <a:pt x="96" y="19"/>
                  </a:lnTo>
                  <a:lnTo>
                    <a:pt x="97" y="19"/>
                  </a:lnTo>
                  <a:lnTo>
                    <a:pt x="97" y="20"/>
                  </a:lnTo>
                  <a:lnTo>
                    <a:pt x="98" y="20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2" y="23"/>
                  </a:lnTo>
                  <a:lnTo>
                    <a:pt x="103" y="25"/>
                  </a:lnTo>
                  <a:lnTo>
                    <a:pt x="104" y="26"/>
                  </a:lnTo>
                  <a:lnTo>
                    <a:pt x="105" y="27"/>
                  </a:lnTo>
                  <a:lnTo>
                    <a:pt x="106" y="27"/>
                  </a:lnTo>
                  <a:lnTo>
                    <a:pt x="106" y="28"/>
                  </a:lnTo>
                  <a:lnTo>
                    <a:pt x="107" y="28"/>
                  </a:lnTo>
                  <a:lnTo>
                    <a:pt x="107" y="29"/>
                  </a:lnTo>
                  <a:lnTo>
                    <a:pt x="109" y="30"/>
                  </a:lnTo>
                  <a:lnTo>
                    <a:pt x="105" y="31"/>
                  </a:lnTo>
                  <a:lnTo>
                    <a:pt x="102" y="31"/>
                  </a:lnTo>
                  <a:lnTo>
                    <a:pt x="99" y="32"/>
                  </a:lnTo>
                  <a:lnTo>
                    <a:pt x="96" y="32"/>
                  </a:lnTo>
                  <a:lnTo>
                    <a:pt x="92" y="33"/>
                  </a:lnTo>
                  <a:lnTo>
                    <a:pt x="88" y="33"/>
                  </a:lnTo>
                  <a:lnTo>
                    <a:pt x="85" y="33"/>
                  </a:lnTo>
                  <a:lnTo>
                    <a:pt x="82" y="33"/>
                  </a:lnTo>
                  <a:lnTo>
                    <a:pt x="79" y="33"/>
                  </a:lnTo>
                  <a:lnTo>
                    <a:pt x="75" y="33"/>
                  </a:lnTo>
                  <a:lnTo>
                    <a:pt x="72" y="33"/>
                  </a:lnTo>
                  <a:lnTo>
                    <a:pt x="69" y="34"/>
                  </a:lnTo>
                  <a:lnTo>
                    <a:pt x="66" y="34"/>
                  </a:lnTo>
                  <a:lnTo>
                    <a:pt x="62" y="34"/>
                  </a:lnTo>
                  <a:lnTo>
                    <a:pt x="59" y="34"/>
                  </a:lnTo>
                  <a:lnTo>
                    <a:pt x="55" y="34"/>
                  </a:lnTo>
                  <a:lnTo>
                    <a:pt x="53" y="34"/>
                  </a:lnTo>
                  <a:lnTo>
                    <a:pt x="49" y="34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39" y="35"/>
                  </a:lnTo>
                  <a:lnTo>
                    <a:pt x="36" y="36"/>
                  </a:lnTo>
                  <a:lnTo>
                    <a:pt x="32" y="36"/>
                  </a:lnTo>
                  <a:lnTo>
                    <a:pt x="30" y="37"/>
                  </a:lnTo>
                  <a:lnTo>
                    <a:pt x="26" y="37"/>
                  </a:lnTo>
                  <a:lnTo>
                    <a:pt x="24" y="38"/>
                  </a:lnTo>
                  <a:lnTo>
                    <a:pt x="20" y="39"/>
                  </a:lnTo>
                  <a:lnTo>
                    <a:pt x="18" y="40"/>
                  </a:lnTo>
                  <a:lnTo>
                    <a:pt x="14" y="41"/>
                  </a:lnTo>
                  <a:lnTo>
                    <a:pt x="12" y="44"/>
                  </a:lnTo>
                  <a:lnTo>
                    <a:pt x="8" y="45"/>
                  </a:lnTo>
                  <a:lnTo>
                    <a:pt x="6" y="46"/>
                  </a:lnTo>
                  <a:lnTo>
                    <a:pt x="6" y="49"/>
                  </a:lnTo>
                  <a:lnTo>
                    <a:pt x="5" y="47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3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94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Freeform 3060"/>
            <p:cNvSpPr>
              <a:spLocks/>
            </p:cNvSpPr>
            <p:nvPr/>
          </p:nvSpPr>
          <p:spPr bwMode="auto">
            <a:xfrm>
              <a:off x="4662" y="1301"/>
              <a:ext cx="70" cy="55"/>
            </a:xfrm>
            <a:custGeom>
              <a:avLst/>
              <a:gdLst>
                <a:gd name="T0" fmla="*/ 11 w 70"/>
                <a:gd name="T1" fmla="*/ 0 h 55"/>
                <a:gd name="T2" fmla="*/ 15 w 70"/>
                <a:gd name="T3" fmla="*/ 0 h 55"/>
                <a:gd name="T4" fmla="*/ 18 w 70"/>
                <a:gd name="T5" fmla="*/ 0 h 55"/>
                <a:gd name="T6" fmla="*/ 22 w 70"/>
                <a:gd name="T7" fmla="*/ 0 h 55"/>
                <a:gd name="T8" fmla="*/ 25 w 70"/>
                <a:gd name="T9" fmla="*/ 1 h 55"/>
                <a:gd name="T10" fmla="*/ 29 w 70"/>
                <a:gd name="T11" fmla="*/ 1 h 55"/>
                <a:gd name="T12" fmla="*/ 33 w 70"/>
                <a:gd name="T13" fmla="*/ 1 h 55"/>
                <a:gd name="T14" fmla="*/ 36 w 70"/>
                <a:gd name="T15" fmla="*/ 2 h 55"/>
                <a:gd name="T16" fmla="*/ 41 w 70"/>
                <a:gd name="T17" fmla="*/ 2 h 55"/>
                <a:gd name="T18" fmla="*/ 45 w 70"/>
                <a:gd name="T19" fmla="*/ 2 h 55"/>
                <a:gd name="T20" fmla="*/ 48 w 70"/>
                <a:gd name="T21" fmla="*/ 3 h 55"/>
                <a:gd name="T22" fmla="*/ 52 w 70"/>
                <a:gd name="T23" fmla="*/ 3 h 55"/>
                <a:gd name="T24" fmla="*/ 57 w 70"/>
                <a:gd name="T25" fmla="*/ 4 h 55"/>
                <a:gd name="T26" fmla="*/ 60 w 70"/>
                <a:gd name="T27" fmla="*/ 4 h 55"/>
                <a:gd name="T28" fmla="*/ 64 w 70"/>
                <a:gd name="T29" fmla="*/ 5 h 55"/>
                <a:gd name="T30" fmla="*/ 67 w 70"/>
                <a:gd name="T31" fmla="*/ 5 h 55"/>
                <a:gd name="T32" fmla="*/ 68 w 70"/>
                <a:gd name="T33" fmla="*/ 6 h 55"/>
                <a:gd name="T34" fmla="*/ 66 w 70"/>
                <a:gd name="T35" fmla="*/ 9 h 55"/>
                <a:gd name="T36" fmla="*/ 65 w 70"/>
                <a:gd name="T37" fmla="*/ 11 h 55"/>
                <a:gd name="T38" fmla="*/ 62 w 70"/>
                <a:gd name="T39" fmla="*/ 14 h 55"/>
                <a:gd name="T40" fmla="*/ 61 w 70"/>
                <a:gd name="T41" fmla="*/ 16 h 55"/>
                <a:gd name="T42" fmla="*/ 60 w 70"/>
                <a:gd name="T43" fmla="*/ 20 h 55"/>
                <a:gd name="T44" fmla="*/ 58 w 70"/>
                <a:gd name="T45" fmla="*/ 22 h 55"/>
                <a:gd name="T46" fmla="*/ 57 w 70"/>
                <a:gd name="T47" fmla="*/ 25 h 55"/>
                <a:gd name="T48" fmla="*/ 55 w 70"/>
                <a:gd name="T49" fmla="*/ 27 h 55"/>
                <a:gd name="T50" fmla="*/ 54 w 70"/>
                <a:gd name="T51" fmla="*/ 30 h 55"/>
                <a:gd name="T52" fmla="*/ 53 w 70"/>
                <a:gd name="T53" fmla="*/ 33 h 55"/>
                <a:gd name="T54" fmla="*/ 52 w 70"/>
                <a:gd name="T55" fmla="*/ 36 h 55"/>
                <a:gd name="T56" fmla="*/ 49 w 70"/>
                <a:gd name="T57" fmla="*/ 39 h 55"/>
                <a:gd name="T58" fmla="*/ 48 w 70"/>
                <a:gd name="T59" fmla="*/ 42 h 55"/>
                <a:gd name="T60" fmla="*/ 47 w 70"/>
                <a:gd name="T61" fmla="*/ 44 h 55"/>
                <a:gd name="T62" fmla="*/ 45 w 70"/>
                <a:gd name="T63" fmla="*/ 47 h 55"/>
                <a:gd name="T64" fmla="*/ 35 w 70"/>
                <a:gd name="T65" fmla="*/ 55 h 55"/>
                <a:gd name="T66" fmla="*/ 31 w 70"/>
                <a:gd name="T67" fmla="*/ 52 h 55"/>
                <a:gd name="T68" fmla="*/ 29 w 70"/>
                <a:gd name="T69" fmla="*/ 49 h 55"/>
                <a:gd name="T70" fmla="*/ 25 w 70"/>
                <a:gd name="T71" fmla="*/ 47 h 55"/>
                <a:gd name="T72" fmla="*/ 23 w 70"/>
                <a:gd name="T73" fmla="*/ 44 h 55"/>
                <a:gd name="T74" fmla="*/ 21 w 70"/>
                <a:gd name="T75" fmla="*/ 41 h 55"/>
                <a:gd name="T76" fmla="*/ 18 w 70"/>
                <a:gd name="T77" fmla="*/ 38 h 55"/>
                <a:gd name="T78" fmla="*/ 16 w 70"/>
                <a:gd name="T79" fmla="*/ 34 h 55"/>
                <a:gd name="T80" fmla="*/ 14 w 70"/>
                <a:gd name="T81" fmla="*/ 31 h 55"/>
                <a:gd name="T82" fmla="*/ 11 w 70"/>
                <a:gd name="T83" fmla="*/ 28 h 55"/>
                <a:gd name="T84" fmla="*/ 10 w 70"/>
                <a:gd name="T85" fmla="*/ 25 h 55"/>
                <a:gd name="T86" fmla="*/ 8 w 70"/>
                <a:gd name="T87" fmla="*/ 22 h 55"/>
                <a:gd name="T88" fmla="*/ 6 w 70"/>
                <a:gd name="T89" fmla="*/ 19 h 55"/>
                <a:gd name="T90" fmla="*/ 5 w 70"/>
                <a:gd name="T91" fmla="*/ 15 h 55"/>
                <a:gd name="T92" fmla="*/ 3 w 70"/>
                <a:gd name="T93" fmla="*/ 12 h 55"/>
                <a:gd name="T94" fmla="*/ 2 w 70"/>
                <a:gd name="T95" fmla="*/ 8 h 55"/>
                <a:gd name="T96" fmla="*/ 0 w 70"/>
                <a:gd name="T97" fmla="*/ 5 h 55"/>
                <a:gd name="T98" fmla="*/ 2 w 70"/>
                <a:gd name="T99" fmla="*/ 4 h 55"/>
                <a:gd name="T100" fmla="*/ 4 w 70"/>
                <a:gd name="T101" fmla="*/ 2 h 55"/>
                <a:gd name="T102" fmla="*/ 5 w 70"/>
                <a:gd name="T103" fmla="*/ 1 h 55"/>
                <a:gd name="T104" fmla="*/ 8 w 70"/>
                <a:gd name="T105" fmla="*/ 1 h 55"/>
                <a:gd name="T106" fmla="*/ 9 w 70"/>
                <a:gd name="T10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55">
                  <a:moveTo>
                    <a:pt x="10" y="0"/>
                  </a:moveTo>
                  <a:lnTo>
                    <a:pt x="11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1" y="1"/>
                  </a:lnTo>
                  <a:lnTo>
                    <a:pt x="33" y="1"/>
                  </a:lnTo>
                  <a:lnTo>
                    <a:pt x="35" y="1"/>
                  </a:lnTo>
                  <a:lnTo>
                    <a:pt x="36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6" y="3"/>
                  </a:lnTo>
                  <a:lnTo>
                    <a:pt x="48" y="3"/>
                  </a:lnTo>
                  <a:lnTo>
                    <a:pt x="51" y="3"/>
                  </a:lnTo>
                  <a:lnTo>
                    <a:pt x="52" y="3"/>
                  </a:lnTo>
                  <a:lnTo>
                    <a:pt x="54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2" y="4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70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5" y="11"/>
                  </a:lnTo>
                  <a:lnTo>
                    <a:pt x="64" y="12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1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59" y="21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7" y="25"/>
                  </a:lnTo>
                  <a:lnTo>
                    <a:pt x="57" y="26"/>
                  </a:lnTo>
                  <a:lnTo>
                    <a:pt x="55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3" y="31"/>
                  </a:lnTo>
                  <a:lnTo>
                    <a:pt x="53" y="33"/>
                  </a:lnTo>
                  <a:lnTo>
                    <a:pt x="52" y="34"/>
                  </a:lnTo>
                  <a:lnTo>
                    <a:pt x="52" y="36"/>
                  </a:lnTo>
                  <a:lnTo>
                    <a:pt x="51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7" y="44"/>
                  </a:lnTo>
                  <a:lnTo>
                    <a:pt x="46" y="45"/>
                  </a:lnTo>
                  <a:lnTo>
                    <a:pt x="45" y="47"/>
                  </a:lnTo>
                  <a:lnTo>
                    <a:pt x="45" y="48"/>
                  </a:lnTo>
                  <a:lnTo>
                    <a:pt x="35" y="55"/>
                  </a:lnTo>
                  <a:lnTo>
                    <a:pt x="33" y="54"/>
                  </a:lnTo>
                  <a:lnTo>
                    <a:pt x="31" y="52"/>
                  </a:lnTo>
                  <a:lnTo>
                    <a:pt x="30" y="51"/>
                  </a:lnTo>
                  <a:lnTo>
                    <a:pt x="29" y="49"/>
                  </a:lnTo>
                  <a:lnTo>
                    <a:pt x="27" y="48"/>
                  </a:lnTo>
                  <a:lnTo>
                    <a:pt x="25" y="47"/>
                  </a:lnTo>
                  <a:lnTo>
                    <a:pt x="24" y="45"/>
                  </a:lnTo>
                  <a:lnTo>
                    <a:pt x="23" y="44"/>
                  </a:lnTo>
                  <a:lnTo>
                    <a:pt x="22" y="43"/>
                  </a:lnTo>
                  <a:lnTo>
                    <a:pt x="21" y="41"/>
                  </a:lnTo>
                  <a:lnTo>
                    <a:pt x="19" y="40"/>
                  </a:lnTo>
                  <a:lnTo>
                    <a:pt x="18" y="38"/>
                  </a:lnTo>
                  <a:lnTo>
                    <a:pt x="17" y="37"/>
                  </a:lnTo>
                  <a:lnTo>
                    <a:pt x="16" y="34"/>
                  </a:lnTo>
                  <a:lnTo>
                    <a:pt x="15" y="33"/>
                  </a:lnTo>
                  <a:lnTo>
                    <a:pt x="14" y="31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0" y="25"/>
                  </a:lnTo>
                  <a:lnTo>
                    <a:pt x="9" y="24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6" y="19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Freeform 3061"/>
            <p:cNvSpPr>
              <a:spLocks/>
            </p:cNvSpPr>
            <p:nvPr/>
          </p:nvSpPr>
          <p:spPr bwMode="auto">
            <a:xfrm>
              <a:off x="4670" y="1221"/>
              <a:ext cx="17" cy="30"/>
            </a:xfrm>
            <a:custGeom>
              <a:avLst/>
              <a:gdLst>
                <a:gd name="T0" fmla="*/ 13 w 17"/>
                <a:gd name="T1" fmla="*/ 0 h 30"/>
                <a:gd name="T2" fmla="*/ 15 w 17"/>
                <a:gd name="T3" fmla="*/ 0 h 30"/>
                <a:gd name="T4" fmla="*/ 16 w 17"/>
                <a:gd name="T5" fmla="*/ 1 h 30"/>
                <a:gd name="T6" fmla="*/ 17 w 17"/>
                <a:gd name="T7" fmla="*/ 2 h 30"/>
                <a:gd name="T8" fmla="*/ 17 w 17"/>
                <a:gd name="T9" fmla="*/ 4 h 30"/>
                <a:gd name="T10" fmla="*/ 16 w 17"/>
                <a:gd name="T11" fmla="*/ 6 h 30"/>
                <a:gd name="T12" fmla="*/ 15 w 17"/>
                <a:gd name="T13" fmla="*/ 7 h 30"/>
                <a:gd name="T14" fmla="*/ 15 w 17"/>
                <a:gd name="T15" fmla="*/ 10 h 30"/>
                <a:gd name="T16" fmla="*/ 14 w 17"/>
                <a:gd name="T17" fmla="*/ 12 h 30"/>
                <a:gd name="T18" fmla="*/ 13 w 17"/>
                <a:gd name="T19" fmla="*/ 14 h 30"/>
                <a:gd name="T20" fmla="*/ 11 w 17"/>
                <a:gd name="T21" fmla="*/ 16 h 30"/>
                <a:gd name="T22" fmla="*/ 10 w 17"/>
                <a:gd name="T23" fmla="*/ 18 h 30"/>
                <a:gd name="T24" fmla="*/ 9 w 17"/>
                <a:gd name="T25" fmla="*/ 20 h 30"/>
                <a:gd name="T26" fmla="*/ 9 w 17"/>
                <a:gd name="T27" fmla="*/ 22 h 30"/>
                <a:gd name="T28" fmla="*/ 9 w 17"/>
                <a:gd name="T29" fmla="*/ 24 h 30"/>
                <a:gd name="T30" fmla="*/ 9 w 17"/>
                <a:gd name="T31" fmla="*/ 27 h 30"/>
                <a:gd name="T32" fmla="*/ 7 w 17"/>
                <a:gd name="T33" fmla="*/ 28 h 30"/>
                <a:gd name="T34" fmla="*/ 6 w 17"/>
                <a:gd name="T35" fmla="*/ 29 h 30"/>
                <a:gd name="T36" fmla="*/ 3 w 17"/>
                <a:gd name="T37" fmla="*/ 29 h 30"/>
                <a:gd name="T38" fmla="*/ 2 w 17"/>
                <a:gd name="T39" fmla="*/ 30 h 30"/>
                <a:gd name="T40" fmla="*/ 1 w 17"/>
                <a:gd name="T41" fmla="*/ 29 h 30"/>
                <a:gd name="T42" fmla="*/ 0 w 17"/>
                <a:gd name="T43" fmla="*/ 28 h 30"/>
                <a:gd name="T44" fmla="*/ 0 w 17"/>
                <a:gd name="T45" fmla="*/ 26 h 30"/>
                <a:gd name="T46" fmla="*/ 0 w 17"/>
                <a:gd name="T47" fmla="*/ 23 h 30"/>
                <a:gd name="T48" fmla="*/ 1 w 17"/>
                <a:gd name="T49" fmla="*/ 21 h 30"/>
                <a:gd name="T50" fmla="*/ 1 w 17"/>
                <a:gd name="T51" fmla="*/ 19 h 30"/>
                <a:gd name="T52" fmla="*/ 2 w 17"/>
                <a:gd name="T53" fmla="*/ 17 h 30"/>
                <a:gd name="T54" fmla="*/ 3 w 17"/>
                <a:gd name="T55" fmla="*/ 15 h 30"/>
                <a:gd name="T56" fmla="*/ 3 w 17"/>
                <a:gd name="T57" fmla="*/ 13 h 30"/>
                <a:gd name="T58" fmla="*/ 4 w 17"/>
                <a:gd name="T59" fmla="*/ 11 h 30"/>
                <a:gd name="T60" fmla="*/ 6 w 17"/>
                <a:gd name="T61" fmla="*/ 9 h 30"/>
                <a:gd name="T62" fmla="*/ 7 w 17"/>
                <a:gd name="T63" fmla="*/ 6 h 30"/>
                <a:gd name="T64" fmla="*/ 8 w 17"/>
                <a:gd name="T65" fmla="*/ 4 h 30"/>
                <a:gd name="T66" fmla="*/ 9 w 17"/>
                <a:gd name="T67" fmla="*/ 3 h 30"/>
                <a:gd name="T68" fmla="*/ 10 w 17"/>
                <a:gd name="T69" fmla="*/ 1 h 30"/>
                <a:gd name="T70" fmla="*/ 11 w 17"/>
                <a:gd name="T7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30">
                  <a:moveTo>
                    <a:pt x="11" y="0"/>
                  </a:move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9" y="20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6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Freeform 3062"/>
            <p:cNvSpPr>
              <a:spLocks/>
            </p:cNvSpPr>
            <p:nvPr/>
          </p:nvSpPr>
          <p:spPr bwMode="auto">
            <a:xfrm>
              <a:off x="4674" y="1395"/>
              <a:ext cx="117" cy="47"/>
            </a:xfrm>
            <a:custGeom>
              <a:avLst/>
              <a:gdLst>
                <a:gd name="T0" fmla="*/ 42 w 117"/>
                <a:gd name="T1" fmla="*/ 24 h 47"/>
                <a:gd name="T2" fmla="*/ 48 w 117"/>
                <a:gd name="T3" fmla="*/ 21 h 47"/>
                <a:gd name="T4" fmla="*/ 55 w 117"/>
                <a:gd name="T5" fmla="*/ 19 h 47"/>
                <a:gd name="T6" fmla="*/ 62 w 117"/>
                <a:gd name="T7" fmla="*/ 16 h 47"/>
                <a:gd name="T8" fmla="*/ 68 w 117"/>
                <a:gd name="T9" fmla="*/ 14 h 47"/>
                <a:gd name="T10" fmla="*/ 76 w 117"/>
                <a:gd name="T11" fmla="*/ 11 h 47"/>
                <a:gd name="T12" fmla="*/ 83 w 117"/>
                <a:gd name="T13" fmla="*/ 8 h 47"/>
                <a:gd name="T14" fmla="*/ 90 w 117"/>
                <a:gd name="T15" fmla="*/ 6 h 47"/>
                <a:gd name="T16" fmla="*/ 96 w 117"/>
                <a:gd name="T17" fmla="*/ 4 h 47"/>
                <a:gd name="T18" fmla="*/ 103 w 117"/>
                <a:gd name="T19" fmla="*/ 2 h 47"/>
                <a:gd name="T20" fmla="*/ 110 w 117"/>
                <a:gd name="T21" fmla="*/ 0 h 47"/>
                <a:gd name="T22" fmla="*/ 114 w 117"/>
                <a:gd name="T23" fmla="*/ 0 h 47"/>
                <a:gd name="T24" fmla="*/ 116 w 117"/>
                <a:gd name="T25" fmla="*/ 2 h 47"/>
                <a:gd name="T26" fmla="*/ 115 w 117"/>
                <a:gd name="T27" fmla="*/ 3 h 47"/>
                <a:gd name="T28" fmla="*/ 111 w 117"/>
                <a:gd name="T29" fmla="*/ 5 h 47"/>
                <a:gd name="T30" fmla="*/ 108 w 117"/>
                <a:gd name="T31" fmla="*/ 7 h 47"/>
                <a:gd name="T32" fmla="*/ 104 w 117"/>
                <a:gd name="T33" fmla="*/ 9 h 47"/>
                <a:gd name="T34" fmla="*/ 99 w 117"/>
                <a:gd name="T35" fmla="*/ 10 h 47"/>
                <a:gd name="T36" fmla="*/ 96 w 117"/>
                <a:gd name="T37" fmla="*/ 13 h 47"/>
                <a:gd name="T38" fmla="*/ 92 w 117"/>
                <a:gd name="T39" fmla="*/ 15 h 47"/>
                <a:gd name="T40" fmla="*/ 89 w 117"/>
                <a:gd name="T41" fmla="*/ 16 h 47"/>
                <a:gd name="T42" fmla="*/ 85 w 117"/>
                <a:gd name="T43" fmla="*/ 17 h 47"/>
                <a:gd name="T44" fmla="*/ 80 w 117"/>
                <a:gd name="T45" fmla="*/ 18 h 47"/>
                <a:gd name="T46" fmla="*/ 77 w 117"/>
                <a:gd name="T47" fmla="*/ 19 h 47"/>
                <a:gd name="T48" fmla="*/ 73 w 117"/>
                <a:gd name="T49" fmla="*/ 20 h 47"/>
                <a:gd name="T50" fmla="*/ 70 w 117"/>
                <a:gd name="T51" fmla="*/ 21 h 47"/>
                <a:gd name="T52" fmla="*/ 67 w 117"/>
                <a:gd name="T53" fmla="*/ 22 h 47"/>
                <a:gd name="T54" fmla="*/ 65 w 117"/>
                <a:gd name="T55" fmla="*/ 23 h 47"/>
                <a:gd name="T56" fmla="*/ 62 w 117"/>
                <a:gd name="T57" fmla="*/ 24 h 47"/>
                <a:gd name="T58" fmla="*/ 60 w 117"/>
                <a:gd name="T59" fmla="*/ 25 h 47"/>
                <a:gd name="T60" fmla="*/ 58 w 117"/>
                <a:gd name="T61" fmla="*/ 26 h 47"/>
                <a:gd name="T62" fmla="*/ 55 w 117"/>
                <a:gd name="T63" fmla="*/ 27 h 47"/>
                <a:gd name="T64" fmla="*/ 52 w 117"/>
                <a:gd name="T65" fmla="*/ 28 h 47"/>
                <a:gd name="T66" fmla="*/ 48 w 117"/>
                <a:gd name="T67" fmla="*/ 29 h 47"/>
                <a:gd name="T68" fmla="*/ 45 w 117"/>
                <a:gd name="T69" fmla="*/ 32 h 47"/>
                <a:gd name="T70" fmla="*/ 41 w 117"/>
                <a:gd name="T71" fmla="*/ 33 h 47"/>
                <a:gd name="T72" fmla="*/ 39 w 117"/>
                <a:gd name="T73" fmla="*/ 34 h 47"/>
                <a:gd name="T74" fmla="*/ 35 w 117"/>
                <a:gd name="T75" fmla="*/ 35 h 47"/>
                <a:gd name="T76" fmla="*/ 31 w 117"/>
                <a:gd name="T77" fmla="*/ 36 h 47"/>
                <a:gd name="T78" fmla="*/ 29 w 117"/>
                <a:gd name="T79" fmla="*/ 37 h 47"/>
                <a:gd name="T80" fmla="*/ 25 w 117"/>
                <a:gd name="T81" fmla="*/ 38 h 47"/>
                <a:gd name="T82" fmla="*/ 22 w 117"/>
                <a:gd name="T83" fmla="*/ 39 h 47"/>
                <a:gd name="T84" fmla="*/ 18 w 117"/>
                <a:gd name="T85" fmla="*/ 40 h 47"/>
                <a:gd name="T86" fmla="*/ 15 w 117"/>
                <a:gd name="T87" fmla="*/ 41 h 47"/>
                <a:gd name="T88" fmla="*/ 12 w 117"/>
                <a:gd name="T89" fmla="*/ 42 h 47"/>
                <a:gd name="T90" fmla="*/ 10 w 117"/>
                <a:gd name="T91" fmla="*/ 43 h 47"/>
                <a:gd name="T92" fmla="*/ 7 w 117"/>
                <a:gd name="T93" fmla="*/ 44 h 47"/>
                <a:gd name="T94" fmla="*/ 5 w 117"/>
                <a:gd name="T95" fmla="*/ 45 h 47"/>
                <a:gd name="T96" fmla="*/ 3 w 117"/>
                <a:gd name="T97" fmla="*/ 46 h 47"/>
                <a:gd name="T98" fmla="*/ 2 w 117"/>
                <a:gd name="T99" fmla="*/ 45 h 47"/>
                <a:gd name="T100" fmla="*/ 2 w 117"/>
                <a:gd name="T101" fmla="*/ 42 h 47"/>
                <a:gd name="T102" fmla="*/ 0 w 117"/>
                <a:gd name="T103" fmla="*/ 40 h 47"/>
                <a:gd name="T104" fmla="*/ 3 w 117"/>
                <a:gd name="T105" fmla="*/ 38 h 47"/>
                <a:gd name="T106" fmla="*/ 5 w 117"/>
                <a:gd name="T107" fmla="*/ 37 h 47"/>
                <a:gd name="T108" fmla="*/ 9 w 117"/>
                <a:gd name="T109" fmla="*/ 37 h 47"/>
                <a:gd name="T110" fmla="*/ 11 w 117"/>
                <a:gd name="T111" fmla="*/ 36 h 47"/>
                <a:gd name="T112" fmla="*/ 15 w 117"/>
                <a:gd name="T113" fmla="*/ 35 h 47"/>
                <a:gd name="T114" fmla="*/ 18 w 117"/>
                <a:gd name="T115" fmla="*/ 34 h 47"/>
                <a:gd name="T116" fmla="*/ 22 w 117"/>
                <a:gd name="T117" fmla="*/ 33 h 47"/>
                <a:gd name="T118" fmla="*/ 25 w 117"/>
                <a:gd name="T119" fmla="*/ 32 h 47"/>
                <a:gd name="T120" fmla="*/ 29 w 117"/>
                <a:gd name="T121" fmla="*/ 29 h 47"/>
                <a:gd name="T122" fmla="*/ 33 w 117"/>
                <a:gd name="T123" fmla="*/ 28 h 47"/>
                <a:gd name="T124" fmla="*/ 36 w 117"/>
                <a:gd name="T125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" h="47">
                  <a:moveTo>
                    <a:pt x="37" y="26"/>
                  </a:moveTo>
                  <a:lnTo>
                    <a:pt x="40" y="25"/>
                  </a:lnTo>
                  <a:lnTo>
                    <a:pt x="42" y="24"/>
                  </a:lnTo>
                  <a:lnTo>
                    <a:pt x="43" y="23"/>
                  </a:lnTo>
                  <a:lnTo>
                    <a:pt x="46" y="22"/>
                  </a:lnTo>
                  <a:lnTo>
                    <a:pt x="48" y="21"/>
                  </a:lnTo>
                  <a:lnTo>
                    <a:pt x="50" y="20"/>
                  </a:lnTo>
                  <a:lnTo>
                    <a:pt x="53" y="19"/>
                  </a:lnTo>
                  <a:lnTo>
                    <a:pt x="55" y="19"/>
                  </a:lnTo>
                  <a:lnTo>
                    <a:pt x="58" y="18"/>
                  </a:lnTo>
                  <a:lnTo>
                    <a:pt x="60" y="17"/>
                  </a:lnTo>
                  <a:lnTo>
                    <a:pt x="62" y="16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68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6" y="11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8" y="7"/>
                  </a:lnTo>
                  <a:lnTo>
                    <a:pt x="90" y="6"/>
                  </a:lnTo>
                  <a:lnTo>
                    <a:pt x="92" y="6"/>
                  </a:lnTo>
                  <a:lnTo>
                    <a:pt x="95" y="5"/>
                  </a:lnTo>
                  <a:lnTo>
                    <a:pt x="96" y="4"/>
                  </a:lnTo>
                  <a:lnTo>
                    <a:pt x="98" y="4"/>
                  </a:lnTo>
                  <a:lnTo>
                    <a:pt x="101" y="3"/>
                  </a:lnTo>
                  <a:lnTo>
                    <a:pt x="103" y="2"/>
                  </a:lnTo>
                  <a:lnTo>
                    <a:pt x="105" y="2"/>
                  </a:lnTo>
                  <a:lnTo>
                    <a:pt x="108" y="1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4" y="0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6" y="2"/>
                  </a:lnTo>
                  <a:lnTo>
                    <a:pt x="117" y="2"/>
                  </a:lnTo>
                  <a:lnTo>
                    <a:pt x="116" y="3"/>
                  </a:lnTo>
                  <a:lnTo>
                    <a:pt x="115" y="3"/>
                  </a:lnTo>
                  <a:lnTo>
                    <a:pt x="114" y="4"/>
                  </a:lnTo>
                  <a:lnTo>
                    <a:pt x="113" y="4"/>
                  </a:lnTo>
                  <a:lnTo>
                    <a:pt x="111" y="5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5" y="8"/>
                  </a:lnTo>
                  <a:lnTo>
                    <a:pt x="104" y="9"/>
                  </a:lnTo>
                  <a:lnTo>
                    <a:pt x="103" y="9"/>
                  </a:lnTo>
                  <a:lnTo>
                    <a:pt x="102" y="10"/>
                  </a:lnTo>
                  <a:lnTo>
                    <a:pt x="99" y="10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6" y="13"/>
                  </a:lnTo>
                  <a:lnTo>
                    <a:pt x="95" y="14"/>
                  </a:lnTo>
                  <a:lnTo>
                    <a:pt x="93" y="14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6"/>
                  </a:lnTo>
                  <a:lnTo>
                    <a:pt x="89" y="16"/>
                  </a:lnTo>
                  <a:lnTo>
                    <a:pt x="88" y="16"/>
                  </a:lnTo>
                  <a:lnTo>
                    <a:pt x="86" y="17"/>
                  </a:lnTo>
                  <a:lnTo>
                    <a:pt x="85" y="17"/>
                  </a:lnTo>
                  <a:lnTo>
                    <a:pt x="84" y="18"/>
                  </a:lnTo>
                  <a:lnTo>
                    <a:pt x="82" y="18"/>
                  </a:lnTo>
                  <a:lnTo>
                    <a:pt x="80" y="18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6" y="19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2" y="21"/>
                  </a:lnTo>
                  <a:lnTo>
                    <a:pt x="71" y="21"/>
                  </a:lnTo>
                  <a:lnTo>
                    <a:pt x="70" y="21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2" y="24"/>
                  </a:lnTo>
                  <a:lnTo>
                    <a:pt x="62" y="25"/>
                  </a:lnTo>
                  <a:lnTo>
                    <a:pt x="61" y="25"/>
                  </a:lnTo>
                  <a:lnTo>
                    <a:pt x="60" y="25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56" y="27"/>
                  </a:lnTo>
                  <a:lnTo>
                    <a:pt x="55" y="27"/>
                  </a:lnTo>
                  <a:lnTo>
                    <a:pt x="54" y="28"/>
                  </a:lnTo>
                  <a:lnTo>
                    <a:pt x="53" y="28"/>
                  </a:lnTo>
                  <a:lnTo>
                    <a:pt x="52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7" y="31"/>
                  </a:lnTo>
                  <a:lnTo>
                    <a:pt x="46" y="31"/>
                  </a:lnTo>
                  <a:lnTo>
                    <a:pt x="45" y="32"/>
                  </a:lnTo>
                  <a:lnTo>
                    <a:pt x="43" y="32"/>
                  </a:lnTo>
                  <a:lnTo>
                    <a:pt x="42" y="32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7" y="34"/>
                  </a:lnTo>
                  <a:lnTo>
                    <a:pt x="36" y="35"/>
                  </a:lnTo>
                  <a:lnTo>
                    <a:pt x="35" y="35"/>
                  </a:lnTo>
                  <a:lnTo>
                    <a:pt x="34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31" y="37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9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4" y="46"/>
                  </a:lnTo>
                  <a:lnTo>
                    <a:pt x="3" y="46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5" y="35"/>
                  </a:lnTo>
                  <a:lnTo>
                    <a:pt x="16" y="35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3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1" y="28"/>
                  </a:lnTo>
                  <a:lnTo>
                    <a:pt x="33" y="28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6" y="26"/>
                  </a:lnTo>
                  <a:lnTo>
                    <a:pt x="37" y="2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3063"/>
            <p:cNvSpPr>
              <a:spLocks/>
            </p:cNvSpPr>
            <p:nvPr/>
          </p:nvSpPr>
          <p:spPr bwMode="auto">
            <a:xfrm>
              <a:off x="4674" y="1394"/>
              <a:ext cx="54" cy="24"/>
            </a:xfrm>
            <a:custGeom>
              <a:avLst/>
              <a:gdLst>
                <a:gd name="T0" fmla="*/ 3 w 54"/>
                <a:gd name="T1" fmla="*/ 4 h 24"/>
                <a:gd name="T2" fmla="*/ 5 w 54"/>
                <a:gd name="T3" fmla="*/ 4 h 24"/>
                <a:gd name="T4" fmla="*/ 7 w 54"/>
                <a:gd name="T5" fmla="*/ 3 h 24"/>
                <a:gd name="T6" fmla="*/ 9 w 54"/>
                <a:gd name="T7" fmla="*/ 2 h 24"/>
                <a:gd name="T8" fmla="*/ 11 w 54"/>
                <a:gd name="T9" fmla="*/ 2 h 24"/>
                <a:gd name="T10" fmla="*/ 13 w 54"/>
                <a:gd name="T11" fmla="*/ 3 h 24"/>
                <a:gd name="T12" fmla="*/ 16 w 54"/>
                <a:gd name="T13" fmla="*/ 4 h 24"/>
                <a:gd name="T14" fmla="*/ 18 w 54"/>
                <a:gd name="T15" fmla="*/ 4 h 24"/>
                <a:gd name="T16" fmla="*/ 21 w 54"/>
                <a:gd name="T17" fmla="*/ 4 h 24"/>
                <a:gd name="T18" fmla="*/ 23 w 54"/>
                <a:gd name="T19" fmla="*/ 4 h 24"/>
                <a:gd name="T20" fmla="*/ 25 w 54"/>
                <a:gd name="T21" fmla="*/ 4 h 24"/>
                <a:gd name="T22" fmla="*/ 28 w 54"/>
                <a:gd name="T23" fmla="*/ 3 h 24"/>
                <a:gd name="T24" fmla="*/ 30 w 54"/>
                <a:gd name="T25" fmla="*/ 3 h 24"/>
                <a:gd name="T26" fmla="*/ 33 w 54"/>
                <a:gd name="T27" fmla="*/ 2 h 24"/>
                <a:gd name="T28" fmla="*/ 35 w 54"/>
                <a:gd name="T29" fmla="*/ 2 h 24"/>
                <a:gd name="T30" fmla="*/ 37 w 54"/>
                <a:gd name="T31" fmla="*/ 1 h 24"/>
                <a:gd name="T32" fmla="*/ 40 w 54"/>
                <a:gd name="T33" fmla="*/ 1 h 24"/>
                <a:gd name="T34" fmla="*/ 42 w 54"/>
                <a:gd name="T35" fmla="*/ 0 h 24"/>
                <a:gd name="T36" fmla="*/ 45 w 54"/>
                <a:gd name="T37" fmla="*/ 0 h 24"/>
                <a:gd name="T38" fmla="*/ 47 w 54"/>
                <a:gd name="T39" fmla="*/ 1 h 24"/>
                <a:gd name="T40" fmla="*/ 49 w 54"/>
                <a:gd name="T41" fmla="*/ 1 h 24"/>
                <a:gd name="T42" fmla="*/ 50 w 54"/>
                <a:gd name="T43" fmla="*/ 3 h 24"/>
                <a:gd name="T44" fmla="*/ 52 w 54"/>
                <a:gd name="T45" fmla="*/ 4 h 24"/>
                <a:gd name="T46" fmla="*/ 53 w 54"/>
                <a:gd name="T47" fmla="*/ 5 h 24"/>
                <a:gd name="T48" fmla="*/ 54 w 54"/>
                <a:gd name="T49" fmla="*/ 7 h 24"/>
                <a:gd name="T50" fmla="*/ 53 w 54"/>
                <a:gd name="T51" fmla="*/ 9 h 24"/>
                <a:gd name="T52" fmla="*/ 52 w 54"/>
                <a:gd name="T53" fmla="*/ 11 h 24"/>
                <a:gd name="T54" fmla="*/ 50 w 54"/>
                <a:gd name="T55" fmla="*/ 12 h 24"/>
                <a:gd name="T56" fmla="*/ 48 w 54"/>
                <a:gd name="T57" fmla="*/ 14 h 24"/>
                <a:gd name="T58" fmla="*/ 46 w 54"/>
                <a:gd name="T59" fmla="*/ 15 h 24"/>
                <a:gd name="T60" fmla="*/ 43 w 54"/>
                <a:gd name="T61" fmla="*/ 15 h 24"/>
                <a:gd name="T62" fmla="*/ 41 w 54"/>
                <a:gd name="T63" fmla="*/ 16 h 24"/>
                <a:gd name="T64" fmla="*/ 39 w 54"/>
                <a:gd name="T65" fmla="*/ 16 h 24"/>
                <a:gd name="T66" fmla="*/ 37 w 54"/>
                <a:gd name="T67" fmla="*/ 17 h 24"/>
                <a:gd name="T68" fmla="*/ 36 w 54"/>
                <a:gd name="T69" fmla="*/ 16 h 24"/>
                <a:gd name="T70" fmla="*/ 35 w 54"/>
                <a:gd name="T71" fmla="*/ 14 h 24"/>
                <a:gd name="T72" fmla="*/ 34 w 54"/>
                <a:gd name="T73" fmla="*/ 11 h 24"/>
                <a:gd name="T74" fmla="*/ 33 w 54"/>
                <a:gd name="T75" fmla="*/ 10 h 24"/>
                <a:gd name="T76" fmla="*/ 31 w 54"/>
                <a:gd name="T77" fmla="*/ 9 h 24"/>
                <a:gd name="T78" fmla="*/ 30 w 54"/>
                <a:gd name="T79" fmla="*/ 8 h 24"/>
                <a:gd name="T80" fmla="*/ 28 w 54"/>
                <a:gd name="T81" fmla="*/ 8 h 24"/>
                <a:gd name="T82" fmla="*/ 27 w 54"/>
                <a:gd name="T83" fmla="*/ 7 h 24"/>
                <a:gd name="T84" fmla="*/ 24 w 54"/>
                <a:gd name="T85" fmla="*/ 7 h 24"/>
                <a:gd name="T86" fmla="*/ 22 w 54"/>
                <a:gd name="T87" fmla="*/ 8 h 24"/>
                <a:gd name="T88" fmla="*/ 19 w 54"/>
                <a:gd name="T89" fmla="*/ 8 h 24"/>
                <a:gd name="T90" fmla="*/ 17 w 54"/>
                <a:gd name="T91" fmla="*/ 9 h 24"/>
                <a:gd name="T92" fmla="*/ 16 w 54"/>
                <a:gd name="T93" fmla="*/ 10 h 24"/>
                <a:gd name="T94" fmla="*/ 15 w 54"/>
                <a:gd name="T95" fmla="*/ 11 h 24"/>
                <a:gd name="T96" fmla="*/ 12 w 54"/>
                <a:gd name="T97" fmla="*/ 14 h 24"/>
                <a:gd name="T98" fmla="*/ 11 w 54"/>
                <a:gd name="T99" fmla="*/ 16 h 24"/>
                <a:gd name="T100" fmla="*/ 10 w 54"/>
                <a:gd name="T101" fmla="*/ 17 h 24"/>
                <a:gd name="T102" fmla="*/ 7 w 54"/>
                <a:gd name="T103" fmla="*/ 19 h 24"/>
                <a:gd name="T104" fmla="*/ 6 w 54"/>
                <a:gd name="T105" fmla="*/ 20 h 24"/>
                <a:gd name="T106" fmla="*/ 5 w 54"/>
                <a:gd name="T107" fmla="*/ 21 h 24"/>
                <a:gd name="T108" fmla="*/ 3 w 54"/>
                <a:gd name="T109" fmla="*/ 23 h 24"/>
                <a:gd name="T110" fmla="*/ 0 w 54"/>
                <a:gd name="T1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24">
                  <a:moveTo>
                    <a:pt x="3" y="3"/>
                  </a:moveTo>
                  <a:lnTo>
                    <a:pt x="3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8" y="14"/>
                  </a:lnTo>
                  <a:lnTo>
                    <a:pt x="47" y="14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5" y="14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2" y="14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9" y="18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Freeform 3064"/>
            <p:cNvSpPr>
              <a:spLocks/>
            </p:cNvSpPr>
            <p:nvPr/>
          </p:nvSpPr>
          <p:spPr bwMode="auto">
            <a:xfrm>
              <a:off x="4674" y="1308"/>
              <a:ext cx="42" cy="37"/>
            </a:xfrm>
            <a:custGeom>
              <a:avLst/>
              <a:gdLst>
                <a:gd name="T0" fmla="*/ 42 w 42"/>
                <a:gd name="T1" fmla="*/ 2 h 37"/>
                <a:gd name="T2" fmla="*/ 41 w 42"/>
                <a:gd name="T3" fmla="*/ 4 h 37"/>
                <a:gd name="T4" fmla="*/ 41 w 42"/>
                <a:gd name="T5" fmla="*/ 6 h 37"/>
                <a:gd name="T6" fmla="*/ 40 w 42"/>
                <a:gd name="T7" fmla="*/ 8 h 37"/>
                <a:gd name="T8" fmla="*/ 39 w 42"/>
                <a:gd name="T9" fmla="*/ 11 h 37"/>
                <a:gd name="T10" fmla="*/ 39 w 42"/>
                <a:gd name="T11" fmla="*/ 13 h 37"/>
                <a:gd name="T12" fmla="*/ 37 w 42"/>
                <a:gd name="T13" fmla="*/ 15 h 37"/>
                <a:gd name="T14" fmla="*/ 36 w 42"/>
                <a:gd name="T15" fmla="*/ 17 h 37"/>
                <a:gd name="T16" fmla="*/ 35 w 42"/>
                <a:gd name="T17" fmla="*/ 19 h 37"/>
                <a:gd name="T18" fmla="*/ 34 w 42"/>
                <a:gd name="T19" fmla="*/ 21 h 37"/>
                <a:gd name="T20" fmla="*/ 34 w 42"/>
                <a:gd name="T21" fmla="*/ 23 h 37"/>
                <a:gd name="T22" fmla="*/ 33 w 42"/>
                <a:gd name="T23" fmla="*/ 25 h 37"/>
                <a:gd name="T24" fmla="*/ 31 w 42"/>
                <a:gd name="T25" fmla="*/ 27 h 37"/>
                <a:gd name="T26" fmla="*/ 30 w 42"/>
                <a:gd name="T27" fmla="*/ 30 h 37"/>
                <a:gd name="T28" fmla="*/ 29 w 42"/>
                <a:gd name="T29" fmla="*/ 32 h 37"/>
                <a:gd name="T30" fmla="*/ 24 w 42"/>
                <a:gd name="T31" fmla="*/ 37 h 37"/>
                <a:gd name="T32" fmla="*/ 22 w 42"/>
                <a:gd name="T33" fmla="*/ 35 h 37"/>
                <a:gd name="T34" fmla="*/ 19 w 42"/>
                <a:gd name="T35" fmla="*/ 34 h 37"/>
                <a:gd name="T36" fmla="*/ 17 w 42"/>
                <a:gd name="T37" fmla="*/ 32 h 37"/>
                <a:gd name="T38" fmla="*/ 16 w 42"/>
                <a:gd name="T39" fmla="*/ 30 h 37"/>
                <a:gd name="T40" fmla="*/ 15 w 42"/>
                <a:gd name="T41" fmla="*/ 27 h 37"/>
                <a:gd name="T42" fmla="*/ 12 w 42"/>
                <a:gd name="T43" fmla="*/ 25 h 37"/>
                <a:gd name="T44" fmla="*/ 11 w 42"/>
                <a:gd name="T45" fmla="*/ 23 h 37"/>
                <a:gd name="T46" fmla="*/ 10 w 42"/>
                <a:gd name="T47" fmla="*/ 21 h 37"/>
                <a:gd name="T48" fmla="*/ 9 w 42"/>
                <a:gd name="T49" fmla="*/ 19 h 37"/>
                <a:gd name="T50" fmla="*/ 7 w 42"/>
                <a:gd name="T51" fmla="*/ 16 h 37"/>
                <a:gd name="T52" fmla="*/ 6 w 42"/>
                <a:gd name="T53" fmla="*/ 14 h 37"/>
                <a:gd name="T54" fmla="*/ 5 w 42"/>
                <a:gd name="T55" fmla="*/ 12 h 37"/>
                <a:gd name="T56" fmla="*/ 4 w 42"/>
                <a:gd name="T57" fmla="*/ 9 h 37"/>
                <a:gd name="T58" fmla="*/ 3 w 42"/>
                <a:gd name="T59" fmla="*/ 6 h 37"/>
                <a:gd name="T60" fmla="*/ 2 w 42"/>
                <a:gd name="T61" fmla="*/ 4 h 37"/>
                <a:gd name="T62" fmla="*/ 0 w 42"/>
                <a:gd name="T63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37">
                  <a:moveTo>
                    <a:pt x="5" y="0"/>
                  </a:moveTo>
                  <a:lnTo>
                    <a:pt x="42" y="2"/>
                  </a:lnTo>
                  <a:lnTo>
                    <a:pt x="42" y="3"/>
                  </a:lnTo>
                  <a:lnTo>
                    <a:pt x="41" y="4"/>
                  </a:lnTo>
                  <a:lnTo>
                    <a:pt x="41" y="5"/>
                  </a:lnTo>
                  <a:lnTo>
                    <a:pt x="41" y="6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7" y="14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4" y="21"/>
                  </a:lnTo>
                  <a:lnTo>
                    <a:pt x="34" y="22"/>
                  </a:lnTo>
                  <a:lnTo>
                    <a:pt x="34" y="23"/>
                  </a:lnTo>
                  <a:lnTo>
                    <a:pt x="33" y="24"/>
                  </a:lnTo>
                  <a:lnTo>
                    <a:pt x="33" y="25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2"/>
                  </a:lnTo>
                  <a:lnTo>
                    <a:pt x="29" y="33"/>
                  </a:lnTo>
                  <a:lnTo>
                    <a:pt x="24" y="37"/>
                  </a:lnTo>
                  <a:lnTo>
                    <a:pt x="23" y="36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6" y="30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3" y="26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3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4" y="11"/>
                  </a:lnTo>
                  <a:lnTo>
                    <a:pt x="4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4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Freeform 3065"/>
            <p:cNvSpPr>
              <a:spLocks/>
            </p:cNvSpPr>
            <p:nvPr/>
          </p:nvSpPr>
          <p:spPr bwMode="auto">
            <a:xfrm>
              <a:off x="4678" y="1409"/>
              <a:ext cx="115" cy="120"/>
            </a:xfrm>
            <a:custGeom>
              <a:avLst/>
              <a:gdLst>
                <a:gd name="T0" fmla="*/ 29 w 115"/>
                <a:gd name="T1" fmla="*/ 29 h 120"/>
                <a:gd name="T2" fmla="*/ 35 w 115"/>
                <a:gd name="T3" fmla="*/ 28 h 120"/>
                <a:gd name="T4" fmla="*/ 41 w 115"/>
                <a:gd name="T5" fmla="*/ 26 h 120"/>
                <a:gd name="T6" fmla="*/ 46 w 115"/>
                <a:gd name="T7" fmla="*/ 24 h 120"/>
                <a:gd name="T8" fmla="*/ 52 w 115"/>
                <a:gd name="T9" fmla="*/ 22 h 120"/>
                <a:gd name="T10" fmla="*/ 58 w 115"/>
                <a:gd name="T11" fmla="*/ 20 h 120"/>
                <a:gd name="T12" fmla="*/ 66 w 115"/>
                <a:gd name="T13" fmla="*/ 17 h 120"/>
                <a:gd name="T14" fmla="*/ 74 w 115"/>
                <a:gd name="T15" fmla="*/ 14 h 120"/>
                <a:gd name="T16" fmla="*/ 82 w 115"/>
                <a:gd name="T17" fmla="*/ 12 h 120"/>
                <a:gd name="T18" fmla="*/ 91 w 115"/>
                <a:gd name="T19" fmla="*/ 9 h 120"/>
                <a:gd name="T20" fmla="*/ 99 w 115"/>
                <a:gd name="T21" fmla="*/ 6 h 120"/>
                <a:gd name="T22" fmla="*/ 107 w 115"/>
                <a:gd name="T23" fmla="*/ 3 h 120"/>
                <a:gd name="T24" fmla="*/ 115 w 115"/>
                <a:gd name="T25" fmla="*/ 0 h 120"/>
                <a:gd name="T26" fmla="*/ 113 w 115"/>
                <a:gd name="T27" fmla="*/ 20 h 120"/>
                <a:gd name="T28" fmla="*/ 113 w 115"/>
                <a:gd name="T29" fmla="*/ 36 h 120"/>
                <a:gd name="T30" fmla="*/ 113 w 115"/>
                <a:gd name="T31" fmla="*/ 51 h 120"/>
                <a:gd name="T32" fmla="*/ 113 w 115"/>
                <a:gd name="T33" fmla="*/ 67 h 120"/>
                <a:gd name="T34" fmla="*/ 113 w 115"/>
                <a:gd name="T35" fmla="*/ 84 h 120"/>
                <a:gd name="T36" fmla="*/ 113 w 115"/>
                <a:gd name="T37" fmla="*/ 100 h 120"/>
                <a:gd name="T38" fmla="*/ 110 w 115"/>
                <a:gd name="T39" fmla="*/ 109 h 120"/>
                <a:gd name="T40" fmla="*/ 103 w 115"/>
                <a:gd name="T41" fmla="*/ 110 h 120"/>
                <a:gd name="T42" fmla="*/ 95 w 115"/>
                <a:gd name="T43" fmla="*/ 114 h 120"/>
                <a:gd name="T44" fmla="*/ 89 w 115"/>
                <a:gd name="T45" fmla="*/ 117 h 120"/>
                <a:gd name="T46" fmla="*/ 84 w 115"/>
                <a:gd name="T47" fmla="*/ 120 h 120"/>
                <a:gd name="T48" fmla="*/ 76 w 115"/>
                <a:gd name="T49" fmla="*/ 119 h 120"/>
                <a:gd name="T50" fmla="*/ 69 w 115"/>
                <a:gd name="T51" fmla="*/ 114 h 120"/>
                <a:gd name="T52" fmla="*/ 66 w 115"/>
                <a:gd name="T53" fmla="*/ 116 h 120"/>
                <a:gd name="T54" fmla="*/ 63 w 115"/>
                <a:gd name="T55" fmla="*/ 119 h 120"/>
                <a:gd name="T56" fmla="*/ 60 w 115"/>
                <a:gd name="T57" fmla="*/ 114 h 120"/>
                <a:gd name="T58" fmla="*/ 57 w 115"/>
                <a:gd name="T59" fmla="*/ 107 h 120"/>
                <a:gd name="T60" fmla="*/ 56 w 115"/>
                <a:gd name="T61" fmla="*/ 99 h 120"/>
                <a:gd name="T62" fmla="*/ 56 w 115"/>
                <a:gd name="T63" fmla="*/ 92 h 120"/>
                <a:gd name="T64" fmla="*/ 56 w 115"/>
                <a:gd name="T65" fmla="*/ 84 h 120"/>
                <a:gd name="T66" fmla="*/ 56 w 115"/>
                <a:gd name="T67" fmla="*/ 77 h 120"/>
                <a:gd name="T68" fmla="*/ 54 w 115"/>
                <a:gd name="T69" fmla="*/ 72 h 120"/>
                <a:gd name="T70" fmla="*/ 50 w 115"/>
                <a:gd name="T71" fmla="*/ 69 h 120"/>
                <a:gd name="T72" fmla="*/ 45 w 115"/>
                <a:gd name="T73" fmla="*/ 67 h 120"/>
                <a:gd name="T74" fmla="*/ 39 w 115"/>
                <a:gd name="T75" fmla="*/ 67 h 120"/>
                <a:gd name="T76" fmla="*/ 33 w 115"/>
                <a:gd name="T77" fmla="*/ 66 h 120"/>
                <a:gd name="T78" fmla="*/ 27 w 115"/>
                <a:gd name="T79" fmla="*/ 67 h 120"/>
                <a:gd name="T80" fmla="*/ 23 w 115"/>
                <a:gd name="T81" fmla="*/ 73 h 120"/>
                <a:gd name="T82" fmla="*/ 19 w 115"/>
                <a:gd name="T83" fmla="*/ 76 h 120"/>
                <a:gd name="T84" fmla="*/ 17 w 115"/>
                <a:gd name="T85" fmla="*/ 80 h 120"/>
                <a:gd name="T86" fmla="*/ 14 w 115"/>
                <a:gd name="T87" fmla="*/ 84 h 120"/>
                <a:gd name="T88" fmla="*/ 13 w 115"/>
                <a:gd name="T89" fmla="*/ 86 h 120"/>
                <a:gd name="T90" fmla="*/ 9 w 115"/>
                <a:gd name="T91" fmla="*/ 76 h 120"/>
                <a:gd name="T92" fmla="*/ 6 w 115"/>
                <a:gd name="T93" fmla="*/ 64 h 120"/>
                <a:gd name="T94" fmla="*/ 1 w 115"/>
                <a:gd name="T95" fmla="*/ 53 h 120"/>
                <a:gd name="T96" fmla="*/ 1 w 115"/>
                <a:gd name="T97" fmla="*/ 42 h 120"/>
                <a:gd name="T98" fmla="*/ 6 w 115"/>
                <a:gd name="T99" fmla="*/ 35 h 120"/>
                <a:gd name="T100" fmla="*/ 19 w 115"/>
                <a:gd name="T101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120">
                  <a:moveTo>
                    <a:pt x="24" y="31"/>
                  </a:moveTo>
                  <a:lnTo>
                    <a:pt x="25" y="30"/>
                  </a:lnTo>
                  <a:lnTo>
                    <a:pt x="26" y="30"/>
                  </a:lnTo>
                  <a:lnTo>
                    <a:pt x="27" y="30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2" y="28"/>
                  </a:lnTo>
                  <a:lnTo>
                    <a:pt x="33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9" y="26"/>
                  </a:lnTo>
                  <a:lnTo>
                    <a:pt x="41" y="26"/>
                  </a:lnTo>
                  <a:lnTo>
                    <a:pt x="42" y="26"/>
                  </a:lnTo>
                  <a:lnTo>
                    <a:pt x="43" y="25"/>
                  </a:lnTo>
                  <a:lnTo>
                    <a:pt x="44" y="25"/>
                  </a:lnTo>
                  <a:lnTo>
                    <a:pt x="45" y="25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51" y="22"/>
                  </a:lnTo>
                  <a:lnTo>
                    <a:pt x="52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7" y="20"/>
                  </a:lnTo>
                  <a:lnTo>
                    <a:pt x="58" y="20"/>
                  </a:lnTo>
                  <a:lnTo>
                    <a:pt x="60" y="19"/>
                  </a:lnTo>
                  <a:lnTo>
                    <a:pt x="61" y="19"/>
                  </a:lnTo>
                  <a:lnTo>
                    <a:pt x="62" y="18"/>
                  </a:lnTo>
                  <a:lnTo>
                    <a:pt x="64" y="18"/>
                  </a:lnTo>
                  <a:lnTo>
                    <a:pt x="66" y="17"/>
                  </a:lnTo>
                  <a:lnTo>
                    <a:pt x="67" y="17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8" y="13"/>
                  </a:lnTo>
                  <a:lnTo>
                    <a:pt x="79" y="13"/>
                  </a:lnTo>
                  <a:lnTo>
                    <a:pt x="81" y="12"/>
                  </a:lnTo>
                  <a:lnTo>
                    <a:pt x="82" y="12"/>
                  </a:lnTo>
                  <a:lnTo>
                    <a:pt x="84" y="11"/>
                  </a:lnTo>
                  <a:lnTo>
                    <a:pt x="86" y="11"/>
                  </a:lnTo>
                  <a:lnTo>
                    <a:pt x="87" y="10"/>
                  </a:lnTo>
                  <a:lnTo>
                    <a:pt x="89" y="10"/>
                  </a:lnTo>
                  <a:lnTo>
                    <a:pt x="91" y="9"/>
                  </a:lnTo>
                  <a:lnTo>
                    <a:pt x="92" y="8"/>
                  </a:lnTo>
                  <a:lnTo>
                    <a:pt x="94" y="8"/>
                  </a:lnTo>
                  <a:lnTo>
                    <a:pt x="95" y="7"/>
                  </a:lnTo>
                  <a:lnTo>
                    <a:pt x="97" y="7"/>
                  </a:lnTo>
                  <a:lnTo>
                    <a:pt x="99" y="6"/>
                  </a:lnTo>
                  <a:lnTo>
                    <a:pt x="100" y="5"/>
                  </a:lnTo>
                  <a:lnTo>
                    <a:pt x="103" y="5"/>
                  </a:lnTo>
                  <a:lnTo>
                    <a:pt x="104" y="4"/>
                  </a:lnTo>
                  <a:lnTo>
                    <a:pt x="105" y="4"/>
                  </a:lnTo>
                  <a:lnTo>
                    <a:pt x="107" y="3"/>
                  </a:lnTo>
                  <a:lnTo>
                    <a:pt x="109" y="2"/>
                  </a:lnTo>
                  <a:lnTo>
                    <a:pt x="110" y="2"/>
                  </a:lnTo>
                  <a:lnTo>
                    <a:pt x="112" y="1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2" y="6"/>
                  </a:lnTo>
                  <a:lnTo>
                    <a:pt x="112" y="10"/>
                  </a:lnTo>
                  <a:lnTo>
                    <a:pt x="112" y="13"/>
                  </a:lnTo>
                  <a:lnTo>
                    <a:pt x="113" y="17"/>
                  </a:lnTo>
                  <a:lnTo>
                    <a:pt x="113" y="20"/>
                  </a:lnTo>
                  <a:lnTo>
                    <a:pt x="113" y="23"/>
                  </a:lnTo>
                  <a:lnTo>
                    <a:pt x="113" y="26"/>
                  </a:lnTo>
                  <a:lnTo>
                    <a:pt x="113" y="29"/>
                  </a:lnTo>
                  <a:lnTo>
                    <a:pt x="113" y="32"/>
                  </a:lnTo>
                  <a:lnTo>
                    <a:pt x="113" y="36"/>
                  </a:lnTo>
                  <a:lnTo>
                    <a:pt x="113" y="39"/>
                  </a:lnTo>
                  <a:lnTo>
                    <a:pt x="113" y="42"/>
                  </a:lnTo>
                  <a:lnTo>
                    <a:pt x="113" y="45"/>
                  </a:lnTo>
                  <a:lnTo>
                    <a:pt x="113" y="48"/>
                  </a:lnTo>
                  <a:lnTo>
                    <a:pt x="113" y="51"/>
                  </a:lnTo>
                  <a:lnTo>
                    <a:pt x="113" y="55"/>
                  </a:lnTo>
                  <a:lnTo>
                    <a:pt x="113" y="58"/>
                  </a:lnTo>
                  <a:lnTo>
                    <a:pt x="113" y="61"/>
                  </a:lnTo>
                  <a:lnTo>
                    <a:pt x="113" y="64"/>
                  </a:lnTo>
                  <a:lnTo>
                    <a:pt x="113" y="67"/>
                  </a:lnTo>
                  <a:lnTo>
                    <a:pt x="113" y="72"/>
                  </a:lnTo>
                  <a:lnTo>
                    <a:pt x="113" y="75"/>
                  </a:lnTo>
                  <a:lnTo>
                    <a:pt x="113" y="78"/>
                  </a:lnTo>
                  <a:lnTo>
                    <a:pt x="113" y="81"/>
                  </a:lnTo>
                  <a:lnTo>
                    <a:pt x="113" y="84"/>
                  </a:lnTo>
                  <a:lnTo>
                    <a:pt x="113" y="88"/>
                  </a:lnTo>
                  <a:lnTo>
                    <a:pt x="113" y="91"/>
                  </a:lnTo>
                  <a:lnTo>
                    <a:pt x="113" y="94"/>
                  </a:lnTo>
                  <a:lnTo>
                    <a:pt x="113" y="97"/>
                  </a:lnTo>
                  <a:lnTo>
                    <a:pt x="113" y="100"/>
                  </a:lnTo>
                  <a:lnTo>
                    <a:pt x="113" y="103"/>
                  </a:lnTo>
                  <a:lnTo>
                    <a:pt x="113" y="107"/>
                  </a:lnTo>
                  <a:lnTo>
                    <a:pt x="113" y="110"/>
                  </a:lnTo>
                  <a:lnTo>
                    <a:pt x="112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7" y="109"/>
                  </a:lnTo>
                  <a:lnTo>
                    <a:pt x="105" y="110"/>
                  </a:lnTo>
                  <a:lnTo>
                    <a:pt x="104" y="110"/>
                  </a:lnTo>
                  <a:lnTo>
                    <a:pt x="103" y="110"/>
                  </a:lnTo>
                  <a:lnTo>
                    <a:pt x="101" y="111"/>
                  </a:lnTo>
                  <a:lnTo>
                    <a:pt x="99" y="112"/>
                  </a:lnTo>
                  <a:lnTo>
                    <a:pt x="98" y="112"/>
                  </a:lnTo>
                  <a:lnTo>
                    <a:pt x="97" y="113"/>
                  </a:lnTo>
                  <a:lnTo>
                    <a:pt x="95" y="114"/>
                  </a:lnTo>
                  <a:lnTo>
                    <a:pt x="94" y="114"/>
                  </a:lnTo>
                  <a:lnTo>
                    <a:pt x="93" y="115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89" y="117"/>
                  </a:lnTo>
                  <a:lnTo>
                    <a:pt x="88" y="118"/>
                  </a:lnTo>
                  <a:lnTo>
                    <a:pt x="87" y="119"/>
                  </a:lnTo>
                  <a:lnTo>
                    <a:pt x="86" y="119"/>
                  </a:lnTo>
                  <a:lnTo>
                    <a:pt x="85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1" y="120"/>
                  </a:lnTo>
                  <a:lnTo>
                    <a:pt x="80" y="120"/>
                  </a:lnTo>
                  <a:lnTo>
                    <a:pt x="78" y="120"/>
                  </a:lnTo>
                  <a:lnTo>
                    <a:pt x="76" y="119"/>
                  </a:lnTo>
                  <a:lnTo>
                    <a:pt x="75" y="119"/>
                  </a:lnTo>
                  <a:lnTo>
                    <a:pt x="74" y="118"/>
                  </a:lnTo>
                  <a:lnTo>
                    <a:pt x="73" y="117"/>
                  </a:lnTo>
                  <a:lnTo>
                    <a:pt x="70" y="116"/>
                  </a:lnTo>
                  <a:lnTo>
                    <a:pt x="69" y="114"/>
                  </a:lnTo>
                  <a:lnTo>
                    <a:pt x="69" y="115"/>
                  </a:lnTo>
                  <a:lnTo>
                    <a:pt x="68" y="115"/>
                  </a:lnTo>
                  <a:lnTo>
                    <a:pt x="67" y="115"/>
                  </a:lnTo>
                  <a:lnTo>
                    <a:pt x="67" y="116"/>
                  </a:lnTo>
                  <a:lnTo>
                    <a:pt x="66" y="116"/>
                  </a:lnTo>
                  <a:lnTo>
                    <a:pt x="66" y="117"/>
                  </a:lnTo>
                  <a:lnTo>
                    <a:pt x="64" y="117"/>
                  </a:lnTo>
                  <a:lnTo>
                    <a:pt x="64" y="118"/>
                  </a:lnTo>
                  <a:lnTo>
                    <a:pt x="63" y="118"/>
                  </a:lnTo>
                  <a:lnTo>
                    <a:pt x="63" y="119"/>
                  </a:lnTo>
                  <a:lnTo>
                    <a:pt x="62" y="119"/>
                  </a:lnTo>
                  <a:lnTo>
                    <a:pt x="62" y="118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0" y="114"/>
                  </a:lnTo>
                  <a:lnTo>
                    <a:pt x="60" y="113"/>
                  </a:lnTo>
                  <a:lnTo>
                    <a:pt x="58" y="111"/>
                  </a:lnTo>
                  <a:lnTo>
                    <a:pt x="58" y="110"/>
                  </a:lnTo>
                  <a:lnTo>
                    <a:pt x="58" y="109"/>
                  </a:lnTo>
                  <a:lnTo>
                    <a:pt x="57" y="107"/>
                  </a:lnTo>
                  <a:lnTo>
                    <a:pt x="57" y="106"/>
                  </a:lnTo>
                  <a:lnTo>
                    <a:pt x="57" y="104"/>
                  </a:lnTo>
                  <a:lnTo>
                    <a:pt x="57" y="102"/>
                  </a:lnTo>
                  <a:lnTo>
                    <a:pt x="57" y="101"/>
                  </a:lnTo>
                  <a:lnTo>
                    <a:pt x="56" y="99"/>
                  </a:lnTo>
                  <a:lnTo>
                    <a:pt x="56" y="98"/>
                  </a:lnTo>
                  <a:lnTo>
                    <a:pt x="56" y="97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2"/>
                  </a:lnTo>
                  <a:lnTo>
                    <a:pt x="56" y="91"/>
                  </a:lnTo>
                  <a:lnTo>
                    <a:pt x="56" y="90"/>
                  </a:lnTo>
                  <a:lnTo>
                    <a:pt x="56" y="88"/>
                  </a:lnTo>
                  <a:lnTo>
                    <a:pt x="56" y="86"/>
                  </a:lnTo>
                  <a:lnTo>
                    <a:pt x="56" y="84"/>
                  </a:lnTo>
                  <a:lnTo>
                    <a:pt x="56" y="83"/>
                  </a:lnTo>
                  <a:lnTo>
                    <a:pt x="56" y="82"/>
                  </a:lnTo>
                  <a:lnTo>
                    <a:pt x="56" y="80"/>
                  </a:lnTo>
                  <a:lnTo>
                    <a:pt x="56" y="79"/>
                  </a:lnTo>
                  <a:lnTo>
                    <a:pt x="56" y="77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3"/>
                  </a:lnTo>
                  <a:lnTo>
                    <a:pt x="55" y="72"/>
                  </a:lnTo>
                  <a:lnTo>
                    <a:pt x="54" y="72"/>
                  </a:lnTo>
                  <a:lnTo>
                    <a:pt x="54" y="71"/>
                  </a:lnTo>
                  <a:lnTo>
                    <a:pt x="52" y="71"/>
                  </a:lnTo>
                  <a:lnTo>
                    <a:pt x="52" y="69"/>
                  </a:lnTo>
                  <a:lnTo>
                    <a:pt x="51" y="69"/>
                  </a:lnTo>
                  <a:lnTo>
                    <a:pt x="50" y="69"/>
                  </a:lnTo>
                  <a:lnTo>
                    <a:pt x="50" y="68"/>
                  </a:lnTo>
                  <a:lnTo>
                    <a:pt x="49" y="68"/>
                  </a:lnTo>
                  <a:lnTo>
                    <a:pt x="48" y="68"/>
                  </a:lnTo>
                  <a:lnTo>
                    <a:pt x="46" y="67"/>
                  </a:lnTo>
                  <a:lnTo>
                    <a:pt x="45" y="67"/>
                  </a:lnTo>
                  <a:lnTo>
                    <a:pt x="44" y="67"/>
                  </a:lnTo>
                  <a:lnTo>
                    <a:pt x="43" y="67"/>
                  </a:lnTo>
                  <a:lnTo>
                    <a:pt x="42" y="67"/>
                  </a:lnTo>
                  <a:lnTo>
                    <a:pt x="41" y="67"/>
                  </a:lnTo>
                  <a:lnTo>
                    <a:pt x="39" y="67"/>
                  </a:lnTo>
                  <a:lnTo>
                    <a:pt x="38" y="67"/>
                  </a:lnTo>
                  <a:lnTo>
                    <a:pt x="37" y="66"/>
                  </a:lnTo>
                  <a:lnTo>
                    <a:pt x="36" y="66"/>
                  </a:lnTo>
                  <a:lnTo>
                    <a:pt x="35" y="66"/>
                  </a:lnTo>
                  <a:lnTo>
                    <a:pt x="33" y="66"/>
                  </a:lnTo>
                  <a:lnTo>
                    <a:pt x="32" y="66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9" y="66"/>
                  </a:lnTo>
                  <a:lnTo>
                    <a:pt x="27" y="67"/>
                  </a:lnTo>
                  <a:lnTo>
                    <a:pt x="26" y="68"/>
                  </a:lnTo>
                  <a:lnTo>
                    <a:pt x="25" y="69"/>
                  </a:lnTo>
                  <a:lnTo>
                    <a:pt x="24" y="71"/>
                  </a:lnTo>
                  <a:lnTo>
                    <a:pt x="23" y="72"/>
                  </a:lnTo>
                  <a:lnTo>
                    <a:pt x="23" y="73"/>
                  </a:lnTo>
                  <a:lnTo>
                    <a:pt x="21" y="73"/>
                  </a:lnTo>
                  <a:lnTo>
                    <a:pt x="21" y="74"/>
                  </a:lnTo>
                  <a:lnTo>
                    <a:pt x="20" y="75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8" y="78"/>
                  </a:lnTo>
                  <a:lnTo>
                    <a:pt x="18" y="79"/>
                  </a:lnTo>
                  <a:lnTo>
                    <a:pt x="17" y="79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5" y="81"/>
                  </a:lnTo>
                  <a:lnTo>
                    <a:pt x="15" y="82"/>
                  </a:lnTo>
                  <a:lnTo>
                    <a:pt x="15" y="83"/>
                  </a:lnTo>
                  <a:lnTo>
                    <a:pt x="14" y="84"/>
                  </a:lnTo>
                  <a:lnTo>
                    <a:pt x="14" y="85"/>
                  </a:lnTo>
                  <a:lnTo>
                    <a:pt x="13" y="86"/>
                  </a:lnTo>
                  <a:lnTo>
                    <a:pt x="13" y="88"/>
                  </a:lnTo>
                  <a:lnTo>
                    <a:pt x="13" y="89"/>
                  </a:lnTo>
                  <a:lnTo>
                    <a:pt x="13" y="86"/>
                  </a:lnTo>
                  <a:lnTo>
                    <a:pt x="12" y="84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1" y="79"/>
                  </a:lnTo>
                  <a:lnTo>
                    <a:pt x="9" y="76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7" y="69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5" y="62"/>
                  </a:lnTo>
                  <a:lnTo>
                    <a:pt x="3" y="60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1" y="53"/>
                  </a:lnTo>
                  <a:lnTo>
                    <a:pt x="1" y="50"/>
                  </a:lnTo>
                  <a:lnTo>
                    <a:pt x="1" y="48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2" y="39"/>
                  </a:lnTo>
                  <a:lnTo>
                    <a:pt x="3" y="38"/>
                  </a:lnTo>
                  <a:lnTo>
                    <a:pt x="5" y="36"/>
                  </a:lnTo>
                  <a:lnTo>
                    <a:pt x="6" y="35"/>
                  </a:lnTo>
                  <a:lnTo>
                    <a:pt x="8" y="33"/>
                  </a:lnTo>
                  <a:lnTo>
                    <a:pt x="11" y="32"/>
                  </a:lnTo>
                  <a:lnTo>
                    <a:pt x="13" y="31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7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Freeform 3066"/>
            <p:cNvSpPr>
              <a:spLocks/>
            </p:cNvSpPr>
            <p:nvPr/>
          </p:nvSpPr>
          <p:spPr bwMode="auto">
            <a:xfrm>
              <a:off x="4686" y="1184"/>
              <a:ext cx="37" cy="17"/>
            </a:xfrm>
            <a:custGeom>
              <a:avLst/>
              <a:gdLst>
                <a:gd name="T0" fmla="*/ 12 w 37"/>
                <a:gd name="T1" fmla="*/ 2 h 17"/>
                <a:gd name="T2" fmla="*/ 13 w 37"/>
                <a:gd name="T3" fmla="*/ 1 h 17"/>
                <a:gd name="T4" fmla="*/ 16 w 37"/>
                <a:gd name="T5" fmla="*/ 1 h 17"/>
                <a:gd name="T6" fmla="*/ 18 w 37"/>
                <a:gd name="T7" fmla="*/ 1 h 17"/>
                <a:gd name="T8" fmla="*/ 21 w 37"/>
                <a:gd name="T9" fmla="*/ 0 h 17"/>
                <a:gd name="T10" fmla="*/ 23 w 37"/>
                <a:gd name="T11" fmla="*/ 0 h 17"/>
                <a:gd name="T12" fmla="*/ 25 w 37"/>
                <a:gd name="T13" fmla="*/ 0 h 17"/>
                <a:gd name="T14" fmla="*/ 27 w 37"/>
                <a:gd name="T15" fmla="*/ 1 h 17"/>
                <a:gd name="T16" fmla="*/ 29 w 37"/>
                <a:gd name="T17" fmla="*/ 1 h 17"/>
                <a:gd name="T18" fmla="*/ 31 w 37"/>
                <a:gd name="T19" fmla="*/ 2 h 17"/>
                <a:gd name="T20" fmla="*/ 34 w 37"/>
                <a:gd name="T21" fmla="*/ 4 h 17"/>
                <a:gd name="T22" fmla="*/ 35 w 37"/>
                <a:gd name="T23" fmla="*/ 6 h 17"/>
                <a:gd name="T24" fmla="*/ 36 w 37"/>
                <a:gd name="T25" fmla="*/ 8 h 17"/>
                <a:gd name="T26" fmla="*/ 37 w 37"/>
                <a:gd name="T27" fmla="*/ 11 h 17"/>
                <a:gd name="T28" fmla="*/ 37 w 37"/>
                <a:gd name="T29" fmla="*/ 13 h 17"/>
                <a:gd name="T30" fmla="*/ 37 w 37"/>
                <a:gd name="T31" fmla="*/ 15 h 17"/>
                <a:gd name="T32" fmla="*/ 37 w 37"/>
                <a:gd name="T33" fmla="*/ 17 h 17"/>
                <a:gd name="T34" fmla="*/ 35 w 37"/>
                <a:gd name="T35" fmla="*/ 17 h 17"/>
                <a:gd name="T36" fmla="*/ 33 w 37"/>
                <a:gd name="T37" fmla="*/ 17 h 17"/>
                <a:gd name="T38" fmla="*/ 31 w 37"/>
                <a:gd name="T39" fmla="*/ 16 h 17"/>
                <a:gd name="T40" fmla="*/ 30 w 37"/>
                <a:gd name="T41" fmla="*/ 15 h 17"/>
                <a:gd name="T42" fmla="*/ 29 w 37"/>
                <a:gd name="T43" fmla="*/ 14 h 17"/>
                <a:gd name="T44" fmla="*/ 28 w 37"/>
                <a:gd name="T45" fmla="*/ 12 h 17"/>
                <a:gd name="T46" fmla="*/ 27 w 37"/>
                <a:gd name="T47" fmla="*/ 11 h 17"/>
                <a:gd name="T48" fmla="*/ 25 w 37"/>
                <a:gd name="T49" fmla="*/ 8 h 17"/>
                <a:gd name="T50" fmla="*/ 24 w 37"/>
                <a:gd name="T51" fmla="*/ 7 h 17"/>
                <a:gd name="T52" fmla="*/ 22 w 37"/>
                <a:gd name="T53" fmla="*/ 6 h 17"/>
                <a:gd name="T54" fmla="*/ 21 w 37"/>
                <a:gd name="T55" fmla="*/ 5 h 17"/>
                <a:gd name="T56" fmla="*/ 18 w 37"/>
                <a:gd name="T57" fmla="*/ 6 h 17"/>
                <a:gd name="T58" fmla="*/ 16 w 37"/>
                <a:gd name="T59" fmla="*/ 6 h 17"/>
                <a:gd name="T60" fmla="*/ 13 w 37"/>
                <a:gd name="T61" fmla="*/ 7 h 17"/>
                <a:gd name="T62" fmla="*/ 12 w 37"/>
                <a:gd name="T63" fmla="*/ 8 h 17"/>
                <a:gd name="T64" fmla="*/ 10 w 37"/>
                <a:gd name="T65" fmla="*/ 10 h 17"/>
                <a:gd name="T66" fmla="*/ 9 w 37"/>
                <a:gd name="T67" fmla="*/ 11 h 17"/>
                <a:gd name="T68" fmla="*/ 6 w 37"/>
                <a:gd name="T69" fmla="*/ 12 h 17"/>
                <a:gd name="T70" fmla="*/ 4 w 37"/>
                <a:gd name="T71" fmla="*/ 13 h 17"/>
                <a:gd name="T72" fmla="*/ 3 w 37"/>
                <a:gd name="T73" fmla="*/ 12 h 17"/>
                <a:gd name="T74" fmla="*/ 0 w 37"/>
                <a:gd name="T75" fmla="*/ 12 h 17"/>
                <a:gd name="T76" fmla="*/ 0 w 37"/>
                <a:gd name="T77" fmla="*/ 10 h 17"/>
                <a:gd name="T78" fmla="*/ 0 w 37"/>
                <a:gd name="T79" fmla="*/ 7 h 17"/>
                <a:gd name="T80" fmla="*/ 1 w 37"/>
                <a:gd name="T81" fmla="*/ 6 h 17"/>
                <a:gd name="T82" fmla="*/ 3 w 37"/>
                <a:gd name="T83" fmla="*/ 5 h 17"/>
                <a:gd name="T84" fmla="*/ 4 w 37"/>
                <a:gd name="T85" fmla="*/ 4 h 17"/>
                <a:gd name="T86" fmla="*/ 6 w 37"/>
                <a:gd name="T87" fmla="*/ 4 h 17"/>
                <a:gd name="T88" fmla="*/ 7 w 37"/>
                <a:gd name="T89" fmla="*/ 3 h 17"/>
                <a:gd name="T90" fmla="*/ 9 w 37"/>
                <a:gd name="T91" fmla="*/ 2 h 17"/>
                <a:gd name="T92" fmla="*/ 11 w 37"/>
                <a:gd name="T9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" h="17">
                  <a:moveTo>
                    <a:pt x="11" y="2"/>
                  </a:move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6" y="7"/>
                  </a:lnTo>
                  <a:lnTo>
                    <a:pt x="36" y="8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8" y="13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5" y="10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5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3" name="Freeform 3067"/>
            <p:cNvSpPr>
              <a:spLocks/>
            </p:cNvSpPr>
            <p:nvPr/>
          </p:nvSpPr>
          <p:spPr bwMode="auto">
            <a:xfrm>
              <a:off x="4687" y="1412"/>
              <a:ext cx="12" cy="5"/>
            </a:xfrm>
            <a:custGeom>
              <a:avLst/>
              <a:gdLst>
                <a:gd name="T0" fmla="*/ 11 w 12"/>
                <a:gd name="T1" fmla="*/ 0 h 5"/>
                <a:gd name="T2" fmla="*/ 11 w 12"/>
                <a:gd name="T3" fmla="*/ 1 h 5"/>
                <a:gd name="T4" fmla="*/ 11 w 12"/>
                <a:gd name="T5" fmla="*/ 2 h 5"/>
                <a:gd name="T6" fmla="*/ 12 w 12"/>
                <a:gd name="T7" fmla="*/ 2 h 5"/>
                <a:gd name="T8" fmla="*/ 0 w 12"/>
                <a:gd name="T9" fmla="*/ 5 h 5"/>
                <a:gd name="T10" fmla="*/ 2 w 12"/>
                <a:gd name="T11" fmla="*/ 5 h 5"/>
                <a:gd name="T12" fmla="*/ 2 w 12"/>
                <a:gd name="T13" fmla="*/ 4 h 5"/>
                <a:gd name="T14" fmla="*/ 3 w 12"/>
                <a:gd name="T15" fmla="*/ 4 h 5"/>
                <a:gd name="T16" fmla="*/ 3 w 12"/>
                <a:gd name="T17" fmla="*/ 3 h 5"/>
                <a:gd name="T18" fmla="*/ 4 w 12"/>
                <a:gd name="T19" fmla="*/ 2 h 5"/>
                <a:gd name="T20" fmla="*/ 5 w 12"/>
                <a:gd name="T21" fmla="*/ 1 h 5"/>
                <a:gd name="T22" fmla="*/ 6 w 12"/>
                <a:gd name="T23" fmla="*/ 1 h 5"/>
                <a:gd name="T24" fmla="*/ 6 w 12"/>
                <a:gd name="T25" fmla="*/ 0 h 5"/>
                <a:gd name="T26" fmla="*/ 8 w 12"/>
                <a:gd name="T27" fmla="*/ 0 h 5"/>
                <a:gd name="T28" fmla="*/ 9 w 12"/>
                <a:gd name="T29" fmla="*/ 0 h 5"/>
                <a:gd name="T30" fmla="*/ 10 w 12"/>
                <a:gd name="T31" fmla="*/ 0 h 5"/>
                <a:gd name="T32" fmla="*/ 11 w 12"/>
                <a:gd name="T3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5">
                  <a:moveTo>
                    <a:pt x="11" y="0"/>
                  </a:moveTo>
                  <a:lnTo>
                    <a:pt x="11" y="1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Freeform 3068"/>
            <p:cNvSpPr>
              <a:spLocks/>
            </p:cNvSpPr>
            <p:nvPr/>
          </p:nvSpPr>
          <p:spPr bwMode="auto">
            <a:xfrm>
              <a:off x="4707" y="1773"/>
              <a:ext cx="111" cy="341"/>
            </a:xfrm>
            <a:custGeom>
              <a:avLst/>
              <a:gdLst>
                <a:gd name="T0" fmla="*/ 7 w 111"/>
                <a:gd name="T1" fmla="*/ 10 h 341"/>
                <a:gd name="T2" fmla="*/ 13 w 111"/>
                <a:gd name="T3" fmla="*/ 10 h 341"/>
                <a:gd name="T4" fmla="*/ 19 w 111"/>
                <a:gd name="T5" fmla="*/ 10 h 341"/>
                <a:gd name="T6" fmla="*/ 23 w 111"/>
                <a:gd name="T7" fmla="*/ 8 h 341"/>
                <a:gd name="T8" fmla="*/ 34 w 111"/>
                <a:gd name="T9" fmla="*/ 7 h 341"/>
                <a:gd name="T10" fmla="*/ 47 w 111"/>
                <a:gd name="T11" fmla="*/ 6 h 341"/>
                <a:gd name="T12" fmla="*/ 59 w 111"/>
                <a:gd name="T13" fmla="*/ 5 h 341"/>
                <a:gd name="T14" fmla="*/ 72 w 111"/>
                <a:gd name="T15" fmla="*/ 3 h 341"/>
                <a:gd name="T16" fmla="*/ 84 w 111"/>
                <a:gd name="T17" fmla="*/ 2 h 341"/>
                <a:gd name="T18" fmla="*/ 98 w 111"/>
                <a:gd name="T19" fmla="*/ 1 h 341"/>
                <a:gd name="T20" fmla="*/ 108 w 111"/>
                <a:gd name="T21" fmla="*/ 5 h 341"/>
                <a:gd name="T22" fmla="*/ 106 w 111"/>
                <a:gd name="T23" fmla="*/ 30 h 341"/>
                <a:gd name="T24" fmla="*/ 106 w 111"/>
                <a:gd name="T25" fmla="*/ 54 h 341"/>
                <a:gd name="T26" fmla="*/ 108 w 111"/>
                <a:gd name="T27" fmla="*/ 78 h 341"/>
                <a:gd name="T28" fmla="*/ 109 w 111"/>
                <a:gd name="T29" fmla="*/ 103 h 341"/>
                <a:gd name="T30" fmla="*/ 111 w 111"/>
                <a:gd name="T31" fmla="*/ 127 h 341"/>
                <a:gd name="T32" fmla="*/ 109 w 111"/>
                <a:gd name="T33" fmla="*/ 149 h 341"/>
                <a:gd name="T34" fmla="*/ 108 w 111"/>
                <a:gd name="T35" fmla="*/ 178 h 341"/>
                <a:gd name="T36" fmla="*/ 109 w 111"/>
                <a:gd name="T37" fmla="*/ 205 h 341"/>
                <a:gd name="T38" fmla="*/ 109 w 111"/>
                <a:gd name="T39" fmla="*/ 234 h 341"/>
                <a:gd name="T40" fmla="*/ 108 w 111"/>
                <a:gd name="T41" fmla="*/ 262 h 341"/>
                <a:gd name="T42" fmla="*/ 107 w 111"/>
                <a:gd name="T43" fmla="*/ 289 h 341"/>
                <a:gd name="T44" fmla="*/ 105 w 111"/>
                <a:gd name="T45" fmla="*/ 318 h 341"/>
                <a:gd name="T46" fmla="*/ 99 w 111"/>
                <a:gd name="T47" fmla="*/ 336 h 341"/>
                <a:gd name="T48" fmla="*/ 90 w 111"/>
                <a:gd name="T49" fmla="*/ 335 h 341"/>
                <a:gd name="T50" fmla="*/ 81 w 111"/>
                <a:gd name="T51" fmla="*/ 335 h 341"/>
                <a:gd name="T52" fmla="*/ 72 w 111"/>
                <a:gd name="T53" fmla="*/ 335 h 341"/>
                <a:gd name="T54" fmla="*/ 63 w 111"/>
                <a:gd name="T55" fmla="*/ 336 h 341"/>
                <a:gd name="T56" fmla="*/ 55 w 111"/>
                <a:gd name="T57" fmla="*/ 338 h 341"/>
                <a:gd name="T58" fmla="*/ 46 w 111"/>
                <a:gd name="T59" fmla="*/ 341 h 341"/>
                <a:gd name="T60" fmla="*/ 40 w 111"/>
                <a:gd name="T61" fmla="*/ 340 h 341"/>
                <a:gd name="T62" fmla="*/ 35 w 111"/>
                <a:gd name="T63" fmla="*/ 341 h 341"/>
                <a:gd name="T64" fmla="*/ 29 w 111"/>
                <a:gd name="T65" fmla="*/ 340 h 341"/>
                <a:gd name="T66" fmla="*/ 26 w 111"/>
                <a:gd name="T67" fmla="*/ 330 h 341"/>
                <a:gd name="T68" fmla="*/ 22 w 111"/>
                <a:gd name="T69" fmla="*/ 296 h 341"/>
                <a:gd name="T70" fmla="*/ 17 w 111"/>
                <a:gd name="T71" fmla="*/ 261 h 341"/>
                <a:gd name="T72" fmla="*/ 13 w 111"/>
                <a:gd name="T73" fmla="*/ 226 h 341"/>
                <a:gd name="T74" fmla="*/ 8 w 111"/>
                <a:gd name="T75" fmla="*/ 191 h 341"/>
                <a:gd name="T76" fmla="*/ 4 w 111"/>
                <a:gd name="T77" fmla="*/ 155 h 341"/>
                <a:gd name="T78" fmla="*/ 4 w 111"/>
                <a:gd name="T79" fmla="*/ 120 h 341"/>
                <a:gd name="T80" fmla="*/ 3 w 111"/>
                <a:gd name="T81" fmla="*/ 103 h 341"/>
                <a:gd name="T82" fmla="*/ 2 w 111"/>
                <a:gd name="T83" fmla="*/ 92 h 341"/>
                <a:gd name="T84" fmla="*/ 2 w 111"/>
                <a:gd name="T85" fmla="*/ 80 h 341"/>
                <a:gd name="T86" fmla="*/ 2 w 111"/>
                <a:gd name="T87" fmla="*/ 69 h 341"/>
                <a:gd name="T88" fmla="*/ 2 w 111"/>
                <a:gd name="T89" fmla="*/ 57 h 341"/>
                <a:gd name="T90" fmla="*/ 1 w 111"/>
                <a:gd name="T91" fmla="*/ 46 h 341"/>
                <a:gd name="T92" fmla="*/ 0 w 111"/>
                <a:gd name="T93" fmla="*/ 36 h 341"/>
                <a:gd name="T94" fmla="*/ 1 w 111"/>
                <a:gd name="T95" fmla="*/ 31 h 341"/>
                <a:gd name="T96" fmla="*/ 1 w 111"/>
                <a:gd name="T97" fmla="*/ 25 h 341"/>
                <a:gd name="T98" fmla="*/ 1 w 111"/>
                <a:gd name="T99" fmla="*/ 20 h 341"/>
                <a:gd name="T100" fmla="*/ 1 w 111"/>
                <a:gd name="T101" fmla="*/ 15 h 341"/>
                <a:gd name="T102" fmla="*/ 1 w 111"/>
                <a:gd name="T103" fmla="*/ 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1" h="341">
                  <a:moveTo>
                    <a:pt x="1" y="7"/>
                  </a:moveTo>
                  <a:lnTo>
                    <a:pt x="3" y="10"/>
                  </a:lnTo>
                  <a:lnTo>
                    <a:pt x="4" y="8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5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2" y="4"/>
                  </a:lnTo>
                  <a:lnTo>
                    <a:pt x="65" y="4"/>
                  </a:lnTo>
                  <a:lnTo>
                    <a:pt x="68" y="4"/>
                  </a:lnTo>
                  <a:lnTo>
                    <a:pt x="70" y="3"/>
                  </a:lnTo>
                  <a:lnTo>
                    <a:pt x="72" y="3"/>
                  </a:lnTo>
                  <a:lnTo>
                    <a:pt x="75" y="3"/>
                  </a:lnTo>
                  <a:lnTo>
                    <a:pt x="77" y="3"/>
                  </a:lnTo>
                  <a:lnTo>
                    <a:pt x="80" y="2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7" y="2"/>
                  </a:lnTo>
                  <a:lnTo>
                    <a:pt x="90" y="1"/>
                  </a:lnTo>
                  <a:lnTo>
                    <a:pt x="93" y="1"/>
                  </a:lnTo>
                  <a:lnTo>
                    <a:pt x="95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3" y="1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08" y="5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6" y="20"/>
                  </a:lnTo>
                  <a:lnTo>
                    <a:pt x="106" y="24"/>
                  </a:lnTo>
                  <a:lnTo>
                    <a:pt x="106" y="30"/>
                  </a:lnTo>
                  <a:lnTo>
                    <a:pt x="106" y="35"/>
                  </a:lnTo>
                  <a:lnTo>
                    <a:pt x="106" y="39"/>
                  </a:lnTo>
                  <a:lnTo>
                    <a:pt x="106" y="44"/>
                  </a:lnTo>
                  <a:lnTo>
                    <a:pt x="106" y="50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7" y="64"/>
                  </a:lnTo>
                  <a:lnTo>
                    <a:pt x="107" y="69"/>
                  </a:lnTo>
                  <a:lnTo>
                    <a:pt x="107" y="74"/>
                  </a:lnTo>
                  <a:lnTo>
                    <a:pt x="108" y="78"/>
                  </a:lnTo>
                  <a:lnTo>
                    <a:pt x="108" y="84"/>
                  </a:lnTo>
                  <a:lnTo>
                    <a:pt x="108" y="88"/>
                  </a:lnTo>
                  <a:lnTo>
                    <a:pt x="109" y="93"/>
                  </a:lnTo>
                  <a:lnTo>
                    <a:pt x="109" y="98"/>
                  </a:lnTo>
                  <a:lnTo>
                    <a:pt x="109" y="103"/>
                  </a:lnTo>
                  <a:lnTo>
                    <a:pt x="109" y="108"/>
                  </a:lnTo>
                  <a:lnTo>
                    <a:pt x="109" y="112"/>
                  </a:lnTo>
                  <a:lnTo>
                    <a:pt x="111" y="118"/>
                  </a:lnTo>
                  <a:lnTo>
                    <a:pt x="111" y="122"/>
                  </a:lnTo>
                  <a:lnTo>
                    <a:pt x="111" y="127"/>
                  </a:lnTo>
                  <a:lnTo>
                    <a:pt x="111" y="131"/>
                  </a:lnTo>
                  <a:lnTo>
                    <a:pt x="111" y="136"/>
                  </a:lnTo>
                  <a:lnTo>
                    <a:pt x="109" y="141"/>
                  </a:lnTo>
                  <a:lnTo>
                    <a:pt x="109" y="145"/>
                  </a:lnTo>
                  <a:lnTo>
                    <a:pt x="109" y="149"/>
                  </a:lnTo>
                  <a:lnTo>
                    <a:pt x="108" y="155"/>
                  </a:lnTo>
                  <a:lnTo>
                    <a:pt x="108" y="160"/>
                  </a:lnTo>
                  <a:lnTo>
                    <a:pt x="108" y="166"/>
                  </a:lnTo>
                  <a:lnTo>
                    <a:pt x="108" y="172"/>
                  </a:lnTo>
                  <a:lnTo>
                    <a:pt x="108" y="178"/>
                  </a:lnTo>
                  <a:lnTo>
                    <a:pt x="108" y="183"/>
                  </a:lnTo>
                  <a:lnTo>
                    <a:pt x="109" y="189"/>
                  </a:lnTo>
                  <a:lnTo>
                    <a:pt x="109" y="195"/>
                  </a:lnTo>
                  <a:lnTo>
                    <a:pt x="109" y="200"/>
                  </a:lnTo>
                  <a:lnTo>
                    <a:pt x="109" y="205"/>
                  </a:lnTo>
                  <a:lnTo>
                    <a:pt x="109" y="212"/>
                  </a:lnTo>
                  <a:lnTo>
                    <a:pt x="109" y="217"/>
                  </a:lnTo>
                  <a:lnTo>
                    <a:pt x="109" y="222"/>
                  </a:lnTo>
                  <a:lnTo>
                    <a:pt x="109" y="229"/>
                  </a:lnTo>
                  <a:lnTo>
                    <a:pt x="109" y="234"/>
                  </a:lnTo>
                  <a:lnTo>
                    <a:pt x="109" y="239"/>
                  </a:lnTo>
                  <a:lnTo>
                    <a:pt x="109" y="245"/>
                  </a:lnTo>
                  <a:lnTo>
                    <a:pt x="109" y="251"/>
                  </a:lnTo>
                  <a:lnTo>
                    <a:pt x="109" y="256"/>
                  </a:lnTo>
                  <a:lnTo>
                    <a:pt x="108" y="262"/>
                  </a:lnTo>
                  <a:lnTo>
                    <a:pt x="108" y="267"/>
                  </a:lnTo>
                  <a:lnTo>
                    <a:pt x="108" y="273"/>
                  </a:lnTo>
                  <a:lnTo>
                    <a:pt x="108" y="279"/>
                  </a:lnTo>
                  <a:lnTo>
                    <a:pt x="108" y="284"/>
                  </a:lnTo>
                  <a:lnTo>
                    <a:pt x="107" y="289"/>
                  </a:lnTo>
                  <a:lnTo>
                    <a:pt x="107" y="296"/>
                  </a:lnTo>
                  <a:lnTo>
                    <a:pt x="106" y="301"/>
                  </a:lnTo>
                  <a:lnTo>
                    <a:pt x="106" y="306"/>
                  </a:lnTo>
                  <a:lnTo>
                    <a:pt x="106" y="312"/>
                  </a:lnTo>
                  <a:lnTo>
                    <a:pt x="105" y="318"/>
                  </a:lnTo>
                  <a:lnTo>
                    <a:pt x="103" y="324"/>
                  </a:lnTo>
                  <a:lnTo>
                    <a:pt x="103" y="329"/>
                  </a:lnTo>
                  <a:lnTo>
                    <a:pt x="102" y="336"/>
                  </a:lnTo>
                  <a:lnTo>
                    <a:pt x="101" y="336"/>
                  </a:lnTo>
                  <a:lnTo>
                    <a:pt x="99" y="336"/>
                  </a:lnTo>
                  <a:lnTo>
                    <a:pt x="98" y="335"/>
                  </a:lnTo>
                  <a:lnTo>
                    <a:pt x="95" y="335"/>
                  </a:lnTo>
                  <a:lnTo>
                    <a:pt x="94" y="335"/>
                  </a:lnTo>
                  <a:lnTo>
                    <a:pt x="92" y="335"/>
                  </a:lnTo>
                  <a:lnTo>
                    <a:pt x="90" y="335"/>
                  </a:lnTo>
                  <a:lnTo>
                    <a:pt x="88" y="335"/>
                  </a:lnTo>
                  <a:lnTo>
                    <a:pt x="87" y="335"/>
                  </a:lnTo>
                  <a:lnTo>
                    <a:pt x="84" y="335"/>
                  </a:lnTo>
                  <a:lnTo>
                    <a:pt x="83" y="335"/>
                  </a:lnTo>
                  <a:lnTo>
                    <a:pt x="81" y="335"/>
                  </a:lnTo>
                  <a:lnTo>
                    <a:pt x="80" y="335"/>
                  </a:lnTo>
                  <a:lnTo>
                    <a:pt x="77" y="335"/>
                  </a:lnTo>
                  <a:lnTo>
                    <a:pt x="76" y="335"/>
                  </a:lnTo>
                  <a:lnTo>
                    <a:pt x="74" y="335"/>
                  </a:lnTo>
                  <a:lnTo>
                    <a:pt x="72" y="335"/>
                  </a:lnTo>
                  <a:lnTo>
                    <a:pt x="70" y="335"/>
                  </a:lnTo>
                  <a:lnTo>
                    <a:pt x="69" y="335"/>
                  </a:lnTo>
                  <a:lnTo>
                    <a:pt x="66" y="335"/>
                  </a:lnTo>
                  <a:lnTo>
                    <a:pt x="65" y="336"/>
                  </a:lnTo>
                  <a:lnTo>
                    <a:pt x="63" y="336"/>
                  </a:lnTo>
                  <a:lnTo>
                    <a:pt x="62" y="336"/>
                  </a:lnTo>
                  <a:lnTo>
                    <a:pt x="59" y="336"/>
                  </a:lnTo>
                  <a:lnTo>
                    <a:pt x="58" y="337"/>
                  </a:lnTo>
                  <a:lnTo>
                    <a:pt x="56" y="337"/>
                  </a:lnTo>
                  <a:lnTo>
                    <a:pt x="55" y="338"/>
                  </a:lnTo>
                  <a:lnTo>
                    <a:pt x="53" y="338"/>
                  </a:lnTo>
                  <a:lnTo>
                    <a:pt x="51" y="339"/>
                  </a:lnTo>
                  <a:lnTo>
                    <a:pt x="50" y="339"/>
                  </a:lnTo>
                  <a:lnTo>
                    <a:pt x="47" y="340"/>
                  </a:lnTo>
                  <a:lnTo>
                    <a:pt x="46" y="341"/>
                  </a:lnTo>
                  <a:lnTo>
                    <a:pt x="45" y="340"/>
                  </a:lnTo>
                  <a:lnTo>
                    <a:pt x="44" y="340"/>
                  </a:lnTo>
                  <a:lnTo>
                    <a:pt x="43" y="340"/>
                  </a:lnTo>
                  <a:lnTo>
                    <a:pt x="41" y="340"/>
                  </a:lnTo>
                  <a:lnTo>
                    <a:pt x="40" y="340"/>
                  </a:lnTo>
                  <a:lnTo>
                    <a:pt x="39" y="340"/>
                  </a:lnTo>
                  <a:lnTo>
                    <a:pt x="39" y="341"/>
                  </a:lnTo>
                  <a:lnTo>
                    <a:pt x="38" y="341"/>
                  </a:lnTo>
                  <a:lnTo>
                    <a:pt x="37" y="341"/>
                  </a:lnTo>
                  <a:lnTo>
                    <a:pt x="35" y="341"/>
                  </a:lnTo>
                  <a:lnTo>
                    <a:pt x="34" y="341"/>
                  </a:lnTo>
                  <a:lnTo>
                    <a:pt x="33" y="341"/>
                  </a:lnTo>
                  <a:lnTo>
                    <a:pt x="32" y="341"/>
                  </a:lnTo>
                  <a:lnTo>
                    <a:pt x="31" y="341"/>
                  </a:lnTo>
                  <a:lnTo>
                    <a:pt x="29" y="340"/>
                  </a:lnTo>
                  <a:lnTo>
                    <a:pt x="28" y="340"/>
                  </a:lnTo>
                  <a:lnTo>
                    <a:pt x="28" y="339"/>
                  </a:lnTo>
                  <a:lnTo>
                    <a:pt x="27" y="339"/>
                  </a:lnTo>
                  <a:lnTo>
                    <a:pt x="26" y="338"/>
                  </a:lnTo>
                  <a:lnTo>
                    <a:pt x="26" y="330"/>
                  </a:lnTo>
                  <a:lnTo>
                    <a:pt x="25" y="324"/>
                  </a:lnTo>
                  <a:lnTo>
                    <a:pt x="25" y="317"/>
                  </a:lnTo>
                  <a:lnTo>
                    <a:pt x="23" y="309"/>
                  </a:lnTo>
                  <a:lnTo>
                    <a:pt x="23" y="303"/>
                  </a:lnTo>
                  <a:lnTo>
                    <a:pt x="22" y="296"/>
                  </a:lnTo>
                  <a:lnTo>
                    <a:pt x="22" y="288"/>
                  </a:lnTo>
                  <a:lnTo>
                    <a:pt x="21" y="282"/>
                  </a:lnTo>
                  <a:lnTo>
                    <a:pt x="20" y="274"/>
                  </a:lnTo>
                  <a:lnTo>
                    <a:pt x="19" y="268"/>
                  </a:lnTo>
                  <a:lnTo>
                    <a:pt x="17" y="261"/>
                  </a:lnTo>
                  <a:lnTo>
                    <a:pt x="17" y="253"/>
                  </a:lnTo>
                  <a:lnTo>
                    <a:pt x="16" y="247"/>
                  </a:lnTo>
                  <a:lnTo>
                    <a:pt x="15" y="239"/>
                  </a:lnTo>
                  <a:lnTo>
                    <a:pt x="14" y="233"/>
                  </a:lnTo>
                  <a:lnTo>
                    <a:pt x="13" y="226"/>
                  </a:lnTo>
                  <a:lnTo>
                    <a:pt x="12" y="218"/>
                  </a:lnTo>
                  <a:lnTo>
                    <a:pt x="12" y="212"/>
                  </a:lnTo>
                  <a:lnTo>
                    <a:pt x="10" y="204"/>
                  </a:lnTo>
                  <a:lnTo>
                    <a:pt x="9" y="198"/>
                  </a:lnTo>
                  <a:lnTo>
                    <a:pt x="8" y="191"/>
                  </a:lnTo>
                  <a:lnTo>
                    <a:pt x="8" y="183"/>
                  </a:lnTo>
                  <a:lnTo>
                    <a:pt x="7" y="177"/>
                  </a:lnTo>
                  <a:lnTo>
                    <a:pt x="6" y="169"/>
                  </a:lnTo>
                  <a:lnTo>
                    <a:pt x="6" y="162"/>
                  </a:lnTo>
                  <a:lnTo>
                    <a:pt x="4" y="155"/>
                  </a:lnTo>
                  <a:lnTo>
                    <a:pt x="4" y="148"/>
                  </a:lnTo>
                  <a:lnTo>
                    <a:pt x="4" y="141"/>
                  </a:lnTo>
                  <a:lnTo>
                    <a:pt x="4" y="133"/>
                  </a:lnTo>
                  <a:lnTo>
                    <a:pt x="4" y="126"/>
                  </a:lnTo>
                  <a:lnTo>
                    <a:pt x="4" y="120"/>
                  </a:lnTo>
                  <a:lnTo>
                    <a:pt x="4" y="112"/>
                  </a:lnTo>
                  <a:lnTo>
                    <a:pt x="4" y="110"/>
                  </a:lnTo>
                  <a:lnTo>
                    <a:pt x="3" y="107"/>
                  </a:lnTo>
                  <a:lnTo>
                    <a:pt x="3" y="105"/>
                  </a:lnTo>
                  <a:lnTo>
                    <a:pt x="3" y="103"/>
                  </a:lnTo>
                  <a:lnTo>
                    <a:pt x="2" y="101"/>
                  </a:lnTo>
                  <a:lnTo>
                    <a:pt x="2" y="98"/>
                  </a:lnTo>
                  <a:lnTo>
                    <a:pt x="2" y="96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89"/>
                  </a:lnTo>
                  <a:lnTo>
                    <a:pt x="2" y="87"/>
                  </a:lnTo>
                  <a:lnTo>
                    <a:pt x="2" y="85"/>
                  </a:lnTo>
                  <a:lnTo>
                    <a:pt x="2" y="83"/>
                  </a:lnTo>
                  <a:lnTo>
                    <a:pt x="2" y="80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2" y="62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1" y="55"/>
                  </a:lnTo>
                  <a:lnTo>
                    <a:pt x="1" y="53"/>
                  </a:lnTo>
                  <a:lnTo>
                    <a:pt x="1" y="51"/>
                  </a:lnTo>
                  <a:lnTo>
                    <a:pt x="1" y="48"/>
                  </a:lnTo>
                  <a:lnTo>
                    <a:pt x="1" y="46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Freeform 3069"/>
            <p:cNvSpPr>
              <a:spLocks/>
            </p:cNvSpPr>
            <p:nvPr/>
          </p:nvSpPr>
          <p:spPr bwMode="auto">
            <a:xfrm>
              <a:off x="4719" y="1223"/>
              <a:ext cx="56" cy="55"/>
            </a:xfrm>
            <a:custGeom>
              <a:avLst/>
              <a:gdLst>
                <a:gd name="T0" fmla="*/ 14 w 56"/>
                <a:gd name="T1" fmla="*/ 0 h 55"/>
                <a:gd name="T2" fmla="*/ 19 w 56"/>
                <a:gd name="T3" fmla="*/ 0 h 55"/>
                <a:gd name="T4" fmla="*/ 23 w 56"/>
                <a:gd name="T5" fmla="*/ 0 h 55"/>
                <a:gd name="T6" fmla="*/ 28 w 56"/>
                <a:gd name="T7" fmla="*/ 1 h 55"/>
                <a:gd name="T8" fmla="*/ 32 w 56"/>
                <a:gd name="T9" fmla="*/ 1 h 55"/>
                <a:gd name="T10" fmla="*/ 37 w 56"/>
                <a:gd name="T11" fmla="*/ 2 h 55"/>
                <a:gd name="T12" fmla="*/ 40 w 56"/>
                <a:gd name="T13" fmla="*/ 3 h 55"/>
                <a:gd name="T14" fmla="*/ 45 w 56"/>
                <a:gd name="T15" fmla="*/ 4 h 55"/>
                <a:gd name="T16" fmla="*/ 48 w 56"/>
                <a:gd name="T17" fmla="*/ 7 h 55"/>
                <a:gd name="T18" fmla="*/ 52 w 56"/>
                <a:gd name="T19" fmla="*/ 9 h 55"/>
                <a:gd name="T20" fmla="*/ 54 w 56"/>
                <a:gd name="T21" fmla="*/ 12 h 55"/>
                <a:gd name="T22" fmla="*/ 56 w 56"/>
                <a:gd name="T23" fmla="*/ 15 h 55"/>
                <a:gd name="T24" fmla="*/ 56 w 56"/>
                <a:gd name="T25" fmla="*/ 18 h 55"/>
                <a:gd name="T26" fmla="*/ 54 w 56"/>
                <a:gd name="T27" fmla="*/ 21 h 55"/>
                <a:gd name="T28" fmla="*/ 53 w 56"/>
                <a:gd name="T29" fmla="*/ 25 h 55"/>
                <a:gd name="T30" fmla="*/ 52 w 56"/>
                <a:gd name="T31" fmla="*/ 28 h 55"/>
                <a:gd name="T32" fmla="*/ 51 w 56"/>
                <a:gd name="T33" fmla="*/ 31 h 55"/>
                <a:gd name="T34" fmla="*/ 50 w 56"/>
                <a:gd name="T35" fmla="*/ 34 h 55"/>
                <a:gd name="T36" fmla="*/ 48 w 56"/>
                <a:gd name="T37" fmla="*/ 36 h 55"/>
                <a:gd name="T38" fmla="*/ 47 w 56"/>
                <a:gd name="T39" fmla="*/ 39 h 55"/>
                <a:gd name="T40" fmla="*/ 46 w 56"/>
                <a:gd name="T41" fmla="*/ 43 h 55"/>
                <a:gd name="T42" fmla="*/ 45 w 56"/>
                <a:gd name="T43" fmla="*/ 46 h 55"/>
                <a:gd name="T44" fmla="*/ 43 w 56"/>
                <a:gd name="T45" fmla="*/ 49 h 55"/>
                <a:gd name="T46" fmla="*/ 40 w 56"/>
                <a:gd name="T47" fmla="*/ 52 h 55"/>
                <a:gd name="T48" fmla="*/ 38 w 56"/>
                <a:gd name="T49" fmla="*/ 54 h 55"/>
                <a:gd name="T50" fmla="*/ 34 w 56"/>
                <a:gd name="T51" fmla="*/ 55 h 55"/>
                <a:gd name="T52" fmla="*/ 31 w 56"/>
                <a:gd name="T53" fmla="*/ 55 h 55"/>
                <a:gd name="T54" fmla="*/ 27 w 56"/>
                <a:gd name="T55" fmla="*/ 54 h 55"/>
                <a:gd name="T56" fmla="*/ 23 w 56"/>
                <a:gd name="T57" fmla="*/ 54 h 55"/>
                <a:gd name="T58" fmla="*/ 20 w 56"/>
                <a:gd name="T59" fmla="*/ 53 h 55"/>
                <a:gd name="T60" fmla="*/ 16 w 56"/>
                <a:gd name="T61" fmla="*/ 52 h 55"/>
                <a:gd name="T62" fmla="*/ 13 w 56"/>
                <a:gd name="T63" fmla="*/ 51 h 55"/>
                <a:gd name="T64" fmla="*/ 9 w 56"/>
                <a:gd name="T65" fmla="*/ 50 h 55"/>
                <a:gd name="T66" fmla="*/ 5 w 56"/>
                <a:gd name="T67" fmla="*/ 49 h 55"/>
                <a:gd name="T68" fmla="*/ 2 w 56"/>
                <a:gd name="T69" fmla="*/ 47 h 55"/>
                <a:gd name="T70" fmla="*/ 0 w 56"/>
                <a:gd name="T71" fmla="*/ 44 h 55"/>
                <a:gd name="T72" fmla="*/ 0 w 56"/>
                <a:gd name="T73" fmla="*/ 38 h 55"/>
                <a:gd name="T74" fmla="*/ 0 w 56"/>
                <a:gd name="T75" fmla="*/ 34 h 55"/>
                <a:gd name="T76" fmla="*/ 0 w 56"/>
                <a:gd name="T77" fmla="*/ 30 h 55"/>
                <a:gd name="T78" fmla="*/ 1 w 56"/>
                <a:gd name="T79" fmla="*/ 25 h 55"/>
                <a:gd name="T80" fmla="*/ 2 w 56"/>
                <a:gd name="T81" fmla="*/ 20 h 55"/>
                <a:gd name="T82" fmla="*/ 3 w 56"/>
                <a:gd name="T83" fmla="*/ 16 h 55"/>
                <a:gd name="T84" fmla="*/ 4 w 56"/>
                <a:gd name="T85" fmla="*/ 12 h 55"/>
                <a:gd name="T86" fmla="*/ 7 w 56"/>
                <a:gd name="T87" fmla="*/ 8 h 55"/>
                <a:gd name="T88" fmla="*/ 9 w 56"/>
                <a:gd name="T89" fmla="*/ 4 h 55"/>
                <a:gd name="T90" fmla="*/ 11 w 56"/>
                <a:gd name="T9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5">
                  <a:moveTo>
                    <a:pt x="11" y="0"/>
                  </a:move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5"/>
                  </a:lnTo>
                  <a:lnTo>
                    <a:pt x="47" y="5"/>
                  </a:lnTo>
                  <a:lnTo>
                    <a:pt x="48" y="7"/>
                  </a:lnTo>
                  <a:lnTo>
                    <a:pt x="50" y="8"/>
                  </a:lnTo>
                  <a:lnTo>
                    <a:pt x="51" y="8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3" y="11"/>
                  </a:lnTo>
                  <a:lnTo>
                    <a:pt x="54" y="12"/>
                  </a:lnTo>
                  <a:lnTo>
                    <a:pt x="56" y="13"/>
                  </a:lnTo>
                  <a:lnTo>
                    <a:pt x="56" y="14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7"/>
                  </a:lnTo>
                  <a:lnTo>
                    <a:pt x="56" y="18"/>
                  </a:lnTo>
                  <a:lnTo>
                    <a:pt x="56" y="19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9"/>
                  </a:lnTo>
                  <a:lnTo>
                    <a:pt x="51" y="30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7" y="39"/>
                  </a:lnTo>
                  <a:lnTo>
                    <a:pt x="47" y="40"/>
                  </a:lnTo>
                  <a:lnTo>
                    <a:pt x="47" y="42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6"/>
                  </a:lnTo>
                  <a:lnTo>
                    <a:pt x="44" y="47"/>
                  </a:lnTo>
                  <a:lnTo>
                    <a:pt x="43" y="48"/>
                  </a:lnTo>
                  <a:lnTo>
                    <a:pt x="43" y="49"/>
                  </a:lnTo>
                  <a:lnTo>
                    <a:pt x="41" y="50"/>
                  </a:lnTo>
                  <a:lnTo>
                    <a:pt x="40" y="51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4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4"/>
                  </a:lnTo>
                  <a:lnTo>
                    <a:pt x="26" y="54"/>
                  </a:lnTo>
                  <a:lnTo>
                    <a:pt x="25" y="54"/>
                  </a:lnTo>
                  <a:lnTo>
                    <a:pt x="23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7" y="53"/>
                  </a:lnTo>
                  <a:lnTo>
                    <a:pt x="16" y="52"/>
                  </a:lnTo>
                  <a:lnTo>
                    <a:pt x="15" y="52"/>
                  </a:lnTo>
                  <a:lnTo>
                    <a:pt x="14" y="51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10" y="50"/>
                  </a:lnTo>
                  <a:lnTo>
                    <a:pt x="9" y="50"/>
                  </a:lnTo>
                  <a:lnTo>
                    <a:pt x="8" y="50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5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7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Freeform 3070"/>
            <p:cNvSpPr>
              <a:spLocks/>
            </p:cNvSpPr>
            <p:nvPr/>
          </p:nvSpPr>
          <p:spPr bwMode="auto">
            <a:xfrm>
              <a:off x="4727" y="1232"/>
              <a:ext cx="20" cy="34"/>
            </a:xfrm>
            <a:custGeom>
              <a:avLst/>
              <a:gdLst>
                <a:gd name="T0" fmla="*/ 15 w 20"/>
                <a:gd name="T1" fmla="*/ 0 h 34"/>
                <a:gd name="T2" fmla="*/ 18 w 20"/>
                <a:gd name="T3" fmla="*/ 0 h 34"/>
                <a:gd name="T4" fmla="*/ 19 w 20"/>
                <a:gd name="T5" fmla="*/ 1 h 34"/>
                <a:gd name="T6" fmla="*/ 20 w 20"/>
                <a:gd name="T7" fmla="*/ 2 h 34"/>
                <a:gd name="T8" fmla="*/ 19 w 20"/>
                <a:gd name="T9" fmla="*/ 4 h 34"/>
                <a:gd name="T10" fmla="*/ 18 w 20"/>
                <a:gd name="T11" fmla="*/ 6 h 34"/>
                <a:gd name="T12" fmla="*/ 17 w 20"/>
                <a:gd name="T13" fmla="*/ 8 h 34"/>
                <a:gd name="T14" fmla="*/ 15 w 20"/>
                <a:gd name="T15" fmla="*/ 10 h 34"/>
                <a:gd name="T16" fmla="*/ 14 w 20"/>
                <a:gd name="T17" fmla="*/ 12 h 34"/>
                <a:gd name="T18" fmla="*/ 14 w 20"/>
                <a:gd name="T19" fmla="*/ 15 h 34"/>
                <a:gd name="T20" fmla="*/ 13 w 20"/>
                <a:gd name="T21" fmla="*/ 17 h 34"/>
                <a:gd name="T22" fmla="*/ 13 w 20"/>
                <a:gd name="T23" fmla="*/ 20 h 34"/>
                <a:gd name="T24" fmla="*/ 12 w 20"/>
                <a:gd name="T25" fmla="*/ 22 h 34"/>
                <a:gd name="T26" fmla="*/ 11 w 20"/>
                <a:gd name="T27" fmla="*/ 24 h 34"/>
                <a:gd name="T28" fmla="*/ 9 w 20"/>
                <a:gd name="T29" fmla="*/ 26 h 34"/>
                <a:gd name="T30" fmla="*/ 8 w 20"/>
                <a:gd name="T31" fmla="*/ 28 h 34"/>
                <a:gd name="T32" fmla="*/ 7 w 20"/>
                <a:gd name="T33" fmla="*/ 30 h 34"/>
                <a:gd name="T34" fmla="*/ 5 w 20"/>
                <a:gd name="T35" fmla="*/ 31 h 34"/>
                <a:gd name="T36" fmla="*/ 3 w 20"/>
                <a:gd name="T37" fmla="*/ 33 h 34"/>
                <a:gd name="T38" fmla="*/ 1 w 20"/>
                <a:gd name="T39" fmla="*/ 33 h 34"/>
                <a:gd name="T40" fmla="*/ 0 w 20"/>
                <a:gd name="T41" fmla="*/ 30 h 34"/>
                <a:gd name="T42" fmla="*/ 0 w 20"/>
                <a:gd name="T43" fmla="*/ 28 h 34"/>
                <a:gd name="T44" fmla="*/ 0 w 20"/>
                <a:gd name="T45" fmla="*/ 26 h 34"/>
                <a:gd name="T46" fmla="*/ 0 w 20"/>
                <a:gd name="T47" fmla="*/ 24 h 34"/>
                <a:gd name="T48" fmla="*/ 1 w 20"/>
                <a:gd name="T49" fmla="*/ 23 h 34"/>
                <a:gd name="T50" fmla="*/ 1 w 20"/>
                <a:gd name="T51" fmla="*/ 21 h 34"/>
                <a:gd name="T52" fmla="*/ 2 w 20"/>
                <a:gd name="T53" fmla="*/ 20 h 34"/>
                <a:gd name="T54" fmla="*/ 3 w 20"/>
                <a:gd name="T55" fmla="*/ 18 h 34"/>
                <a:gd name="T56" fmla="*/ 5 w 20"/>
                <a:gd name="T57" fmla="*/ 16 h 34"/>
                <a:gd name="T58" fmla="*/ 6 w 20"/>
                <a:gd name="T59" fmla="*/ 13 h 34"/>
                <a:gd name="T60" fmla="*/ 7 w 20"/>
                <a:gd name="T61" fmla="*/ 12 h 34"/>
                <a:gd name="T62" fmla="*/ 7 w 20"/>
                <a:gd name="T63" fmla="*/ 10 h 34"/>
                <a:gd name="T64" fmla="*/ 8 w 20"/>
                <a:gd name="T65" fmla="*/ 9 h 34"/>
                <a:gd name="T66" fmla="*/ 9 w 20"/>
                <a:gd name="T67" fmla="*/ 8 h 34"/>
                <a:gd name="T68" fmla="*/ 11 w 20"/>
                <a:gd name="T69" fmla="*/ 6 h 34"/>
                <a:gd name="T70" fmla="*/ 12 w 20"/>
                <a:gd name="T71" fmla="*/ 4 h 34"/>
                <a:gd name="T72" fmla="*/ 13 w 20"/>
                <a:gd name="T73" fmla="*/ 3 h 34"/>
                <a:gd name="T74" fmla="*/ 13 w 20"/>
                <a:gd name="T7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34">
                  <a:moveTo>
                    <a:pt x="14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8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3" y="33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Freeform 3071"/>
            <p:cNvSpPr>
              <a:spLocks/>
            </p:cNvSpPr>
            <p:nvPr/>
          </p:nvSpPr>
          <p:spPr bwMode="auto">
            <a:xfrm>
              <a:off x="4730" y="1538"/>
              <a:ext cx="41" cy="55"/>
            </a:xfrm>
            <a:custGeom>
              <a:avLst/>
              <a:gdLst>
                <a:gd name="T0" fmla="*/ 9 w 41"/>
                <a:gd name="T1" fmla="*/ 26 h 55"/>
                <a:gd name="T2" fmla="*/ 10 w 41"/>
                <a:gd name="T3" fmla="*/ 25 h 55"/>
                <a:gd name="T4" fmla="*/ 11 w 41"/>
                <a:gd name="T5" fmla="*/ 24 h 55"/>
                <a:gd name="T6" fmla="*/ 12 w 41"/>
                <a:gd name="T7" fmla="*/ 23 h 55"/>
                <a:gd name="T8" fmla="*/ 21 w 41"/>
                <a:gd name="T9" fmla="*/ 0 h 55"/>
                <a:gd name="T10" fmla="*/ 23 w 41"/>
                <a:gd name="T11" fmla="*/ 1 h 55"/>
                <a:gd name="T12" fmla="*/ 26 w 41"/>
                <a:gd name="T13" fmla="*/ 1 h 55"/>
                <a:gd name="T14" fmla="*/ 27 w 41"/>
                <a:gd name="T15" fmla="*/ 2 h 55"/>
                <a:gd name="T16" fmla="*/ 29 w 41"/>
                <a:gd name="T17" fmla="*/ 2 h 55"/>
                <a:gd name="T18" fmla="*/ 32 w 41"/>
                <a:gd name="T19" fmla="*/ 3 h 55"/>
                <a:gd name="T20" fmla="*/ 34 w 41"/>
                <a:gd name="T21" fmla="*/ 4 h 55"/>
                <a:gd name="T22" fmla="*/ 36 w 41"/>
                <a:gd name="T23" fmla="*/ 4 h 55"/>
                <a:gd name="T24" fmla="*/ 37 w 41"/>
                <a:gd name="T25" fmla="*/ 5 h 55"/>
                <a:gd name="T26" fmla="*/ 39 w 41"/>
                <a:gd name="T27" fmla="*/ 6 h 55"/>
                <a:gd name="T28" fmla="*/ 41 w 41"/>
                <a:gd name="T29" fmla="*/ 7 h 55"/>
                <a:gd name="T30" fmla="*/ 41 w 41"/>
                <a:gd name="T31" fmla="*/ 10 h 55"/>
                <a:gd name="T32" fmla="*/ 41 w 41"/>
                <a:gd name="T33" fmla="*/ 14 h 55"/>
                <a:gd name="T34" fmla="*/ 40 w 41"/>
                <a:gd name="T35" fmla="*/ 17 h 55"/>
                <a:gd name="T36" fmla="*/ 39 w 41"/>
                <a:gd name="T37" fmla="*/ 20 h 55"/>
                <a:gd name="T38" fmla="*/ 37 w 41"/>
                <a:gd name="T39" fmla="*/ 22 h 55"/>
                <a:gd name="T40" fmla="*/ 36 w 41"/>
                <a:gd name="T41" fmla="*/ 25 h 55"/>
                <a:gd name="T42" fmla="*/ 35 w 41"/>
                <a:gd name="T43" fmla="*/ 28 h 55"/>
                <a:gd name="T44" fmla="*/ 34 w 41"/>
                <a:gd name="T45" fmla="*/ 32 h 55"/>
                <a:gd name="T46" fmla="*/ 32 w 41"/>
                <a:gd name="T47" fmla="*/ 35 h 55"/>
                <a:gd name="T48" fmla="*/ 30 w 41"/>
                <a:gd name="T49" fmla="*/ 37 h 55"/>
                <a:gd name="T50" fmla="*/ 28 w 41"/>
                <a:gd name="T51" fmla="*/ 40 h 55"/>
                <a:gd name="T52" fmla="*/ 27 w 41"/>
                <a:gd name="T53" fmla="*/ 43 h 55"/>
                <a:gd name="T54" fmla="*/ 24 w 41"/>
                <a:gd name="T55" fmla="*/ 46 h 55"/>
                <a:gd name="T56" fmla="*/ 23 w 41"/>
                <a:gd name="T57" fmla="*/ 49 h 55"/>
                <a:gd name="T58" fmla="*/ 22 w 41"/>
                <a:gd name="T59" fmla="*/ 52 h 55"/>
                <a:gd name="T60" fmla="*/ 21 w 41"/>
                <a:gd name="T61" fmla="*/ 55 h 55"/>
                <a:gd name="T62" fmla="*/ 0 w 41"/>
                <a:gd name="T63" fmla="*/ 53 h 55"/>
                <a:gd name="T64" fmla="*/ 0 w 41"/>
                <a:gd name="T65" fmla="*/ 51 h 55"/>
                <a:gd name="T66" fmla="*/ 2 w 41"/>
                <a:gd name="T67" fmla="*/ 49 h 55"/>
                <a:gd name="T68" fmla="*/ 3 w 41"/>
                <a:gd name="T69" fmla="*/ 46 h 55"/>
                <a:gd name="T70" fmla="*/ 4 w 41"/>
                <a:gd name="T71" fmla="*/ 44 h 55"/>
                <a:gd name="T72" fmla="*/ 5 w 41"/>
                <a:gd name="T73" fmla="*/ 42 h 55"/>
                <a:gd name="T74" fmla="*/ 6 w 41"/>
                <a:gd name="T75" fmla="*/ 40 h 55"/>
                <a:gd name="T76" fmla="*/ 6 w 41"/>
                <a:gd name="T77" fmla="*/ 38 h 55"/>
                <a:gd name="T78" fmla="*/ 8 w 41"/>
                <a:gd name="T79" fmla="*/ 36 h 55"/>
                <a:gd name="T80" fmla="*/ 8 w 41"/>
                <a:gd name="T81" fmla="*/ 34 h 55"/>
                <a:gd name="T82" fmla="*/ 9 w 41"/>
                <a:gd name="T83" fmla="*/ 32 h 55"/>
                <a:gd name="T84" fmla="*/ 9 w 41"/>
                <a:gd name="T85" fmla="*/ 29 h 55"/>
                <a:gd name="T86" fmla="*/ 8 w 41"/>
                <a:gd name="T87" fmla="*/ 28 h 55"/>
                <a:gd name="T88" fmla="*/ 8 w 41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" h="55">
                  <a:moveTo>
                    <a:pt x="8" y="26"/>
                  </a:moveTo>
                  <a:lnTo>
                    <a:pt x="9" y="26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40" y="18"/>
                  </a:lnTo>
                  <a:lnTo>
                    <a:pt x="39" y="20"/>
                  </a:lnTo>
                  <a:lnTo>
                    <a:pt x="39" y="21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7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4" y="32"/>
                  </a:lnTo>
                  <a:lnTo>
                    <a:pt x="33" y="33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0" y="37"/>
                  </a:lnTo>
                  <a:lnTo>
                    <a:pt x="29" y="39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7" y="43"/>
                  </a:lnTo>
                  <a:lnTo>
                    <a:pt x="26" y="44"/>
                  </a:lnTo>
                  <a:lnTo>
                    <a:pt x="24" y="46"/>
                  </a:lnTo>
                  <a:lnTo>
                    <a:pt x="24" y="47"/>
                  </a:lnTo>
                  <a:lnTo>
                    <a:pt x="23" y="49"/>
                  </a:lnTo>
                  <a:lnTo>
                    <a:pt x="22" y="51"/>
                  </a:lnTo>
                  <a:lnTo>
                    <a:pt x="22" y="52"/>
                  </a:lnTo>
                  <a:lnTo>
                    <a:pt x="21" y="54"/>
                  </a:lnTo>
                  <a:lnTo>
                    <a:pt x="21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4" y="43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8" y="27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Freeform 3072"/>
            <p:cNvSpPr>
              <a:spLocks/>
            </p:cNvSpPr>
            <p:nvPr/>
          </p:nvSpPr>
          <p:spPr bwMode="auto">
            <a:xfrm>
              <a:off x="4733" y="2127"/>
              <a:ext cx="7" cy="8"/>
            </a:xfrm>
            <a:custGeom>
              <a:avLst/>
              <a:gdLst>
                <a:gd name="T0" fmla="*/ 3 w 7"/>
                <a:gd name="T1" fmla="*/ 0 h 8"/>
                <a:gd name="T2" fmla="*/ 7 w 7"/>
                <a:gd name="T3" fmla="*/ 0 h 8"/>
                <a:gd name="T4" fmla="*/ 7 w 7"/>
                <a:gd name="T5" fmla="*/ 1 h 8"/>
                <a:gd name="T6" fmla="*/ 6 w 7"/>
                <a:gd name="T7" fmla="*/ 1 h 8"/>
                <a:gd name="T8" fmla="*/ 6 w 7"/>
                <a:gd name="T9" fmla="*/ 2 h 8"/>
                <a:gd name="T10" fmla="*/ 6 w 7"/>
                <a:gd name="T11" fmla="*/ 3 h 8"/>
                <a:gd name="T12" fmla="*/ 6 w 7"/>
                <a:gd name="T13" fmla="*/ 4 h 8"/>
                <a:gd name="T14" fmla="*/ 5 w 7"/>
                <a:gd name="T15" fmla="*/ 4 h 8"/>
                <a:gd name="T16" fmla="*/ 5 w 7"/>
                <a:gd name="T17" fmla="*/ 5 h 8"/>
                <a:gd name="T18" fmla="*/ 5 w 7"/>
                <a:gd name="T19" fmla="*/ 6 h 8"/>
                <a:gd name="T20" fmla="*/ 3 w 7"/>
                <a:gd name="T21" fmla="*/ 7 h 8"/>
                <a:gd name="T22" fmla="*/ 2 w 7"/>
                <a:gd name="T23" fmla="*/ 8 h 8"/>
                <a:gd name="T24" fmla="*/ 1 w 7"/>
                <a:gd name="T25" fmla="*/ 7 h 8"/>
                <a:gd name="T26" fmla="*/ 0 w 7"/>
                <a:gd name="T27" fmla="*/ 6 h 8"/>
                <a:gd name="T28" fmla="*/ 0 w 7"/>
                <a:gd name="T29" fmla="*/ 5 h 8"/>
                <a:gd name="T30" fmla="*/ 0 w 7"/>
                <a:gd name="T31" fmla="*/ 4 h 8"/>
                <a:gd name="T32" fmla="*/ 0 w 7"/>
                <a:gd name="T33" fmla="*/ 3 h 8"/>
                <a:gd name="T34" fmla="*/ 0 w 7"/>
                <a:gd name="T35" fmla="*/ 2 h 8"/>
                <a:gd name="T36" fmla="*/ 0 w 7"/>
                <a:gd name="T37" fmla="*/ 1 h 8"/>
                <a:gd name="T38" fmla="*/ 1 w 7"/>
                <a:gd name="T39" fmla="*/ 1 h 8"/>
                <a:gd name="T40" fmla="*/ 1 w 7"/>
                <a:gd name="T41" fmla="*/ 0 h 8"/>
                <a:gd name="T42" fmla="*/ 2 w 7"/>
                <a:gd name="T43" fmla="*/ 0 h 8"/>
                <a:gd name="T44" fmla="*/ 3 w 7"/>
                <a:gd name="T4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6"/>
                  </a:lnTo>
                  <a:lnTo>
                    <a:pt x="3" y="7"/>
                  </a:lnTo>
                  <a:lnTo>
                    <a:pt x="2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9" name="Freeform 3073"/>
            <p:cNvSpPr>
              <a:spLocks/>
            </p:cNvSpPr>
            <p:nvPr/>
          </p:nvSpPr>
          <p:spPr bwMode="auto">
            <a:xfrm>
              <a:off x="4735" y="1391"/>
              <a:ext cx="18" cy="7"/>
            </a:xfrm>
            <a:custGeom>
              <a:avLst/>
              <a:gdLst>
                <a:gd name="T0" fmla="*/ 18 w 18"/>
                <a:gd name="T1" fmla="*/ 4 h 7"/>
                <a:gd name="T2" fmla="*/ 17 w 18"/>
                <a:gd name="T3" fmla="*/ 5 h 7"/>
                <a:gd name="T4" fmla="*/ 16 w 18"/>
                <a:gd name="T5" fmla="*/ 5 h 7"/>
                <a:gd name="T6" fmla="*/ 15 w 18"/>
                <a:gd name="T7" fmla="*/ 6 h 7"/>
                <a:gd name="T8" fmla="*/ 13 w 18"/>
                <a:gd name="T9" fmla="*/ 6 h 7"/>
                <a:gd name="T10" fmla="*/ 12 w 18"/>
                <a:gd name="T11" fmla="*/ 6 h 7"/>
                <a:gd name="T12" fmla="*/ 11 w 18"/>
                <a:gd name="T13" fmla="*/ 6 h 7"/>
                <a:gd name="T14" fmla="*/ 10 w 18"/>
                <a:gd name="T15" fmla="*/ 6 h 7"/>
                <a:gd name="T16" fmla="*/ 9 w 18"/>
                <a:gd name="T17" fmla="*/ 6 h 7"/>
                <a:gd name="T18" fmla="*/ 7 w 18"/>
                <a:gd name="T19" fmla="*/ 6 h 7"/>
                <a:gd name="T20" fmla="*/ 7 w 18"/>
                <a:gd name="T21" fmla="*/ 7 h 7"/>
                <a:gd name="T22" fmla="*/ 6 w 18"/>
                <a:gd name="T23" fmla="*/ 7 h 7"/>
                <a:gd name="T24" fmla="*/ 5 w 18"/>
                <a:gd name="T25" fmla="*/ 7 h 7"/>
                <a:gd name="T26" fmla="*/ 0 w 18"/>
                <a:gd name="T27" fmla="*/ 0 h 7"/>
                <a:gd name="T28" fmla="*/ 1 w 18"/>
                <a:gd name="T29" fmla="*/ 0 h 7"/>
                <a:gd name="T30" fmla="*/ 3 w 18"/>
                <a:gd name="T31" fmla="*/ 1 h 7"/>
                <a:gd name="T32" fmla="*/ 4 w 18"/>
                <a:gd name="T33" fmla="*/ 1 h 7"/>
                <a:gd name="T34" fmla="*/ 5 w 18"/>
                <a:gd name="T35" fmla="*/ 1 h 7"/>
                <a:gd name="T36" fmla="*/ 6 w 18"/>
                <a:gd name="T37" fmla="*/ 1 h 7"/>
                <a:gd name="T38" fmla="*/ 7 w 18"/>
                <a:gd name="T39" fmla="*/ 1 h 7"/>
                <a:gd name="T40" fmla="*/ 9 w 18"/>
                <a:gd name="T41" fmla="*/ 1 h 7"/>
                <a:gd name="T42" fmla="*/ 10 w 18"/>
                <a:gd name="T43" fmla="*/ 2 h 7"/>
                <a:gd name="T44" fmla="*/ 11 w 18"/>
                <a:gd name="T45" fmla="*/ 2 h 7"/>
                <a:gd name="T46" fmla="*/ 12 w 18"/>
                <a:gd name="T47" fmla="*/ 2 h 7"/>
                <a:gd name="T48" fmla="*/ 13 w 18"/>
                <a:gd name="T49" fmla="*/ 2 h 7"/>
                <a:gd name="T50" fmla="*/ 15 w 18"/>
                <a:gd name="T51" fmla="*/ 2 h 7"/>
                <a:gd name="T52" fmla="*/ 15 w 18"/>
                <a:gd name="T53" fmla="*/ 3 h 7"/>
                <a:gd name="T54" fmla="*/ 16 w 18"/>
                <a:gd name="T55" fmla="*/ 3 h 7"/>
                <a:gd name="T56" fmla="*/ 17 w 18"/>
                <a:gd name="T57" fmla="*/ 3 h 7"/>
                <a:gd name="T58" fmla="*/ 17 w 18"/>
                <a:gd name="T59" fmla="*/ 4 h 7"/>
                <a:gd name="T60" fmla="*/ 18 w 18"/>
                <a:gd name="T6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lnTo>
                    <a:pt x="17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Freeform 3074"/>
            <p:cNvSpPr>
              <a:spLocks/>
            </p:cNvSpPr>
            <p:nvPr/>
          </p:nvSpPr>
          <p:spPr bwMode="auto">
            <a:xfrm>
              <a:off x="4736" y="2117"/>
              <a:ext cx="100" cy="65"/>
            </a:xfrm>
            <a:custGeom>
              <a:avLst/>
              <a:gdLst>
                <a:gd name="T0" fmla="*/ 29 w 100"/>
                <a:gd name="T1" fmla="*/ 4 h 65"/>
                <a:gd name="T2" fmla="*/ 35 w 100"/>
                <a:gd name="T3" fmla="*/ 2 h 65"/>
                <a:gd name="T4" fmla="*/ 41 w 100"/>
                <a:gd name="T5" fmla="*/ 1 h 65"/>
                <a:gd name="T6" fmla="*/ 47 w 100"/>
                <a:gd name="T7" fmla="*/ 1 h 65"/>
                <a:gd name="T8" fmla="*/ 53 w 100"/>
                <a:gd name="T9" fmla="*/ 0 h 65"/>
                <a:gd name="T10" fmla="*/ 59 w 100"/>
                <a:gd name="T11" fmla="*/ 0 h 65"/>
                <a:gd name="T12" fmla="*/ 65 w 100"/>
                <a:gd name="T13" fmla="*/ 0 h 65"/>
                <a:gd name="T14" fmla="*/ 71 w 100"/>
                <a:gd name="T15" fmla="*/ 1 h 65"/>
                <a:gd name="T16" fmla="*/ 76 w 100"/>
                <a:gd name="T17" fmla="*/ 3 h 65"/>
                <a:gd name="T18" fmla="*/ 82 w 100"/>
                <a:gd name="T19" fmla="*/ 6 h 65"/>
                <a:gd name="T20" fmla="*/ 86 w 100"/>
                <a:gd name="T21" fmla="*/ 9 h 65"/>
                <a:gd name="T22" fmla="*/ 90 w 100"/>
                <a:gd name="T23" fmla="*/ 12 h 65"/>
                <a:gd name="T24" fmla="*/ 92 w 100"/>
                <a:gd name="T25" fmla="*/ 16 h 65"/>
                <a:gd name="T26" fmla="*/ 95 w 100"/>
                <a:gd name="T27" fmla="*/ 21 h 65"/>
                <a:gd name="T28" fmla="*/ 97 w 100"/>
                <a:gd name="T29" fmla="*/ 26 h 65"/>
                <a:gd name="T30" fmla="*/ 98 w 100"/>
                <a:gd name="T31" fmla="*/ 31 h 65"/>
                <a:gd name="T32" fmla="*/ 100 w 100"/>
                <a:gd name="T33" fmla="*/ 36 h 65"/>
                <a:gd name="T34" fmla="*/ 100 w 100"/>
                <a:gd name="T35" fmla="*/ 42 h 65"/>
                <a:gd name="T36" fmla="*/ 100 w 100"/>
                <a:gd name="T37" fmla="*/ 46 h 65"/>
                <a:gd name="T38" fmla="*/ 98 w 100"/>
                <a:gd name="T39" fmla="*/ 51 h 65"/>
                <a:gd name="T40" fmla="*/ 97 w 100"/>
                <a:gd name="T41" fmla="*/ 55 h 65"/>
                <a:gd name="T42" fmla="*/ 94 w 100"/>
                <a:gd name="T43" fmla="*/ 59 h 65"/>
                <a:gd name="T44" fmla="*/ 90 w 100"/>
                <a:gd name="T45" fmla="*/ 61 h 65"/>
                <a:gd name="T46" fmla="*/ 85 w 100"/>
                <a:gd name="T47" fmla="*/ 62 h 65"/>
                <a:gd name="T48" fmla="*/ 80 w 100"/>
                <a:gd name="T49" fmla="*/ 64 h 65"/>
                <a:gd name="T50" fmla="*/ 76 w 100"/>
                <a:gd name="T51" fmla="*/ 64 h 65"/>
                <a:gd name="T52" fmla="*/ 71 w 100"/>
                <a:gd name="T53" fmla="*/ 65 h 65"/>
                <a:gd name="T54" fmla="*/ 65 w 100"/>
                <a:gd name="T55" fmla="*/ 65 h 65"/>
                <a:gd name="T56" fmla="*/ 60 w 100"/>
                <a:gd name="T57" fmla="*/ 65 h 65"/>
                <a:gd name="T58" fmla="*/ 55 w 100"/>
                <a:gd name="T59" fmla="*/ 64 h 65"/>
                <a:gd name="T60" fmla="*/ 51 w 100"/>
                <a:gd name="T61" fmla="*/ 64 h 65"/>
                <a:gd name="T62" fmla="*/ 46 w 100"/>
                <a:gd name="T63" fmla="*/ 64 h 65"/>
                <a:gd name="T64" fmla="*/ 5 w 100"/>
                <a:gd name="T65" fmla="*/ 56 h 65"/>
                <a:gd name="T66" fmla="*/ 4 w 100"/>
                <a:gd name="T67" fmla="*/ 53 h 65"/>
                <a:gd name="T68" fmla="*/ 2 w 100"/>
                <a:gd name="T69" fmla="*/ 50 h 65"/>
                <a:gd name="T70" fmla="*/ 0 w 100"/>
                <a:gd name="T71" fmla="*/ 48 h 65"/>
                <a:gd name="T72" fmla="*/ 0 w 100"/>
                <a:gd name="T73" fmla="*/ 45 h 65"/>
                <a:gd name="T74" fmla="*/ 3 w 100"/>
                <a:gd name="T75" fmla="*/ 43 h 65"/>
                <a:gd name="T76" fmla="*/ 4 w 100"/>
                <a:gd name="T77" fmla="*/ 41 h 65"/>
                <a:gd name="T78" fmla="*/ 4 w 100"/>
                <a:gd name="T79" fmla="*/ 36 h 65"/>
                <a:gd name="T80" fmla="*/ 5 w 100"/>
                <a:gd name="T81" fmla="*/ 32 h 65"/>
                <a:gd name="T82" fmla="*/ 6 w 100"/>
                <a:gd name="T83" fmla="*/ 29 h 65"/>
                <a:gd name="T84" fmla="*/ 8 w 100"/>
                <a:gd name="T85" fmla="*/ 25 h 65"/>
                <a:gd name="T86" fmla="*/ 9 w 100"/>
                <a:gd name="T87" fmla="*/ 21 h 65"/>
                <a:gd name="T88" fmla="*/ 11 w 100"/>
                <a:gd name="T89" fmla="*/ 18 h 65"/>
                <a:gd name="T90" fmla="*/ 15 w 100"/>
                <a:gd name="T91" fmla="*/ 15 h 65"/>
                <a:gd name="T92" fmla="*/ 17 w 100"/>
                <a:gd name="T93" fmla="*/ 12 h 65"/>
                <a:gd name="T94" fmla="*/ 21 w 100"/>
                <a:gd name="T95" fmla="*/ 9 h 65"/>
                <a:gd name="T96" fmla="*/ 24 w 100"/>
                <a:gd name="T97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0" h="65">
                  <a:moveTo>
                    <a:pt x="26" y="6"/>
                  </a:moveTo>
                  <a:lnTo>
                    <a:pt x="28" y="4"/>
                  </a:lnTo>
                  <a:lnTo>
                    <a:pt x="29" y="4"/>
                  </a:lnTo>
                  <a:lnTo>
                    <a:pt x="31" y="3"/>
                  </a:lnTo>
                  <a:lnTo>
                    <a:pt x="34" y="3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40" y="2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9" y="4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5" y="8"/>
                  </a:lnTo>
                  <a:lnTo>
                    <a:pt x="86" y="9"/>
                  </a:lnTo>
                  <a:lnTo>
                    <a:pt x="88" y="10"/>
                  </a:lnTo>
                  <a:lnTo>
                    <a:pt x="89" y="11"/>
                  </a:lnTo>
                  <a:lnTo>
                    <a:pt x="90" y="12"/>
                  </a:lnTo>
                  <a:lnTo>
                    <a:pt x="91" y="14"/>
                  </a:lnTo>
                  <a:lnTo>
                    <a:pt x="91" y="15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9"/>
                  </a:lnTo>
                  <a:lnTo>
                    <a:pt x="95" y="21"/>
                  </a:lnTo>
                  <a:lnTo>
                    <a:pt x="96" y="23"/>
                  </a:lnTo>
                  <a:lnTo>
                    <a:pt x="96" y="25"/>
                  </a:lnTo>
                  <a:lnTo>
                    <a:pt x="97" y="26"/>
                  </a:lnTo>
                  <a:lnTo>
                    <a:pt x="97" y="28"/>
                  </a:lnTo>
                  <a:lnTo>
                    <a:pt x="97" y="30"/>
                  </a:lnTo>
                  <a:lnTo>
                    <a:pt x="98" y="31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100" y="36"/>
                  </a:lnTo>
                  <a:lnTo>
                    <a:pt x="100" y="38"/>
                  </a:lnTo>
                  <a:lnTo>
                    <a:pt x="100" y="39"/>
                  </a:lnTo>
                  <a:lnTo>
                    <a:pt x="100" y="42"/>
                  </a:lnTo>
                  <a:lnTo>
                    <a:pt x="100" y="43"/>
                  </a:lnTo>
                  <a:lnTo>
                    <a:pt x="100" y="45"/>
                  </a:lnTo>
                  <a:lnTo>
                    <a:pt x="100" y="46"/>
                  </a:lnTo>
                  <a:lnTo>
                    <a:pt x="98" y="48"/>
                  </a:lnTo>
                  <a:lnTo>
                    <a:pt x="98" y="49"/>
                  </a:lnTo>
                  <a:lnTo>
                    <a:pt x="98" y="51"/>
                  </a:lnTo>
                  <a:lnTo>
                    <a:pt x="97" y="52"/>
                  </a:lnTo>
                  <a:lnTo>
                    <a:pt x="97" y="54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5" y="57"/>
                  </a:lnTo>
                  <a:lnTo>
                    <a:pt x="94" y="59"/>
                  </a:lnTo>
                  <a:lnTo>
                    <a:pt x="92" y="60"/>
                  </a:lnTo>
                  <a:lnTo>
                    <a:pt x="91" y="61"/>
                  </a:lnTo>
                  <a:lnTo>
                    <a:pt x="90" y="61"/>
                  </a:lnTo>
                  <a:lnTo>
                    <a:pt x="88" y="62"/>
                  </a:lnTo>
                  <a:lnTo>
                    <a:pt x="86" y="62"/>
                  </a:lnTo>
                  <a:lnTo>
                    <a:pt x="85" y="62"/>
                  </a:lnTo>
                  <a:lnTo>
                    <a:pt x="84" y="63"/>
                  </a:lnTo>
                  <a:lnTo>
                    <a:pt x="82" y="63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7" y="64"/>
                  </a:lnTo>
                  <a:lnTo>
                    <a:pt x="76" y="64"/>
                  </a:lnTo>
                  <a:lnTo>
                    <a:pt x="73" y="64"/>
                  </a:lnTo>
                  <a:lnTo>
                    <a:pt x="72" y="64"/>
                  </a:lnTo>
                  <a:lnTo>
                    <a:pt x="71" y="65"/>
                  </a:lnTo>
                  <a:lnTo>
                    <a:pt x="69" y="65"/>
                  </a:lnTo>
                  <a:lnTo>
                    <a:pt x="67" y="65"/>
                  </a:lnTo>
                  <a:lnTo>
                    <a:pt x="65" y="65"/>
                  </a:lnTo>
                  <a:lnTo>
                    <a:pt x="64" y="65"/>
                  </a:lnTo>
                  <a:lnTo>
                    <a:pt x="63" y="65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7" y="64"/>
                  </a:lnTo>
                  <a:lnTo>
                    <a:pt x="55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48" y="64"/>
                  </a:lnTo>
                  <a:lnTo>
                    <a:pt x="47" y="64"/>
                  </a:lnTo>
                  <a:lnTo>
                    <a:pt x="46" y="64"/>
                  </a:lnTo>
                  <a:lnTo>
                    <a:pt x="43" y="64"/>
                  </a:lnTo>
                  <a:lnTo>
                    <a:pt x="5" y="57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4" y="54"/>
                  </a:lnTo>
                  <a:lnTo>
                    <a:pt x="4" y="53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4" y="35"/>
                  </a:lnTo>
                  <a:lnTo>
                    <a:pt x="5" y="34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9" y="21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1" y="18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1"/>
                  </a:lnTo>
                  <a:lnTo>
                    <a:pt x="20" y="10"/>
                  </a:lnTo>
                  <a:lnTo>
                    <a:pt x="21" y="9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6" y="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Freeform 3075"/>
            <p:cNvSpPr>
              <a:spLocks/>
            </p:cNvSpPr>
            <p:nvPr/>
          </p:nvSpPr>
          <p:spPr bwMode="auto">
            <a:xfrm>
              <a:off x="4736" y="1915"/>
              <a:ext cx="69" cy="24"/>
            </a:xfrm>
            <a:custGeom>
              <a:avLst/>
              <a:gdLst>
                <a:gd name="T0" fmla="*/ 9 w 69"/>
                <a:gd name="T1" fmla="*/ 11 h 24"/>
                <a:gd name="T2" fmla="*/ 10 w 69"/>
                <a:gd name="T3" fmla="*/ 12 h 24"/>
                <a:gd name="T4" fmla="*/ 10 w 69"/>
                <a:gd name="T5" fmla="*/ 14 h 24"/>
                <a:gd name="T6" fmla="*/ 11 w 69"/>
                <a:gd name="T7" fmla="*/ 15 h 24"/>
                <a:gd name="T8" fmla="*/ 14 w 69"/>
                <a:gd name="T9" fmla="*/ 16 h 24"/>
                <a:gd name="T10" fmla="*/ 15 w 69"/>
                <a:gd name="T11" fmla="*/ 17 h 24"/>
                <a:gd name="T12" fmla="*/ 17 w 69"/>
                <a:gd name="T13" fmla="*/ 17 h 24"/>
                <a:gd name="T14" fmla="*/ 21 w 69"/>
                <a:gd name="T15" fmla="*/ 18 h 24"/>
                <a:gd name="T16" fmla="*/ 24 w 69"/>
                <a:gd name="T17" fmla="*/ 18 h 24"/>
                <a:gd name="T18" fmla="*/ 28 w 69"/>
                <a:gd name="T19" fmla="*/ 18 h 24"/>
                <a:gd name="T20" fmla="*/ 31 w 69"/>
                <a:gd name="T21" fmla="*/ 18 h 24"/>
                <a:gd name="T22" fmla="*/ 35 w 69"/>
                <a:gd name="T23" fmla="*/ 17 h 24"/>
                <a:gd name="T24" fmla="*/ 39 w 69"/>
                <a:gd name="T25" fmla="*/ 16 h 24"/>
                <a:gd name="T26" fmla="*/ 42 w 69"/>
                <a:gd name="T27" fmla="*/ 15 h 24"/>
                <a:gd name="T28" fmla="*/ 46 w 69"/>
                <a:gd name="T29" fmla="*/ 14 h 24"/>
                <a:gd name="T30" fmla="*/ 49 w 69"/>
                <a:gd name="T31" fmla="*/ 13 h 24"/>
                <a:gd name="T32" fmla="*/ 52 w 69"/>
                <a:gd name="T33" fmla="*/ 11 h 24"/>
                <a:gd name="T34" fmla="*/ 55 w 69"/>
                <a:gd name="T35" fmla="*/ 8 h 24"/>
                <a:gd name="T36" fmla="*/ 58 w 69"/>
                <a:gd name="T37" fmla="*/ 7 h 24"/>
                <a:gd name="T38" fmla="*/ 61 w 69"/>
                <a:gd name="T39" fmla="*/ 5 h 24"/>
                <a:gd name="T40" fmla="*/ 64 w 69"/>
                <a:gd name="T41" fmla="*/ 3 h 24"/>
                <a:gd name="T42" fmla="*/ 66 w 69"/>
                <a:gd name="T43" fmla="*/ 1 h 24"/>
                <a:gd name="T44" fmla="*/ 69 w 69"/>
                <a:gd name="T45" fmla="*/ 0 h 24"/>
                <a:gd name="T46" fmla="*/ 69 w 69"/>
                <a:gd name="T47" fmla="*/ 2 h 24"/>
                <a:gd name="T48" fmla="*/ 69 w 69"/>
                <a:gd name="T49" fmla="*/ 4 h 24"/>
                <a:gd name="T50" fmla="*/ 67 w 69"/>
                <a:gd name="T51" fmla="*/ 6 h 24"/>
                <a:gd name="T52" fmla="*/ 66 w 69"/>
                <a:gd name="T53" fmla="*/ 8 h 24"/>
                <a:gd name="T54" fmla="*/ 65 w 69"/>
                <a:gd name="T55" fmla="*/ 9 h 24"/>
                <a:gd name="T56" fmla="*/ 64 w 69"/>
                <a:gd name="T57" fmla="*/ 11 h 24"/>
                <a:gd name="T58" fmla="*/ 61 w 69"/>
                <a:gd name="T59" fmla="*/ 12 h 24"/>
                <a:gd name="T60" fmla="*/ 59 w 69"/>
                <a:gd name="T61" fmla="*/ 14 h 24"/>
                <a:gd name="T62" fmla="*/ 58 w 69"/>
                <a:gd name="T63" fmla="*/ 15 h 24"/>
                <a:gd name="T64" fmla="*/ 57 w 69"/>
                <a:gd name="T65" fmla="*/ 16 h 24"/>
                <a:gd name="T66" fmla="*/ 54 w 69"/>
                <a:gd name="T67" fmla="*/ 17 h 24"/>
                <a:gd name="T68" fmla="*/ 52 w 69"/>
                <a:gd name="T69" fmla="*/ 18 h 24"/>
                <a:gd name="T70" fmla="*/ 49 w 69"/>
                <a:gd name="T71" fmla="*/ 19 h 24"/>
                <a:gd name="T72" fmla="*/ 47 w 69"/>
                <a:gd name="T73" fmla="*/ 20 h 24"/>
                <a:gd name="T74" fmla="*/ 45 w 69"/>
                <a:gd name="T75" fmla="*/ 21 h 24"/>
                <a:gd name="T76" fmla="*/ 42 w 69"/>
                <a:gd name="T77" fmla="*/ 21 h 24"/>
                <a:gd name="T78" fmla="*/ 40 w 69"/>
                <a:gd name="T79" fmla="*/ 22 h 24"/>
                <a:gd name="T80" fmla="*/ 37 w 69"/>
                <a:gd name="T81" fmla="*/ 23 h 24"/>
                <a:gd name="T82" fmla="*/ 35 w 69"/>
                <a:gd name="T83" fmla="*/ 23 h 24"/>
                <a:gd name="T84" fmla="*/ 31 w 69"/>
                <a:gd name="T85" fmla="*/ 24 h 24"/>
                <a:gd name="T86" fmla="*/ 29 w 69"/>
                <a:gd name="T87" fmla="*/ 24 h 24"/>
                <a:gd name="T88" fmla="*/ 27 w 69"/>
                <a:gd name="T89" fmla="*/ 24 h 24"/>
                <a:gd name="T90" fmla="*/ 23 w 69"/>
                <a:gd name="T91" fmla="*/ 24 h 24"/>
                <a:gd name="T92" fmla="*/ 21 w 69"/>
                <a:gd name="T93" fmla="*/ 24 h 24"/>
                <a:gd name="T94" fmla="*/ 18 w 69"/>
                <a:gd name="T95" fmla="*/ 24 h 24"/>
                <a:gd name="T96" fmla="*/ 15 w 69"/>
                <a:gd name="T97" fmla="*/ 23 h 24"/>
                <a:gd name="T98" fmla="*/ 12 w 69"/>
                <a:gd name="T99" fmla="*/ 23 h 24"/>
                <a:gd name="T100" fmla="*/ 11 w 69"/>
                <a:gd name="T101" fmla="*/ 22 h 24"/>
                <a:gd name="T102" fmla="*/ 10 w 69"/>
                <a:gd name="T103" fmla="*/ 21 h 24"/>
                <a:gd name="T104" fmla="*/ 8 w 69"/>
                <a:gd name="T105" fmla="*/ 20 h 24"/>
                <a:gd name="T106" fmla="*/ 6 w 69"/>
                <a:gd name="T107" fmla="*/ 19 h 24"/>
                <a:gd name="T108" fmla="*/ 4 w 69"/>
                <a:gd name="T109" fmla="*/ 18 h 24"/>
                <a:gd name="T110" fmla="*/ 2 w 69"/>
                <a:gd name="T111" fmla="*/ 16 h 24"/>
                <a:gd name="T112" fmla="*/ 0 w 69"/>
                <a:gd name="T113" fmla="*/ 15 h 24"/>
                <a:gd name="T114" fmla="*/ 0 w 69"/>
                <a:gd name="T115" fmla="*/ 13 h 24"/>
                <a:gd name="T116" fmla="*/ 2 w 69"/>
                <a:gd name="T117" fmla="*/ 11 h 24"/>
                <a:gd name="T118" fmla="*/ 3 w 69"/>
                <a:gd name="T119" fmla="*/ 9 h 24"/>
                <a:gd name="T120" fmla="*/ 5 w 69"/>
                <a:gd name="T121" fmla="*/ 9 h 24"/>
                <a:gd name="T122" fmla="*/ 8 w 69"/>
                <a:gd name="T12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" h="24">
                  <a:moveTo>
                    <a:pt x="9" y="9"/>
                  </a:moveTo>
                  <a:lnTo>
                    <a:pt x="9" y="11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20" y="17"/>
                  </a:lnTo>
                  <a:lnTo>
                    <a:pt x="21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4" y="17"/>
                  </a:lnTo>
                  <a:lnTo>
                    <a:pt x="35" y="17"/>
                  </a:lnTo>
                  <a:lnTo>
                    <a:pt x="37" y="17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2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2" y="11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1" y="5"/>
                  </a:lnTo>
                  <a:lnTo>
                    <a:pt x="63" y="4"/>
                  </a:lnTo>
                  <a:lnTo>
                    <a:pt x="64" y="3"/>
                  </a:lnTo>
                  <a:lnTo>
                    <a:pt x="65" y="2"/>
                  </a:lnTo>
                  <a:lnTo>
                    <a:pt x="66" y="1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1"/>
                  </a:lnTo>
                  <a:lnTo>
                    <a:pt x="69" y="2"/>
                  </a:lnTo>
                  <a:lnTo>
                    <a:pt x="69" y="3"/>
                  </a:lnTo>
                  <a:lnTo>
                    <a:pt x="69" y="4"/>
                  </a:lnTo>
                  <a:lnTo>
                    <a:pt x="69" y="5"/>
                  </a:lnTo>
                  <a:lnTo>
                    <a:pt x="67" y="6"/>
                  </a:lnTo>
                  <a:lnTo>
                    <a:pt x="66" y="7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4" y="9"/>
                  </a:lnTo>
                  <a:lnTo>
                    <a:pt x="64" y="11"/>
                  </a:lnTo>
                  <a:lnTo>
                    <a:pt x="63" y="11"/>
                  </a:lnTo>
                  <a:lnTo>
                    <a:pt x="61" y="12"/>
                  </a:lnTo>
                  <a:lnTo>
                    <a:pt x="60" y="13"/>
                  </a:lnTo>
                  <a:lnTo>
                    <a:pt x="59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7" y="15"/>
                  </a:lnTo>
                  <a:lnTo>
                    <a:pt x="57" y="16"/>
                  </a:lnTo>
                  <a:lnTo>
                    <a:pt x="55" y="16"/>
                  </a:lnTo>
                  <a:lnTo>
                    <a:pt x="54" y="17"/>
                  </a:lnTo>
                  <a:lnTo>
                    <a:pt x="53" y="17"/>
                  </a:lnTo>
                  <a:lnTo>
                    <a:pt x="52" y="18"/>
                  </a:lnTo>
                  <a:lnTo>
                    <a:pt x="51" y="18"/>
                  </a:lnTo>
                  <a:lnTo>
                    <a:pt x="49" y="19"/>
                  </a:lnTo>
                  <a:lnTo>
                    <a:pt x="48" y="19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5" y="21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1" y="22"/>
                  </a:lnTo>
                  <a:lnTo>
                    <a:pt x="40" y="22"/>
                  </a:lnTo>
                  <a:lnTo>
                    <a:pt x="39" y="22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5" y="23"/>
                  </a:lnTo>
                  <a:lnTo>
                    <a:pt x="33" y="23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3" y="24"/>
                  </a:lnTo>
                  <a:lnTo>
                    <a:pt x="22" y="24"/>
                  </a:lnTo>
                  <a:lnTo>
                    <a:pt x="21" y="24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6" y="24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2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4" y="18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8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Freeform 3076"/>
            <p:cNvSpPr>
              <a:spLocks/>
            </p:cNvSpPr>
            <p:nvPr/>
          </p:nvSpPr>
          <p:spPr bwMode="auto">
            <a:xfrm>
              <a:off x="4736" y="1191"/>
              <a:ext cx="40" cy="19"/>
            </a:xfrm>
            <a:custGeom>
              <a:avLst/>
              <a:gdLst>
                <a:gd name="T0" fmla="*/ 11 w 40"/>
                <a:gd name="T1" fmla="*/ 0 h 19"/>
                <a:gd name="T2" fmla="*/ 14 w 40"/>
                <a:gd name="T3" fmla="*/ 0 h 19"/>
                <a:gd name="T4" fmla="*/ 16 w 40"/>
                <a:gd name="T5" fmla="*/ 0 h 19"/>
                <a:gd name="T6" fmla="*/ 18 w 40"/>
                <a:gd name="T7" fmla="*/ 0 h 19"/>
                <a:gd name="T8" fmla="*/ 21 w 40"/>
                <a:gd name="T9" fmla="*/ 0 h 19"/>
                <a:gd name="T10" fmla="*/ 23 w 40"/>
                <a:gd name="T11" fmla="*/ 0 h 19"/>
                <a:gd name="T12" fmla="*/ 26 w 40"/>
                <a:gd name="T13" fmla="*/ 0 h 19"/>
                <a:gd name="T14" fmla="*/ 28 w 40"/>
                <a:gd name="T15" fmla="*/ 0 h 19"/>
                <a:gd name="T16" fmla="*/ 30 w 40"/>
                <a:gd name="T17" fmla="*/ 1 h 19"/>
                <a:gd name="T18" fmla="*/ 33 w 40"/>
                <a:gd name="T19" fmla="*/ 3 h 19"/>
                <a:gd name="T20" fmla="*/ 34 w 40"/>
                <a:gd name="T21" fmla="*/ 4 h 19"/>
                <a:gd name="T22" fmla="*/ 35 w 40"/>
                <a:gd name="T23" fmla="*/ 5 h 19"/>
                <a:gd name="T24" fmla="*/ 37 w 40"/>
                <a:gd name="T25" fmla="*/ 6 h 19"/>
                <a:gd name="T26" fmla="*/ 39 w 40"/>
                <a:gd name="T27" fmla="*/ 8 h 19"/>
                <a:gd name="T28" fmla="*/ 39 w 40"/>
                <a:gd name="T29" fmla="*/ 10 h 19"/>
                <a:gd name="T30" fmla="*/ 40 w 40"/>
                <a:gd name="T31" fmla="*/ 11 h 19"/>
                <a:gd name="T32" fmla="*/ 40 w 40"/>
                <a:gd name="T33" fmla="*/ 13 h 19"/>
                <a:gd name="T34" fmla="*/ 40 w 40"/>
                <a:gd name="T35" fmla="*/ 15 h 19"/>
                <a:gd name="T36" fmla="*/ 40 w 40"/>
                <a:gd name="T37" fmla="*/ 17 h 19"/>
                <a:gd name="T38" fmla="*/ 39 w 40"/>
                <a:gd name="T39" fmla="*/ 18 h 19"/>
                <a:gd name="T40" fmla="*/ 36 w 40"/>
                <a:gd name="T41" fmla="*/ 18 h 19"/>
                <a:gd name="T42" fmla="*/ 35 w 40"/>
                <a:gd name="T43" fmla="*/ 19 h 19"/>
                <a:gd name="T44" fmla="*/ 34 w 40"/>
                <a:gd name="T45" fmla="*/ 18 h 19"/>
                <a:gd name="T46" fmla="*/ 33 w 40"/>
                <a:gd name="T47" fmla="*/ 17 h 19"/>
                <a:gd name="T48" fmla="*/ 31 w 40"/>
                <a:gd name="T49" fmla="*/ 15 h 19"/>
                <a:gd name="T50" fmla="*/ 31 w 40"/>
                <a:gd name="T51" fmla="*/ 13 h 19"/>
                <a:gd name="T52" fmla="*/ 30 w 40"/>
                <a:gd name="T53" fmla="*/ 12 h 19"/>
                <a:gd name="T54" fmla="*/ 29 w 40"/>
                <a:gd name="T55" fmla="*/ 11 h 19"/>
                <a:gd name="T56" fmla="*/ 27 w 40"/>
                <a:gd name="T57" fmla="*/ 9 h 19"/>
                <a:gd name="T58" fmla="*/ 24 w 40"/>
                <a:gd name="T59" fmla="*/ 8 h 19"/>
                <a:gd name="T60" fmla="*/ 23 w 40"/>
                <a:gd name="T61" fmla="*/ 7 h 19"/>
                <a:gd name="T62" fmla="*/ 21 w 40"/>
                <a:gd name="T63" fmla="*/ 7 h 19"/>
                <a:gd name="T64" fmla="*/ 20 w 40"/>
                <a:gd name="T65" fmla="*/ 6 h 19"/>
                <a:gd name="T66" fmla="*/ 17 w 40"/>
                <a:gd name="T67" fmla="*/ 6 h 19"/>
                <a:gd name="T68" fmla="*/ 16 w 40"/>
                <a:gd name="T69" fmla="*/ 6 h 19"/>
                <a:gd name="T70" fmla="*/ 14 w 40"/>
                <a:gd name="T71" fmla="*/ 6 h 19"/>
                <a:gd name="T72" fmla="*/ 12 w 40"/>
                <a:gd name="T73" fmla="*/ 7 h 19"/>
                <a:gd name="T74" fmla="*/ 10 w 40"/>
                <a:gd name="T75" fmla="*/ 7 h 19"/>
                <a:gd name="T76" fmla="*/ 9 w 40"/>
                <a:gd name="T77" fmla="*/ 8 h 19"/>
                <a:gd name="T78" fmla="*/ 8 w 40"/>
                <a:gd name="T79" fmla="*/ 9 h 19"/>
                <a:gd name="T80" fmla="*/ 5 w 40"/>
                <a:gd name="T81" fmla="*/ 9 h 19"/>
                <a:gd name="T82" fmla="*/ 3 w 40"/>
                <a:gd name="T83" fmla="*/ 9 h 19"/>
                <a:gd name="T84" fmla="*/ 2 w 40"/>
                <a:gd name="T85" fmla="*/ 8 h 19"/>
                <a:gd name="T86" fmla="*/ 0 w 40"/>
                <a:gd name="T87" fmla="*/ 7 h 19"/>
                <a:gd name="T88" fmla="*/ 10 w 40"/>
                <a:gd name="T8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19">
                  <a:moveTo>
                    <a:pt x="10" y="0"/>
                  </a:move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9" y="8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1" y="15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1"/>
                  </a:lnTo>
                  <a:lnTo>
                    <a:pt x="28" y="10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Freeform 3077"/>
            <p:cNvSpPr>
              <a:spLocks/>
            </p:cNvSpPr>
            <p:nvPr/>
          </p:nvSpPr>
          <p:spPr bwMode="auto">
            <a:xfrm>
              <a:off x="4757" y="1423"/>
              <a:ext cx="151" cy="202"/>
            </a:xfrm>
            <a:custGeom>
              <a:avLst/>
              <a:gdLst>
                <a:gd name="T0" fmla="*/ 12 w 151"/>
                <a:gd name="T1" fmla="*/ 161 h 202"/>
                <a:gd name="T2" fmla="*/ 18 w 151"/>
                <a:gd name="T3" fmla="*/ 148 h 202"/>
                <a:gd name="T4" fmla="*/ 24 w 151"/>
                <a:gd name="T5" fmla="*/ 134 h 202"/>
                <a:gd name="T6" fmla="*/ 28 w 151"/>
                <a:gd name="T7" fmla="*/ 120 h 202"/>
                <a:gd name="T8" fmla="*/ 22 w 151"/>
                <a:gd name="T9" fmla="*/ 114 h 202"/>
                <a:gd name="T10" fmla="*/ 20 w 151"/>
                <a:gd name="T11" fmla="*/ 110 h 202"/>
                <a:gd name="T12" fmla="*/ 28 w 151"/>
                <a:gd name="T13" fmla="*/ 106 h 202"/>
                <a:gd name="T14" fmla="*/ 36 w 151"/>
                <a:gd name="T15" fmla="*/ 111 h 202"/>
                <a:gd name="T16" fmla="*/ 44 w 151"/>
                <a:gd name="T17" fmla="*/ 114 h 202"/>
                <a:gd name="T18" fmla="*/ 56 w 151"/>
                <a:gd name="T19" fmla="*/ 119 h 202"/>
                <a:gd name="T20" fmla="*/ 68 w 151"/>
                <a:gd name="T21" fmla="*/ 123 h 202"/>
                <a:gd name="T22" fmla="*/ 81 w 151"/>
                <a:gd name="T23" fmla="*/ 129 h 202"/>
                <a:gd name="T24" fmla="*/ 92 w 151"/>
                <a:gd name="T25" fmla="*/ 133 h 202"/>
                <a:gd name="T26" fmla="*/ 100 w 151"/>
                <a:gd name="T27" fmla="*/ 126 h 202"/>
                <a:gd name="T28" fmla="*/ 108 w 151"/>
                <a:gd name="T29" fmla="*/ 122 h 202"/>
                <a:gd name="T30" fmla="*/ 112 w 151"/>
                <a:gd name="T31" fmla="*/ 117 h 202"/>
                <a:gd name="T32" fmla="*/ 104 w 151"/>
                <a:gd name="T33" fmla="*/ 115 h 202"/>
                <a:gd name="T34" fmla="*/ 96 w 151"/>
                <a:gd name="T35" fmla="*/ 118 h 202"/>
                <a:gd name="T36" fmla="*/ 85 w 151"/>
                <a:gd name="T37" fmla="*/ 117 h 202"/>
                <a:gd name="T38" fmla="*/ 73 w 151"/>
                <a:gd name="T39" fmla="*/ 114 h 202"/>
                <a:gd name="T40" fmla="*/ 63 w 151"/>
                <a:gd name="T41" fmla="*/ 108 h 202"/>
                <a:gd name="T42" fmla="*/ 59 w 151"/>
                <a:gd name="T43" fmla="*/ 99 h 202"/>
                <a:gd name="T44" fmla="*/ 63 w 151"/>
                <a:gd name="T45" fmla="*/ 86 h 202"/>
                <a:gd name="T46" fmla="*/ 67 w 151"/>
                <a:gd name="T47" fmla="*/ 74 h 202"/>
                <a:gd name="T48" fmla="*/ 73 w 151"/>
                <a:gd name="T49" fmla="*/ 61 h 202"/>
                <a:gd name="T50" fmla="*/ 80 w 151"/>
                <a:gd name="T51" fmla="*/ 49 h 202"/>
                <a:gd name="T52" fmla="*/ 75 w 151"/>
                <a:gd name="T53" fmla="*/ 45 h 202"/>
                <a:gd name="T54" fmla="*/ 68 w 151"/>
                <a:gd name="T55" fmla="*/ 53 h 202"/>
                <a:gd name="T56" fmla="*/ 61 w 151"/>
                <a:gd name="T57" fmla="*/ 66 h 202"/>
                <a:gd name="T58" fmla="*/ 55 w 151"/>
                <a:gd name="T59" fmla="*/ 81 h 202"/>
                <a:gd name="T60" fmla="*/ 50 w 151"/>
                <a:gd name="T61" fmla="*/ 95 h 202"/>
                <a:gd name="T62" fmla="*/ 45 w 151"/>
                <a:gd name="T63" fmla="*/ 101 h 202"/>
                <a:gd name="T64" fmla="*/ 45 w 151"/>
                <a:gd name="T65" fmla="*/ 95 h 202"/>
                <a:gd name="T66" fmla="*/ 48 w 151"/>
                <a:gd name="T67" fmla="*/ 77 h 202"/>
                <a:gd name="T68" fmla="*/ 48 w 151"/>
                <a:gd name="T69" fmla="*/ 53 h 202"/>
                <a:gd name="T70" fmla="*/ 48 w 151"/>
                <a:gd name="T71" fmla="*/ 29 h 202"/>
                <a:gd name="T72" fmla="*/ 48 w 151"/>
                <a:gd name="T73" fmla="*/ 6 h 202"/>
                <a:gd name="T74" fmla="*/ 56 w 151"/>
                <a:gd name="T75" fmla="*/ 3 h 202"/>
                <a:gd name="T76" fmla="*/ 67 w 151"/>
                <a:gd name="T77" fmla="*/ 7 h 202"/>
                <a:gd name="T78" fmla="*/ 79 w 151"/>
                <a:gd name="T79" fmla="*/ 12 h 202"/>
                <a:gd name="T80" fmla="*/ 91 w 151"/>
                <a:gd name="T81" fmla="*/ 17 h 202"/>
                <a:gd name="T82" fmla="*/ 94 w 151"/>
                <a:gd name="T83" fmla="*/ 26 h 202"/>
                <a:gd name="T84" fmla="*/ 93 w 151"/>
                <a:gd name="T85" fmla="*/ 34 h 202"/>
                <a:gd name="T86" fmla="*/ 92 w 151"/>
                <a:gd name="T87" fmla="*/ 43 h 202"/>
                <a:gd name="T88" fmla="*/ 107 w 151"/>
                <a:gd name="T89" fmla="*/ 65 h 202"/>
                <a:gd name="T90" fmla="*/ 123 w 151"/>
                <a:gd name="T91" fmla="*/ 87 h 202"/>
                <a:gd name="T92" fmla="*/ 137 w 151"/>
                <a:gd name="T93" fmla="*/ 110 h 202"/>
                <a:gd name="T94" fmla="*/ 150 w 151"/>
                <a:gd name="T95" fmla="*/ 133 h 202"/>
                <a:gd name="T96" fmla="*/ 150 w 151"/>
                <a:gd name="T97" fmla="*/ 148 h 202"/>
                <a:gd name="T98" fmla="*/ 145 w 151"/>
                <a:gd name="T99" fmla="*/ 161 h 202"/>
                <a:gd name="T100" fmla="*/ 139 w 151"/>
                <a:gd name="T101" fmla="*/ 175 h 202"/>
                <a:gd name="T102" fmla="*/ 136 w 151"/>
                <a:gd name="T103" fmla="*/ 189 h 202"/>
                <a:gd name="T104" fmla="*/ 119 w 151"/>
                <a:gd name="T105" fmla="*/ 200 h 202"/>
                <a:gd name="T106" fmla="*/ 100 w 151"/>
                <a:gd name="T107" fmla="*/ 202 h 202"/>
                <a:gd name="T108" fmla="*/ 80 w 151"/>
                <a:gd name="T109" fmla="*/ 201 h 202"/>
                <a:gd name="T110" fmla="*/ 58 w 151"/>
                <a:gd name="T111" fmla="*/ 198 h 202"/>
                <a:gd name="T112" fmla="*/ 44 w 151"/>
                <a:gd name="T113" fmla="*/ 198 h 202"/>
                <a:gd name="T114" fmla="*/ 30 w 151"/>
                <a:gd name="T115" fmla="*/ 198 h 202"/>
                <a:gd name="T116" fmla="*/ 15 w 151"/>
                <a:gd name="T117" fmla="*/ 196 h 202"/>
                <a:gd name="T118" fmla="*/ 1 w 151"/>
                <a:gd name="T119" fmla="*/ 195 h 202"/>
                <a:gd name="T120" fmla="*/ 0 w 151"/>
                <a:gd name="T121" fmla="*/ 187 h 202"/>
                <a:gd name="T122" fmla="*/ 0 w 151"/>
                <a:gd name="T123" fmla="*/ 178 h 202"/>
                <a:gd name="T124" fmla="*/ 6 w 151"/>
                <a:gd name="T125" fmla="*/ 17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02">
                  <a:moveTo>
                    <a:pt x="7" y="174"/>
                  </a:moveTo>
                  <a:lnTo>
                    <a:pt x="8" y="172"/>
                  </a:lnTo>
                  <a:lnTo>
                    <a:pt x="8" y="170"/>
                  </a:lnTo>
                  <a:lnTo>
                    <a:pt x="8" y="169"/>
                  </a:lnTo>
                  <a:lnTo>
                    <a:pt x="9" y="167"/>
                  </a:lnTo>
                  <a:lnTo>
                    <a:pt x="9" y="165"/>
                  </a:lnTo>
                  <a:lnTo>
                    <a:pt x="10" y="164"/>
                  </a:lnTo>
                  <a:lnTo>
                    <a:pt x="12" y="161"/>
                  </a:lnTo>
                  <a:lnTo>
                    <a:pt x="12" y="160"/>
                  </a:lnTo>
                  <a:lnTo>
                    <a:pt x="13" y="158"/>
                  </a:lnTo>
                  <a:lnTo>
                    <a:pt x="13" y="156"/>
                  </a:lnTo>
                  <a:lnTo>
                    <a:pt x="14" y="155"/>
                  </a:lnTo>
                  <a:lnTo>
                    <a:pt x="15" y="153"/>
                  </a:lnTo>
                  <a:lnTo>
                    <a:pt x="15" y="152"/>
                  </a:lnTo>
                  <a:lnTo>
                    <a:pt x="16" y="150"/>
                  </a:lnTo>
                  <a:lnTo>
                    <a:pt x="18" y="148"/>
                  </a:lnTo>
                  <a:lnTo>
                    <a:pt x="18" y="147"/>
                  </a:lnTo>
                  <a:lnTo>
                    <a:pt x="19" y="144"/>
                  </a:lnTo>
                  <a:lnTo>
                    <a:pt x="20" y="143"/>
                  </a:lnTo>
                  <a:lnTo>
                    <a:pt x="20" y="141"/>
                  </a:lnTo>
                  <a:lnTo>
                    <a:pt x="21" y="139"/>
                  </a:lnTo>
                  <a:lnTo>
                    <a:pt x="22" y="138"/>
                  </a:lnTo>
                  <a:lnTo>
                    <a:pt x="22" y="136"/>
                  </a:lnTo>
                  <a:lnTo>
                    <a:pt x="24" y="134"/>
                  </a:lnTo>
                  <a:lnTo>
                    <a:pt x="25" y="133"/>
                  </a:lnTo>
                  <a:lnTo>
                    <a:pt x="25" y="131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7" y="125"/>
                  </a:lnTo>
                  <a:lnTo>
                    <a:pt x="27" y="123"/>
                  </a:lnTo>
                  <a:lnTo>
                    <a:pt x="27" y="122"/>
                  </a:lnTo>
                  <a:lnTo>
                    <a:pt x="28" y="120"/>
                  </a:lnTo>
                  <a:lnTo>
                    <a:pt x="28" y="118"/>
                  </a:lnTo>
                  <a:lnTo>
                    <a:pt x="28" y="117"/>
                  </a:lnTo>
                  <a:lnTo>
                    <a:pt x="27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5" y="115"/>
                  </a:lnTo>
                  <a:lnTo>
                    <a:pt x="24" y="115"/>
                  </a:lnTo>
                  <a:lnTo>
                    <a:pt x="22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3"/>
                  </a:lnTo>
                  <a:lnTo>
                    <a:pt x="19" y="113"/>
                  </a:lnTo>
                  <a:lnTo>
                    <a:pt x="19" y="112"/>
                  </a:lnTo>
                  <a:lnTo>
                    <a:pt x="19" y="111"/>
                  </a:lnTo>
                  <a:lnTo>
                    <a:pt x="20" y="111"/>
                  </a:lnTo>
                  <a:lnTo>
                    <a:pt x="20" y="110"/>
                  </a:lnTo>
                  <a:lnTo>
                    <a:pt x="21" y="110"/>
                  </a:lnTo>
                  <a:lnTo>
                    <a:pt x="21" y="108"/>
                  </a:lnTo>
                  <a:lnTo>
                    <a:pt x="22" y="108"/>
                  </a:lnTo>
                  <a:lnTo>
                    <a:pt x="24" y="107"/>
                  </a:lnTo>
                  <a:lnTo>
                    <a:pt x="25" y="106"/>
                  </a:lnTo>
                  <a:lnTo>
                    <a:pt x="26" y="106"/>
                  </a:lnTo>
                  <a:lnTo>
                    <a:pt x="27" y="106"/>
                  </a:lnTo>
                  <a:lnTo>
                    <a:pt x="28" y="106"/>
                  </a:lnTo>
                  <a:lnTo>
                    <a:pt x="30" y="106"/>
                  </a:lnTo>
                  <a:lnTo>
                    <a:pt x="30" y="107"/>
                  </a:lnTo>
                  <a:lnTo>
                    <a:pt x="31" y="107"/>
                  </a:lnTo>
                  <a:lnTo>
                    <a:pt x="32" y="108"/>
                  </a:lnTo>
                  <a:lnTo>
                    <a:pt x="33" y="108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6" y="111"/>
                  </a:lnTo>
                  <a:lnTo>
                    <a:pt x="34" y="112"/>
                  </a:lnTo>
                  <a:lnTo>
                    <a:pt x="36" y="112"/>
                  </a:lnTo>
                  <a:lnTo>
                    <a:pt x="37" y="113"/>
                  </a:lnTo>
                  <a:lnTo>
                    <a:pt x="38" y="113"/>
                  </a:lnTo>
                  <a:lnTo>
                    <a:pt x="39" y="113"/>
                  </a:lnTo>
                  <a:lnTo>
                    <a:pt x="40" y="113"/>
                  </a:lnTo>
                  <a:lnTo>
                    <a:pt x="42" y="113"/>
                  </a:lnTo>
                  <a:lnTo>
                    <a:pt x="44" y="114"/>
                  </a:lnTo>
                  <a:lnTo>
                    <a:pt x="45" y="114"/>
                  </a:lnTo>
                  <a:lnTo>
                    <a:pt x="46" y="115"/>
                  </a:lnTo>
                  <a:lnTo>
                    <a:pt x="48" y="116"/>
                  </a:lnTo>
                  <a:lnTo>
                    <a:pt x="50" y="116"/>
                  </a:lnTo>
                  <a:lnTo>
                    <a:pt x="51" y="117"/>
                  </a:lnTo>
                  <a:lnTo>
                    <a:pt x="52" y="117"/>
                  </a:lnTo>
                  <a:lnTo>
                    <a:pt x="55" y="118"/>
                  </a:lnTo>
                  <a:lnTo>
                    <a:pt x="56" y="119"/>
                  </a:lnTo>
                  <a:lnTo>
                    <a:pt x="57" y="119"/>
                  </a:lnTo>
                  <a:lnTo>
                    <a:pt x="58" y="120"/>
                  </a:lnTo>
                  <a:lnTo>
                    <a:pt x="61" y="120"/>
                  </a:lnTo>
                  <a:lnTo>
                    <a:pt x="62" y="121"/>
                  </a:lnTo>
                  <a:lnTo>
                    <a:pt x="63" y="122"/>
                  </a:lnTo>
                  <a:lnTo>
                    <a:pt x="65" y="122"/>
                  </a:lnTo>
                  <a:lnTo>
                    <a:pt x="67" y="123"/>
                  </a:lnTo>
                  <a:lnTo>
                    <a:pt x="68" y="123"/>
                  </a:lnTo>
                  <a:lnTo>
                    <a:pt x="70" y="124"/>
                  </a:lnTo>
                  <a:lnTo>
                    <a:pt x="71" y="124"/>
                  </a:lnTo>
                  <a:lnTo>
                    <a:pt x="73" y="125"/>
                  </a:lnTo>
                  <a:lnTo>
                    <a:pt x="75" y="126"/>
                  </a:lnTo>
                  <a:lnTo>
                    <a:pt x="76" y="126"/>
                  </a:lnTo>
                  <a:lnTo>
                    <a:pt x="77" y="128"/>
                  </a:lnTo>
                  <a:lnTo>
                    <a:pt x="80" y="128"/>
                  </a:lnTo>
                  <a:lnTo>
                    <a:pt x="81" y="129"/>
                  </a:lnTo>
                  <a:lnTo>
                    <a:pt x="82" y="130"/>
                  </a:lnTo>
                  <a:lnTo>
                    <a:pt x="85" y="130"/>
                  </a:lnTo>
                  <a:lnTo>
                    <a:pt x="86" y="131"/>
                  </a:lnTo>
                  <a:lnTo>
                    <a:pt x="87" y="132"/>
                  </a:lnTo>
                  <a:lnTo>
                    <a:pt x="88" y="133"/>
                  </a:lnTo>
                  <a:lnTo>
                    <a:pt x="91" y="133"/>
                  </a:lnTo>
                  <a:lnTo>
                    <a:pt x="92" y="134"/>
                  </a:lnTo>
                  <a:lnTo>
                    <a:pt x="92" y="133"/>
                  </a:lnTo>
                  <a:lnTo>
                    <a:pt x="93" y="132"/>
                  </a:lnTo>
                  <a:lnTo>
                    <a:pt x="93" y="131"/>
                  </a:lnTo>
                  <a:lnTo>
                    <a:pt x="94" y="130"/>
                  </a:lnTo>
                  <a:lnTo>
                    <a:pt x="95" y="129"/>
                  </a:lnTo>
                  <a:lnTo>
                    <a:pt x="96" y="128"/>
                  </a:lnTo>
                  <a:lnTo>
                    <a:pt x="98" y="128"/>
                  </a:lnTo>
                  <a:lnTo>
                    <a:pt x="99" y="126"/>
                  </a:lnTo>
                  <a:lnTo>
                    <a:pt x="100" y="126"/>
                  </a:lnTo>
                  <a:lnTo>
                    <a:pt x="101" y="125"/>
                  </a:lnTo>
                  <a:lnTo>
                    <a:pt x="102" y="125"/>
                  </a:lnTo>
                  <a:lnTo>
                    <a:pt x="104" y="124"/>
                  </a:lnTo>
                  <a:lnTo>
                    <a:pt x="105" y="124"/>
                  </a:lnTo>
                  <a:lnTo>
                    <a:pt x="106" y="124"/>
                  </a:lnTo>
                  <a:lnTo>
                    <a:pt x="107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10" y="122"/>
                  </a:lnTo>
                  <a:lnTo>
                    <a:pt x="111" y="121"/>
                  </a:lnTo>
                  <a:lnTo>
                    <a:pt x="112" y="120"/>
                  </a:lnTo>
                  <a:lnTo>
                    <a:pt x="112" y="119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7"/>
                  </a:lnTo>
                  <a:lnTo>
                    <a:pt x="112" y="117"/>
                  </a:lnTo>
                  <a:lnTo>
                    <a:pt x="112" y="116"/>
                  </a:lnTo>
                  <a:lnTo>
                    <a:pt x="111" y="116"/>
                  </a:lnTo>
                  <a:lnTo>
                    <a:pt x="110" y="115"/>
                  </a:lnTo>
                  <a:lnTo>
                    <a:pt x="108" y="115"/>
                  </a:lnTo>
                  <a:lnTo>
                    <a:pt x="107" y="115"/>
                  </a:lnTo>
                  <a:lnTo>
                    <a:pt x="106" y="115"/>
                  </a:lnTo>
                  <a:lnTo>
                    <a:pt x="105" y="115"/>
                  </a:lnTo>
                  <a:lnTo>
                    <a:pt x="104" y="115"/>
                  </a:lnTo>
                  <a:lnTo>
                    <a:pt x="102" y="116"/>
                  </a:lnTo>
                  <a:lnTo>
                    <a:pt x="101" y="116"/>
                  </a:lnTo>
                  <a:lnTo>
                    <a:pt x="100" y="116"/>
                  </a:lnTo>
                  <a:lnTo>
                    <a:pt x="100" y="117"/>
                  </a:lnTo>
                  <a:lnTo>
                    <a:pt x="99" y="117"/>
                  </a:lnTo>
                  <a:lnTo>
                    <a:pt x="98" y="117"/>
                  </a:lnTo>
                  <a:lnTo>
                    <a:pt x="98" y="118"/>
                  </a:lnTo>
                  <a:lnTo>
                    <a:pt x="96" y="118"/>
                  </a:lnTo>
                  <a:lnTo>
                    <a:pt x="93" y="121"/>
                  </a:lnTo>
                  <a:lnTo>
                    <a:pt x="92" y="120"/>
                  </a:lnTo>
                  <a:lnTo>
                    <a:pt x="91" y="120"/>
                  </a:lnTo>
                  <a:lnTo>
                    <a:pt x="89" y="119"/>
                  </a:lnTo>
                  <a:lnTo>
                    <a:pt x="88" y="119"/>
                  </a:lnTo>
                  <a:lnTo>
                    <a:pt x="87" y="118"/>
                  </a:lnTo>
                  <a:lnTo>
                    <a:pt x="86" y="118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81" y="116"/>
                  </a:lnTo>
                  <a:lnTo>
                    <a:pt x="80" y="116"/>
                  </a:lnTo>
                  <a:lnTo>
                    <a:pt x="79" y="116"/>
                  </a:lnTo>
                  <a:lnTo>
                    <a:pt x="77" y="115"/>
                  </a:lnTo>
                  <a:lnTo>
                    <a:pt x="75" y="115"/>
                  </a:lnTo>
                  <a:lnTo>
                    <a:pt x="74" y="114"/>
                  </a:lnTo>
                  <a:lnTo>
                    <a:pt x="73" y="114"/>
                  </a:lnTo>
                  <a:lnTo>
                    <a:pt x="71" y="113"/>
                  </a:lnTo>
                  <a:lnTo>
                    <a:pt x="70" y="113"/>
                  </a:lnTo>
                  <a:lnTo>
                    <a:pt x="69" y="112"/>
                  </a:lnTo>
                  <a:lnTo>
                    <a:pt x="68" y="112"/>
                  </a:lnTo>
                  <a:lnTo>
                    <a:pt x="67" y="111"/>
                  </a:lnTo>
                  <a:lnTo>
                    <a:pt x="65" y="110"/>
                  </a:lnTo>
                  <a:lnTo>
                    <a:pt x="64" y="110"/>
                  </a:lnTo>
                  <a:lnTo>
                    <a:pt x="63" y="108"/>
                  </a:lnTo>
                  <a:lnTo>
                    <a:pt x="63" y="107"/>
                  </a:lnTo>
                  <a:lnTo>
                    <a:pt x="62" y="106"/>
                  </a:lnTo>
                  <a:lnTo>
                    <a:pt x="61" y="105"/>
                  </a:lnTo>
                  <a:lnTo>
                    <a:pt x="61" y="104"/>
                  </a:lnTo>
                  <a:lnTo>
                    <a:pt x="61" y="103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61" y="96"/>
                  </a:lnTo>
                  <a:lnTo>
                    <a:pt x="61" y="95"/>
                  </a:lnTo>
                  <a:lnTo>
                    <a:pt x="61" y="93"/>
                  </a:lnTo>
                  <a:lnTo>
                    <a:pt x="61" y="92"/>
                  </a:lnTo>
                  <a:lnTo>
                    <a:pt x="62" y="89"/>
                  </a:lnTo>
                  <a:lnTo>
                    <a:pt x="62" y="87"/>
                  </a:lnTo>
                  <a:lnTo>
                    <a:pt x="63" y="86"/>
                  </a:lnTo>
                  <a:lnTo>
                    <a:pt x="63" y="84"/>
                  </a:lnTo>
                  <a:lnTo>
                    <a:pt x="63" y="83"/>
                  </a:lnTo>
                  <a:lnTo>
                    <a:pt x="64" y="81"/>
                  </a:lnTo>
                  <a:lnTo>
                    <a:pt x="64" y="80"/>
                  </a:lnTo>
                  <a:lnTo>
                    <a:pt x="65" y="78"/>
                  </a:lnTo>
                  <a:lnTo>
                    <a:pt x="65" y="77"/>
                  </a:lnTo>
                  <a:lnTo>
                    <a:pt x="67" y="75"/>
                  </a:lnTo>
                  <a:lnTo>
                    <a:pt x="67" y="74"/>
                  </a:lnTo>
                  <a:lnTo>
                    <a:pt x="68" y="72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70" y="67"/>
                  </a:lnTo>
                  <a:lnTo>
                    <a:pt x="70" y="66"/>
                  </a:lnTo>
                  <a:lnTo>
                    <a:pt x="71" y="64"/>
                  </a:lnTo>
                  <a:lnTo>
                    <a:pt x="73" y="63"/>
                  </a:lnTo>
                  <a:lnTo>
                    <a:pt x="73" y="61"/>
                  </a:lnTo>
                  <a:lnTo>
                    <a:pt x="74" y="60"/>
                  </a:lnTo>
                  <a:lnTo>
                    <a:pt x="75" y="59"/>
                  </a:lnTo>
                  <a:lnTo>
                    <a:pt x="75" y="57"/>
                  </a:lnTo>
                  <a:lnTo>
                    <a:pt x="76" y="55"/>
                  </a:lnTo>
                  <a:lnTo>
                    <a:pt x="77" y="53"/>
                  </a:lnTo>
                  <a:lnTo>
                    <a:pt x="77" y="52"/>
                  </a:lnTo>
                  <a:lnTo>
                    <a:pt x="79" y="50"/>
                  </a:lnTo>
                  <a:lnTo>
                    <a:pt x="80" y="49"/>
                  </a:lnTo>
                  <a:lnTo>
                    <a:pt x="80" y="48"/>
                  </a:lnTo>
                  <a:lnTo>
                    <a:pt x="80" y="47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5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3" y="46"/>
                  </a:lnTo>
                  <a:lnTo>
                    <a:pt x="71" y="46"/>
                  </a:lnTo>
                  <a:lnTo>
                    <a:pt x="70" y="48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3"/>
                  </a:lnTo>
                  <a:lnTo>
                    <a:pt x="67" y="54"/>
                  </a:lnTo>
                  <a:lnTo>
                    <a:pt x="65" y="57"/>
                  </a:lnTo>
                  <a:lnTo>
                    <a:pt x="64" y="58"/>
                  </a:lnTo>
                  <a:lnTo>
                    <a:pt x="63" y="60"/>
                  </a:lnTo>
                  <a:lnTo>
                    <a:pt x="63" y="62"/>
                  </a:lnTo>
                  <a:lnTo>
                    <a:pt x="62" y="63"/>
                  </a:lnTo>
                  <a:lnTo>
                    <a:pt x="61" y="65"/>
                  </a:lnTo>
                  <a:lnTo>
                    <a:pt x="61" y="66"/>
                  </a:lnTo>
                  <a:lnTo>
                    <a:pt x="59" y="68"/>
                  </a:lnTo>
                  <a:lnTo>
                    <a:pt x="58" y="70"/>
                  </a:lnTo>
                  <a:lnTo>
                    <a:pt x="57" y="71"/>
                  </a:lnTo>
                  <a:lnTo>
                    <a:pt x="57" y="74"/>
                  </a:lnTo>
                  <a:lnTo>
                    <a:pt x="56" y="76"/>
                  </a:lnTo>
                  <a:lnTo>
                    <a:pt x="56" y="77"/>
                  </a:lnTo>
                  <a:lnTo>
                    <a:pt x="55" y="79"/>
                  </a:lnTo>
                  <a:lnTo>
                    <a:pt x="55" y="81"/>
                  </a:lnTo>
                  <a:lnTo>
                    <a:pt x="53" y="82"/>
                  </a:lnTo>
                  <a:lnTo>
                    <a:pt x="53" y="84"/>
                  </a:lnTo>
                  <a:lnTo>
                    <a:pt x="52" y="86"/>
                  </a:lnTo>
                  <a:lnTo>
                    <a:pt x="52" y="87"/>
                  </a:lnTo>
                  <a:lnTo>
                    <a:pt x="51" y="89"/>
                  </a:lnTo>
                  <a:lnTo>
                    <a:pt x="51" y="92"/>
                  </a:lnTo>
                  <a:lnTo>
                    <a:pt x="50" y="94"/>
                  </a:lnTo>
                  <a:lnTo>
                    <a:pt x="50" y="95"/>
                  </a:lnTo>
                  <a:lnTo>
                    <a:pt x="50" y="97"/>
                  </a:lnTo>
                  <a:lnTo>
                    <a:pt x="50" y="99"/>
                  </a:lnTo>
                  <a:lnTo>
                    <a:pt x="49" y="100"/>
                  </a:lnTo>
                  <a:lnTo>
                    <a:pt x="49" y="102"/>
                  </a:lnTo>
                  <a:lnTo>
                    <a:pt x="48" y="102"/>
                  </a:lnTo>
                  <a:lnTo>
                    <a:pt x="46" y="102"/>
                  </a:lnTo>
                  <a:lnTo>
                    <a:pt x="46" y="101"/>
                  </a:lnTo>
                  <a:lnTo>
                    <a:pt x="45" y="101"/>
                  </a:lnTo>
                  <a:lnTo>
                    <a:pt x="44" y="100"/>
                  </a:lnTo>
                  <a:lnTo>
                    <a:pt x="43" y="99"/>
                  </a:lnTo>
                  <a:lnTo>
                    <a:pt x="44" y="99"/>
                  </a:lnTo>
                  <a:lnTo>
                    <a:pt x="44" y="98"/>
                  </a:lnTo>
                  <a:lnTo>
                    <a:pt x="45" y="98"/>
                  </a:lnTo>
                  <a:lnTo>
                    <a:pt x="45" y="97"/>
                  </a:lnTo>
                  <a:lnTo>
                    <a:pt x="45" y="96"/>
                  </a:lnTo>
                  <a:lnTo>
                    <a:pt x="45" y="95"/>
                  </a:lnTo>
                  <a:lnTo>
                    <a:pt x="45" y="94"/>
                  </a:lnTo>
                  <a:lnTo>
                    <a:pt x="46" y="94"/>
                  </a:lnTo>
                  <a:lnTo>
                    <a:pt x="46" y="90"/>
                  </a:lnTo>
                  <a:lnTo>
                    <a:pt x="46" y="87"/>
                  </a:lnTo>
                  <a:lnTo>
                    <a:pt x="46" y="85"/>
                  </a:lnTo>
                  <a:lnTo>
                    <a:pt x="48" y="82"/>
                  </a:lnTo>
                  <a:lnTo>
                    <a:pt x="48" y="79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0"/>
                  </a:lnTo>
                  <a:lnTo>
                    <a:pt x="48" y="68"/>
                  </a:lnTo>
                  <a:lnTo>
                    <a:pt x="48" y="65"/>
                  </a:lnTo>
                  <a:lnTo>
                    <a:pt x="48" y="62"/>
                  </a:lnTo>
                  <a:lnTo>
                    <a:pt x="48" y="59"/>
                  </a:lnTo>
                  <a:lnTo>
                    <a:pt x="48" y="57"/>
                  </a:lnTo>
                  <a:lnTo>
                    <a:pt x="48" y="53"/>
                  </a:lnTo>
                  <a:lnTo>
                    <a:pt x="48" y="50"/>
                  </a:lnTo>
                  <a:lnTo>
                    <a:pt x="48" y="47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8" y="39"/>
                  </a:lnTo>
                  <a:lnTo>
                    <a:pt x="48" y="35"/>
                  </a:lnTo>
                  <a:lnTo>
                    <a:pt x="48" y="32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4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8" y="9"/>
                  </a:lnTo>
                  <a:lnTo>
                    <a:pt x="48" y="6"/>
                  </a:lnTo>
                  <a:lnTo>
                    <a:pt x="48" y="3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4"/>
                  </a:lnTo>
                  <a:lnTo>
                    <a:pt x="62" y="4"/>
                  </a:lnTo>
                  <a:lnTo>
                    <a:pt x="63" y="5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7" y="7"/>
                  </a:lnTo>
                  <a:lnTo>
                    <a:pt x="69" y="7"/>
                  </a:lnTo>
                  <a:lnTo>
                    <a:pt x="70" y="8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4" y="10"/>
                  </a:lnTo>
                  <a:lnTo>
                    <a:pt x="76" y="11"/>
                  </a:lnTo>
                  <a:lnTo>
                    <a:pt x="77" y="11"/>
                  </a:lnTo>
                  <a:lnTo>
                    <a:pt x="79" y="12"/>
                  </a:lnTo>
                  <a:lnTo>
                    <a:pt x="80" y="13"/>
                  </a:lnTo>
                  <a:lnTo>
                    <a:pt x="81" y="13"/>
                  </a:lnTo>
                  <a:lnTo>
                    <a:pt x="83" y="14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8" y="17"/>
                  </a:lnTo>
                  <a:lnTo>
                    <a:pt x="91" y="17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3" y="21"/>
                  </a:lnTo>
                  <a:lnTo>
                    <a:pt x="94" y="22"/>
                  </a:lnTo>
                  <a:lnTo>
                    <a:pt x="94" y="23"/>
                  </a:lnTo>
                  <a:lnTo>
                    <a:pt x="94" y="24"/>
                  </a:lnTo>
                  <a:lnTo>
                    <a:pt x="94" y="25"/>
                  </a:lnTo>
                  <a:lnTo>
                    <a:pt x="94" y="26"/>
                  </a:lnTo>
                  <a:lnTo>
                    <a:pt x="94" y="27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2" y="35"/>
                  </a:lnTo>
                  <a:lnTo>
                    <a:pt x="92" y="36"/>
                  </a:lnTo>
                  <a:lnTo>
                    <a:pt x="92" y="37"/>
                  </a:lnTo>
                  <a:lnTo>
                    <a:pt x="92" y="39"/>
                  </a:lnTo>
                  <a:lnTo>
                    <a:pt x="92" y="40"/>
                  </a:lnTo>
                  <a:lnTo>
                    <a:pt x="92" y="41"/>
                  </a:lnTo>
                  <a:lnTo>
                    <a:pt x="92" y="42"/>
                  </a:lnTo>
                  <a:lnTo>
                    <a:pt x="92" y="43"/>
                  </a:lnTo>
                  <a:lnTo>
                    <a:pt x="94" y="45"/>
                  </a:lnTo>
                  <a:lnTo>
                    <a:pt x="95" y="48"/>
                  </a:lnTo>
                  <a:lnTo>
                    <a:pt x="98" y="50"/>
                  </a:lnTo>
                  <a:lnTo>
                    <a:pt x="100" y="53"/>
                  </a:lnTo>
                  <a:lnTo>
                    <a:pt x="102" y="57"/>
                  </a:lnTo>
                  <a:lnTo>
                    <a:pt x="104" y="59"/>
                  </a:lnTo>
                  <a:lnTo>
                    <a:pt x="106" y="62"/>
                  </a:lnTo>
                  <a:lnTo>
                    <a:pt x="107" y="65"/>
                  </a:lnTo>
                  <a:lnTo>
                    <a:pt x="110" y="67"/>
                  </a:lnTo>
                  <a:lnTo>
                    <a:pt x="112" y="70"/>
                  </a:lnTo>
                  <a:lnTo>
                    <a:pt x="113" y="72"/>
                  </a:lnTo>
                  <a:lnTo>
                    <a:pt x="116" y="76"/>
                  </a:lnTo>
                  <a:lnTo>
                    <a:pt x="118" y="79"/>
                  </a:lnTo>
                  <a:lnTo>
                    <a:pt x="119" y="82"/>
                  </a:lnTo>
                  <a:lnTo>
                    <a:pt x="122" y="84"/>
                  </a:lnTo>
                  <a:lnTo>
                    <a:pt x="123" y="87"/>
                  </a:lnTo>
                  <a:lnTo>
                    <a:pt x="125" y="90"/>
                  </a:lnTo>
                  <a:lnTo>
                    <a:pt x="126" y="93"/>
                  </a:lnTo>
                  <a:lnTo>
                    <a:pt x="129" y="96"/>
                  </a:lnTo>
                  <a:lnTo>
                    <a:pt x="130" y="99"/>
                  </a:lnTo>
                  <a:lnTo>
                    <a:pt x="132" y="101"/>
                  </a:lnTo>
                  <a:lnTo>
                    <a:pt x="134" y="104"/>
                  </a:lnTo>
                  <a:lnTo>
                    <a:pt x="136" y="107"/>
                  </a:lnTo>
                  <a:lnTo>
                    <a:pt x="137" y="110"/>
                  </a:lnTo>
                  <a:lnTo>
                    <a:pt x="139" y="113"/>
                  </a:lnTo>
                  <a:lnTo>
                    <a:pt x="141" y="116"/>
                  </a:lnTo>
                  <a:lnTo>
                    <a:pt x="143" y="119"/>
                  </a:lnTo>
                  <a:lnTo>
                    <a:pt x="144" y="121"/>
                  </a:lnTo>
                  <a:lnTo>
                    <a:pt x="145" y="124"/>
                  </a:lnTo>
                  <a:lnTo>
                    <a:pt x="148" y="128"/>
                  </a:lnTo>
                  <a:lnTo>
                    <a:pt x="149" y="130"/>
                  </a:lnTo>
                  <a:lnTo>
                    <a:pt x="150" y="133"/>
                  </a:lnTo>
                  <a:lnTo>
                    <a:pt x="151" y="135"/>
                  </a:lnTo>
                  <a:lnTo>
                    <a:pt x="151" y="137"/>
                  </a:lnTo>
                  <a:lnTo>
                    <a:pt x="151" y="139"/>
                  </a:lnTo>
                  <a:lnTo>
                    <a:pt x="151" y="140"/>
                  </a:lnTo>
                  <a:lnTo>
                    <a:pt x="151" y="142"/>
                  </a:lnTo>
                  <a:lnTo>
                    <a:pt x="151" y="144"/>
                  </a:lnTo>
                  <a:lnTo>
                    <a:pt x="151" y="147"/>
                  </a:lnTo>
                  <a:lnTo>
                    <a:pt x="150" y="148"/>
                  </a:lnTo>
                  <a:lnTo>
                    <a:pt x="150" y="150"/>
                  </a:lnTo>
                  <a:lnTo>
                    <a:pt x="150" y="152"/>
                  </a:lnTo>
                  <a:lnTo>
                    <a:pt x="149" y="153"/>
                  </a:lnTo>
                  <a:lnTo>
                    <a:pt x="149" y="155"/>
                  </a:lnTo>
                  <a:lnTo>
                    <a:pt x="148" y="156"/>
                  </a:lnTo>
                  <a:lnTo>
                    <a:pt x="148" y="158"/>
                  </a:lnTo>
                  <a:lnTo>
                    <a:pt x="147" y="160"/>
                  </a:lnTo>
                  <a:lnTo>
                    <a:pt x="145" y="161"/>
                  </a:lnTo>
                  <a:lnTo>
                    <a:pt x="145" y="164"/>
                  </a:lnTo>
                  <a:lnTo>
                    <a:pt x="144" y="165"/>
                  </a:lnTo>
                  <a:lnTo>
                    <a:pt x="144" y="167"/>
                  </a:lnTo>
                  <a:lnTo>
                    <a:pt x="143" y="168"/>
                  </a:lnTo>
                  <a:lnTo>
                    <a:pt x="142" y="170"/>
                  </a:lnTo>
                  <a:lnTo>
                    <a:pt x="142" y="172"/>
                  </a:lnTo>
                  <a:lnTo>
                    <a:pt x="141" y="173"/>
                  </a:lnTo>
                  <a:lnTo>
                    <a:pt x="139" y="175"/>
                  </a:lnTo>
                  <a:lnTo>
                    <a:pt x="139" y="176"/>
                  </a:lnTo>
                  <a:lnTo>
                    <a:pt x="138" y="178"/>
                  </a:lnTo>
                  <a:lnTo>
                    <a:pt x="138" y="180"/>
                  </a:lnTo>
                  <a:lnTo>
                    <a:pt x="137" y="182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9"/>
                  </a:lnTo>
                  <a:lnTo>
                    <a:pt x="135" y="191"/>
                  </a:lnTo>
                  <a:lnTo>
                    <a:pt x="132" y="192"/>
                  </a:lnTo>
                  <a:lnTo>
                    <a:pt x="130" y="194"/>
                  </a:lnTo>
                  <a:lnTo>
                    <a:pt x="128" y="195"/>
                  </a:lnTo>
                  <a:lnTo>
                    <a:pt x="125" y="196"/>
                  </a:lnTo>
                  <a:lnTo>
                    <a:pt x="124" y="197"/>
                  </a:lnTo>
                  <a:lnTo>
                    <a:pt x="122" y="198"/>
                  </a:lnTo>
                  <a:lnTo>
                    <a:pt x="119" y="200"/>
                  </a:lnTo>
                  <a:lnTo>
                    <a:pt x="117" y="200"/>
                  </a:lnTo>
                  <a:lnTo>
                    <a:pt x="114" y="201"/>
                  </a:lnTo>
                  <a:lnTo>
                    <a:pt x="112" y="201"/>
                  </a:lnTo>
                  <a:lnTo>
                    <a:pt x="110" y="202"/>
                  </a:lnTo>
                  <a:lnTo>
                    <a:pt x="107" y="202"/>
                  </a:lnTo>
                  <a:lnTo>
                    <a:pt x="105" y="202"/>
                  </a:lnTo>
                  <a:lnTo>
                    <a:pt x="102" y="202"/>
                  </a:lnTo>
                  <a:lnTo>
                    <a:pt x="100" y="202"/>
                  </a:lnTo>
                  <a:lnTo>
                    <a:pt x="98" y="202"/>
                  </a:lnTo>
                  <a:lnTo>
                    <a:pt x="95" y="202"/>
                  </a:lnTo>
                  <a:lnTo>
                    <a:pt x="93" y="202"/>
                  </a:lnTo>
                  <a:lnTo>
                    <a:pt x="91" y="202"/>
                  </a:lnTo>
                  <a:lnTo>
                    <a:pt x="88" y="201"/>
                  </a:lnTo>
                  <a:lnTo>
                    <a:pt x="85" y="201"/>
                  </a:lnTo>
                  <a:lnTo>
                    <a:pt x="82" y="201"/>
                  </a:lnTo>
                  <a:lnTo>
                    <a:pt x="80" y="201"/>
                  </a:lnTo>
                  <a:lnTo>
                    <a:pt x="77" y="200"/>
                  </a:lnTo>
                  <a:lnTo>
                    <a:pt x="75" y="200"/>
                  </a:lnTo>
                  <a:lnTo>
                    <a:pt x="71" y="200"/>
                  </a:lnTo>
                  <a:lnTo>
                    <a:pt x="69" y="200"/>
                  </a:lnTo>
                  <a:lnTo>
                    <a:pt x="67" y="198"/>
                  </a:lnTo>
                  <a:lnTo>
                    <a:pt x="64" y="198"/>
                  </a:lnTo>
                  <a:lnTo>
                    <a:pt x="61" y="198"/>
                  </a:lnTo>
                  <a:lnTo>
                    <a:pt x="58" y="198"/>
                  </a:lnTo>
                  <a:lnTo>
                    <a:pt x="57" y="198"/>
                  </a:lnTo>
                  <a:lnTo>
                    <a:pt x="55" y="198"/>
                  </a:lnTo>
                  <a:lnTo>
                    <a:pt x="53" y="198"/>
                  </a:lnTo>
                  <a:lnTo>
                    <a:pt x="51" y="198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198"/>
                  </a:lnTo>
                  <a:lnTo>
                    <a:pt x="44" y="198"/>
                  </a:lnTo>
                  <a:lnTo>
                    <a:pt x="42" y="198"/>
                  </a:lnTo>
                  <a:lnTo>
                    <a:pt x="40" y="198"/>
                  </a:lnTo>
                  <a:lnTo>
                    <a:pt x="38" y="198"/>
                  </a:lnTo>
                  <a:lnTo>
                    <a:pt x="37" y="198"/>
                  </a:lnTo>
                  <a:lnTo>
                    <a:pt x="34" y="198"/>
                  </a:lnTo>
                  <a:lnTo>
                    <a:pt x="33" y="198"/>
                  </a:lnTo>
                  <a:lnTo>
                    <a:pt x="31" y="198"/>
                  </a:lnTo>
                  <a:lnTo>
                    <a:pt x="30" y="198"/>
                  </a:lnTo>
                  <a:lnTo>
                    <a:pt x="27" y="197"/>
                  </a:lnTo>
                  <a:lnTo>
                    <a:pt x="26" y="197"/>
                  </a:lnTo>
                  <a:lnTo>
                    <a:pt x="24" y="197"/>
                  </a:lnTo>
                  <a:lnTo>
                    <a:pt x="22" y="197"/>
                  </a:lnTo>
                  <a:lnTo>
                    <a:pt x="20" y="197"/>
                  </a:lnTo>
                  <a:lnTo>
                    <a:pt x="19" y="197"/>
                  </a:lnTo>
                  <a:lnTo>
                    <a:pt x="16" y="196"/>
                  </a:lnTo>
                  <a:lnTo>
                    <a:pt x="15" y="196"/>
                  </a:lnTo>
                  <a:lnTo>
                    <a:pt x="13" y="196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8" y="196"/>
                  </a:lnTo>
                  <a:lnTo>
                    <a:pt x="6" y="196"/>
                  </a:lnTo>
                  <a:lnTo>
                    <a:pt x="5" y="195"/>
                  </a:lnTo>
                  <a:lnTo>
                    <a:pt x="3" y="195"/>
                  </a:lnTo>
                  <a:lnTo>
                    <a:pt x="1" y="195"/>
                  </a:lnTo>
                  <a:lnTo>
                    <a:pt x="1" y="194"/>
                  </a:lnTo>
                  <a:lnTo>
                    <a:pt x="1" y="193"/>
                  </a:lnTo>
                  <a:lnTo>
                    <a:pt x="1" y="192"/>
                  </a:lnTo>
                  <a:lnTo>
                    <a:pt x="1" y="191"/>
                  </a:lnTo>
                  <a:lnTo>
                    <a:pt x="1" y="190"/>
                  </a:lnTo>
                  <a:lnTo>
                    <a:pt x="0" y="189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0" y="186"/>
                  </a:lnTo>
                  <a:lnTo>
                    <a:pt x="0" y="185"/>
                  </a:lnTo>
                  <a:lnTo>
                    <a:pt x="0" y="184"/>
                  </a:lnTo>
                  <a:lnTo>
                    <a:pt x="0" y="183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0" y="179"/>
                  </a:lnTo>
                  <a:lnTo>
                    <a:pt x="0" y="178"/>
                  </a:lnTo>
                  <a:lnTo>
                    <a:pt x="1" y="177"/>
                  </a:lnTo>
                  <a:lnTo>
                    <a:pt x="1" y="176"/>
                  </a:lnTo>
                  <a:lnTo>
                    <a:pt x="2" y="176"/>
                  </a:lnTo>
                  <a:lnTo>
                    <a:pt x="2" y="175"/>
                  </a:lnTo>
                  <a:lnTo>
                    <a:pt x="3" y="175"/>
                  </a:lnTo>
                  <a:lnTo>
                    <a:pt x="5" y="175"/>
                  </a:lnTo>
                  <a:lnTo>
                    <a:pt x="5" y="174"/>
                  </a:lnTo>
                  <a:lnTo>
                    <a:pt x="6" y="174"/>
                  </a:lnTo>
                  <a:lnTo>
                    <a:pt x="7" y="174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Freeform 3078"/>
            <p:cNvSpPr>
              <a:spLocks/>
            </p:cNvSpPr>
            <p:nvPr/>
          </p:nvSpPr>
          <p:spPr bwMode="auto">
            <a:xfrm>
              <a:off x="4779" y="1166"/>
              <a:ext cx="45" cy="83"/>
            </a:xfrm>
            <a:custGeom>
              <a:avLst/>
              <a:gdLst>
                <a:gd name="T0" fmla="*/ 45 w 45"/>
                <a:gd name="T1" fmla="*/ 19 h 83"/>
                <a:gd name="T2" fmla="*/ 45 w 45"/>
                <a:gd name="T3" fmla="*/ 23 h 83"/>
                <a:gd name="T4" fmla="*/ 43 w 45"/>
                <a:gd name="T5" fmla="*/ 28 h 83"/>
                <a:gd name="T6" fmla="*/ 43 w 45"/>
                <a:gd name="T7" fmla="*/ 32 h 83"/>
                <a:gd name="T8" fmla="*/ 43 w 45"/>
                <a:gd name="T9" fmla="*/ 36 h 83"/>
                <a:gd name="T10" fmla="*/ 42 w 45"/>
                <a:gd name="T11" fmla="*/ 40 h 83"/>
                <a:gd name="T12" fmla="*/ 41 w 45"/>
                <a:gd name="T13" fmla="*/ 44 h 83"/>
                <a:gd name="T14" fmla="*/ 40 w 45"/>
                <a:gd name="T15" fmla="*/ 49 h 83"/>
                <a:gd name="T16" fmla="*/ 40 w 45"/>
                <a:gd name="T17" fmla="*/ 53 h 83"/>
                <a:gd name="T18" fmla="*/ 39 w 45"/>
                <a:gd name="T19" fmla="*/ 57 h 83"/>
                <a:gd name="T20" fmla="*/ 36 w 45"/>
                <a:gd name="T21" fmla="*/ 61 h 83"/>
                <a:gd name="T22" fmla="*/ 35 w 45"/>
                <a:gd name="T23" fmla="*/ 66 h 83"/>
                <a:gd name="T24" fmla="*/ 34 w 45"/>
                <a:gd name="T25" fmla="*/ 69 h 83"/>
                <a:gd name="T26" fmla="*/ 31 w 45"/>
                <a:gd name="T27" fmla="*/ 73 h 83"/>
                <a:gd name="T28" fmla="*/ 29 w 45"/>
                <a:gd name="T29" fmla="*/ 77 h 83"/>
                <a:gd name="T30" fmla="*/ 27 w 45"/>
                <a:gd name="T31" fmla="*/ 81 h 83"/>
                <a:gd name="T32" fmla="*/ 26 w 45"/>
                <a:gd name="T33" fmla="*/ 79 h 83"/>
                <a:gd name="T34" fmla="*/ 24 w 45"/>
                <a:gd name="T35" fmla="*/ 75 h 83"/>
                <a:gd name="T36" fmla="*/ 23 w 45"/>
                <a:gd name="T37" fmla="*/ 70 h 83"/>
                <a:gd name="T38" fmla="*/ 22 w 45"/>
                <a:gd name="T39" fmla="*/ 65 h 83"/>
                <a:gd name="T40" fmla="*/ 21 w 45"/>
                <a:gd name="T41" fmla="*/ 59 h 83"/>
                <a:gd name="T42" fmla="*/ 20 w 45"/>
                <a:gd name="T43" fmla="*/ 54 h 83"/>
                <a:gd name="T44" fmla="*/ 18 w 45"/>
                <a:gd name="T45" fmla="*/ 49 h 83"/>
                <a:gd name="T46" fmla="*/ 17 w 45"/>
                <a:gd name="T47" fmla="*/ 43 h 83"/>
                <a:gd name="T48" fmla="*/ 16 w 45"/>
                <a:gd name="T49" fmla="*/ 38 h 83"/>
                <a:gd name="T50" fmla="*/ 15 w 45"/>
                <a:gd name="T51" fmla="*/ 33 h 83"/>
                <a:gd name="T52" fmla="*/ 12 w 45"/>
                <a:gd name="T53" fmla="*/ 28 h 83"/>
                <a:gd name="T54" fmla="*/ 11 w 45"/>
                <a:gd name="T55" fmla="*/ 22 h 83"/>
                <a:gd name="T56" fmla="*/ 9 w 45"/>
                <a:gd name="T57" fmla="*/ 17 h 83"/>
                <a:gd name="T58" fmla="*/ 6 w 45"/>
                <a:gd name="T59" fmla="*/ 13 h 83"/>
                <a:gd name="T60" fmla="*/ 5 w 45"/>
                <a:gd name="T61" fmla="*/ 7 h 83"/>
                <a:gd name="T62" fmla="*/ 2 w 45"/>
                <a:gd name="T63" fmla="*/ 3 h 83"/>
                <a:gd name="T64" fmla="*/ 2 w 45"/>
                <a:gd name="T65" fmla="*/ 0 h 83"/>
                <a:gd name="T66" fmla="*/ 5 w 45"/>
                <a:gd name="T67" fmla="*/ 0 h 83"/>
                <a:gd name="T68" fmla="*/ 9 w 45"/>
                <a:gd name="T69" fmla="*/ 0 h 83"/>
                <a:gd name="T70" fmla="*/ 11 w 45"/>
                <a:gd name="T71" fmla="*/ 1 h 83"/>
                <a:gd name="T72" fmla="*/ 15 w 45"/>
                <a:gd name="T73" fmla="*/ 1 h 83"/>
                <a:gd name="T74" fmla="*/ 17 w 45"/>
                <a:gd name="T75" fmla="*/ 2 h 83"/>
                <a:gd name="T76" fmla="*/ 21 w 45"/>
                <a:gd name="T77" fmla="*/ 2 h 83"/>
                <a:gd name="T78" fmla="*/ 23 w 45"/>
                <a:gd name="T79" fmla="*/ 3 h 83"/>
                <a:gd name="T80" fmla="*/ 26 w 45"/>
                <a:gd name="T81" fmla="*/ 4 h 83"/>
                <a:gd name="T82" fmla="*/ 29 w 45"/>
                <a:gd name="T83" fmla="*/ 5 h 83"/>
                <a:gd name="T84" fmla="*/ 31 w 45"/>
                <a:gd name="T85" fmla="*/ 7 h 83"/>
                <a:gd name="T86" fmla="*/ 34 w 45"/>
                <a:gd name="T87" fmla="*/ 8 h 83"/>
                <a:gd name="T88" fmla="*/ 36 w 45"/>
                <a:gd name="T89" fmla="*/ 10 h 83"/>
                <a:gd name="T90" fmla="*/ 39 w 45"/>
                <a:gd name="T91" fmla="*/ 12 h 83"/>
                <a:gd name="T92" fmla="*/ 41 w 45"/>
                <a:gd name="T93" fmla="*/ 14 h 83"/>
                <a:gd name="T94" fmla="*/ 43 w 45"/>
                <a:gd name="T95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83">
                  <a:moveTo>
                    <a:pt x="45" y="16"/>
                  </a:moveTo>
                  <a:lnTo>
                    <a:pt x="45" y="19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5" y="25"/>
                  </a:lnTo>
                  <a:lnTo>
                    <a:pt x="43" y="28"/>
                  </a:lnTo>
                  <a:lnTo>
                    <a:pt x="43" y="30"/>
                  </a:lnTo>
                  <a:lnTo>
                    <a:pt x="43" y="32"/>
                  </a:lnTo>
                  <a:lnTo>
                    <a:pt x="43" y="34"/>
                  </a:lnTo>
                  <a:lnTo>
                    <a:pt x="43" y="36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42" y="42"/>
                  </a:lnTo>
                  <a:lnTo>
                    <a:pt x="41" y="44"/>
                  </a:lnTo>
                  <a:lnTo>
                    <a:pt x="41" y="47"/>
                  </a:lnTo>
                  <a:lnTo>
                    <a:pt x="40" y="49"/>
                  </a:lnTo>
                  <a:lnTo>
                    <a:pt x="40" y="51"/>
                  </a:lnTo>
                  <a:lnTo>
                    <a:pt x="40" y="53"/>
                  </a:lnTo>
                  <a:lnTo>
                    <a:pt x="39" y="55"/>
                  </a:lnTo>
                  <a:lnTo>
                    <a:pt x="39" y="57"/>
                  </a:lnTo>
                  <a:lnTo>
                    <a:pt x="37" y="59"/>
                  </a:lnTo>
                  <a:lnTo>
                    <a:pt x="36" y="61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3" y="71"/>
                  </a:lnTo>
                  <a:lnTo>
                    <a:pt x="31" y="73"/>
                  </a:lnTo>
                  <a:lnTo>
                    <a:pt x="30" y="75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7" y="81"/>
                  </a:lnTo>
                  <a:lnTo>
                    <a:pt x="26" y="83"/>
                  </a:lnTo>
                  <a:lnTo>
                    <a:pt x="26" y="79"/>
                  </a:lnTo>
                  <a:lnTo>
                    <a:pt x="24" y="77"/>
                  </a:lnTo>
                  <a:lnTo>
                    <a:pt x="24" y="75"/>
                  </a:lnTo>
                  <a:lnTo>
                    <a:pt x="23" y="72"/>
                  </a:lnTo>
                  <a:lnTo>
                    <a:pt x="23" y="70"/>
                  </a:lnTo>
                  <a:lnTo>
                    <a:pt x="22" y="67"/>
                  </a:lnTo>
                  <a:lnTo>
                    <a:pt x="22" y="65"/>
                  </a:lnTo>
                  <a:lnTo>
                    <a:pt x="21" y="61"/>
                  </a:lnTo>
                  <a:lnTo>
                    <a:pt x="21" y="59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18" y="51"/>
                  </a:lnTo>
                  <a:lnTo>
                    <a:pt x="18" y="49"/>
                  </a:lnTo>
                  <a:lnTo>
                    <a:pt x="17" y="46"/>
                  </a:lnTo>
                  <a:lnTo>
                    <a:pt x="17" y="43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12" y="25"/>
                  </a:lnTo>
                  <a:lnTo>
                    <a:pt x="11" y="22"/>
                  </a:lnTo>
                  <a:lnTo>
                    <a:pt x="10" y="20"/>
                  </a:lnTo>
                  <a:lnTo>
                    <a:pt x="9" y="17"/>
                  </a:lnTo>
                  <a:lnTo>
                    <a:pt x="8" y="15"/>
                  </a:lnTo>
                  <a:lnTo>
                    <a:pt x="6" y="13"/>
                  </a:lnTo>
                  <a:lnTo>
                    <a:pt x="6" y="10"/>
                  </a:lnTo>
                  <a:lnTo>
                    <a:pt x="5" y="7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9" y="12"/>
                  </a:lnTo>
                  <a:lnTo>
                    <a:pt x="40" y="13"/>
                  </a:lnTo>
                  <a:lnTo>
                    <a:pt x="41" y="14"/>
                  </a:lnTo>
                  <a:lnTo>
                    <a:pt x="42" y="15"/>
                  </a:lnTo>
                  <a:lnTo>
                    <a:pt x="43" y="16"/>
                  </a:lnTo>
                  <a:lnTo>
                    <a:pt x="45" y="16"/>
                  </a:lnTo>
                  <a:close/>
                </a:path>
              </a:pathLst>
            </a:custGeom>
            <a:solidFill>
              <a:srgbClr val="94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543921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rL\Desktop\учитель%20і%20кла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48401"/>
            <a:ext cx="4176464" cy="365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60648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ситуации успеха на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уроке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lvl="0"/>
            <a:r>
              <a:rPr lang="ru-RU" dirty="0"/>
              <a:t>Обязательное условие.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Атмосфера доброжелательности </a:t>
            </a:r>
            <a:r>
              <a:rPr lang="ru-RU" dirty="0"/>
              <a:t>в классе на протяжении всего урока. Слагаемые доброжелательности: улыбка, добрый взгляд, внимание друг к другу, интерес к каждому, приветливость, расположенность, мягкие жесты.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862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7457256" cy="5853264"/>
          </a:xfrm>
        </p:spPr>
        <p:txBody>
          <a:bodyPr/>
          <a:lstStyle/>
          <a:p>
            <a:pPr lvl="0"/>
            <a:r>
              <a:rPr lang="ru-RU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Снятие страха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i="1" dirty="0"/>
              <a:t>– </a:t>
            </a:r>
            <a:r>
              <a:rPr lang="ru-RU" dirty="0"/>
              <a:t>авансирование детей перед тем, как они приступят к реализации поставленной задачи. Авансировать успех – значит объявить о положительных результатах до того, как они получены. Данная операция увеличивает меру уверенности в себе ребёнка, повышает активность и его свободу. (Приём персональной исключительности, основанием служит любое соответствующее предлагаемой деятельности достоинство школьника: физическая сила, чёткость мышления, оригинальность восприятия, хорошая память, находчивость и т. п. )</a:t>
            </a:r>
          </a:p>
          <a:p>
            <a:endParaRPr lang="ru-RU" dirty="0"/>
          </a:p>
        </p:txBody>
      </p:sp>
      <p:pic>
        <p:nvPicPr>
          <p:cNvPr id="4" name="Picture 19" descr="9da9f7a75cbfe56aeade60be892a095c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387" y="5869596"/>
            <a:ext cx="720080" cy="72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7c53fb8bf8919648aba841e971cc0669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08" y="5631735"/>
            <a:ext cx="677596" cy="67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2889075" y="5949279"/>
            <a:ext cx="1754933" cy="360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7329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7467600" cy="4873752"/>
          </a:xfrm>
        </p:spPr>
        <p:txBody>
          <a:bodyPr>
            <a:normAutofit/>
          </a:bodyPr>
          <a:lstStyle/>
          <a:p>
            <a:r>
              <a:rPr lang="ru-RU" sz="2600" dirty="0"/>
              <a:t>Ключевой момент.</a:t>
            </a:r>
            <a:r>
              <a:rPr lang="ru-RU" sz="2600" i="1" dirty="0"/>
              <a:t> </a:t>
            </a: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Высокая мотивация </a:t>
            </a:r>
            <a:r>
              <a:rPr lang="ru-RU" sz="2600" dirty="0"/>
              <a:t>предлагаемых действий: во имя чего? Ради чего? Зачем? Мотив – сильнейший </a:t>
            </a:r>
            <a:r>
              <a:rPr lang="ru-RU" sz="2600" dirty="0" smtClean="0"/>
              <a:t>механизм.</a:t>
            </a: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Реальная </a:t>
            </a: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 в продвижении к успеху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600" dirty="0"/>
              <a:t>скрытая инструкция деятельности, посылаемая субъекту для инициирования мыслительного образа предстоящей деятельности, и пути её выполнения.</a:t>
            </a:r>
          </a:p>
        </p:txBody>
      </p:sp>
      <p:pic>
        <p:nvPicPr>
          <p:cNvPr id="4" name="Picture 13" descr="ac93d292e1206f971858ed1e7f75a1a6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229200"/>
            <a:ext cx="857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758868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Краткое экспрессивное воздействие </a:t>
            </a:r>
            <a:r>
              <a:rPr lang="ru-RU" sz="2600" dirty="0"/>
              <a:t>– педагогическое внушение, собранное в яркий фокус: «За дело! Приступаем</a:t>
            </a:r>
            <a:r>
              <a:rPr lang="ru-RU" sz="2600" dirty="0" smtClean="0"/>
              <a:t>!»</a:t>
            </a:r>
          </a:p>
          <a:p>
            <a:pPr marL="0" lvl="0" indent="0">
              <a:buNone/>
            </a:pPr>
            <a:endParaRPr lang="ru-RU" sz="2600" dirty="0"/>
          </a:p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поддержка </a:t>
            </a:r>
            <a:r>
              <a:rPr lang="ru-RU" sz="2600" dirty="0"/>
              <a:t>в процессе выполнения работы (краткие реплики или мимические жесты</a:t>
            </a:r>
            <a:r>
              <a:rPr lang="ru-RU" sz="2600" dirty="0" smtClean="0"/>
              <a:t>).</a:t>
            </a:r>
          </a:p>
          <a:p>
            <a:pPr marL="0" lvl="0" indent="0">
              <a:buNone/>
            </a:pPr>
            <a:endParaRPr lang="ru-RU" sz="2600" dirty="0"/>
          </a:p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r>
              <a:rPr lang="ru-RU" sz="2600" i="1" dirty="0"/>
              <a:t> </a:t>
            </a:r>
            <a:r>
              <a:rPr lang="ru-RU" sz="2600" dirty="0"/>
              <a:t>– оценка не производится в целом, она не произносится «сверху», она ставит акцент на деталях выполненной работы.</a:t>
            </a:r>
          </a:p>
          <a:p>
            <a:endParaRPr lang="ru-RU" dirty="0"/>
          </a:p>
        </p:txBody>
      </p:sp>
      <p:pic>
        <p:nvPicPr>
          <p:cNvPr id="4" name="Picture 11" descr="b396b22a569eb2792cdbc293709bd216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48680"/>
            <a:ext cx="9048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6266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7467600" cy="4873752"/>
          </a:xfrm>
        </p:spPr>
        <p:txBody>
          <a:bodyPr/>
          <a:lstStyle/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Когнитивная компетентность: </a:t>
            </a:r>
            <a:r>
              <a:rPr lang="ru-RU" sz="2600" dirty="0"/>
              <a:t>способность решать проблемы и достигать поставленных </a:t>
            </a:r>
            <a:r>
              <a:rPr lang="ru-RU" sz="2600" dirty="0" smtClean="0"/>
              <a:t>целей</a:t>
            </a:r>
            <a:endParaRPr lang="ru-RU" sz="2600" dirty="0"/>
          </a:p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компетентность: </a:t>
            </a:r>
            <a:r>
              <a:rPr lang="ru-RU" sz="2600" dirty="0"/>
              <a:t>способность поддерживать отношения с другими людьми</a:t>
            </a:r>
          </a:p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компетентность: </a:t>
            </a:r>
            <a:r>
              <a:rPr lang="ru-RU" sz="2600" dirty="0"/>
              <a:t>«что я умею или не умею делать» - бегать, прыгать и т. д.</a:t>
            </a:r>
          </a:p>
          <a:p>
            <a:pPr lvl="0"/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Кодекс поведения: </a:t>
            </a:r>
            <a:r>
              <a:rPr lang="ru-RU" sz="2600" dirty="0"/>
              <a:t>«хороший ли я  мальчик (девочка)»</a:t>
            </a:r>
          </a:p>
          <a:p>
            <a:endParaRPr lang="ru-RU" dirty="0"/>
          </a:p>
        </p:txBody>
      </p:sp>
      <p:pic>
        <p:nvPicPr>
          <p:cNvPr id="4" name="Picture 5" descr="j0343363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09120"/>
            <a:ext cx="2304256" cy="209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0722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446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Мотивация успеха – необходимое условие овладения знаниями.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успеха – необходимое условие овладения знаниями.</dc:title>
  <dc:creator>zarina malkova</dc:creator>
  <cp:lastModifiedBy>Пользователь</cp:lastModifiedBy>
  <cp:revision>14</cp:revision>
  <dcterms:created xsi:type="dcterms:W3CDTF">2014-01-09T06:35:01Z</dcterms:created>
  <dcterms:modified xsi:type="dcterms:W3CDTF">2015-01-29T18:04:35Z</dcterms:modified>
</cp:coreProperties>
</file>