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7993" autoAdjust="0"/>
    <p:restoredTop sz="94671" autoAdjust="0"/>
  </p:normalViewPr>
  <p:slideViewPr>
    <p:cSldViewPr>
      <p:cViewPr varScale="1">
        <p:scale>
          <a:sx n="100" d="100"/>
          <a:sy n="100" d="100"/>
        </p:scale>
        <p:origin x="-20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CDB1C8-56AB-4535-B7BC-62D65E4CACE0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F0F5E4-22CA-48F8-9C8F-4A6B27A9B4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F45AF-411F-4148-A7CB-51868B870A66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83AE-E15F-450D-9E23-82095A00C8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F45AF-411F-4148-A7CB-51868B870A66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83AE-E15F-450D-9E23-82095A00C8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F45AF-411F-4148-A7CB-51868B870A66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83AE-E15F-450D-9E23-82095A00C8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F45AF-411F-4148-A7CB-51868B870A66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83AE-E15F-450D-9E23-82095A00C8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F45AF-411F-4148-A7CB-51868B870A66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262683AE-E15F-450D-9E23-82095A00C8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F45AF-411F-4148-A7CB-51868B870A66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83AE-E15F-450D-9E23-82095A00C8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F45AF-411F-4148-A7CB-51868B870A66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83AE-E15F-450D-9E23-82095A00C8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F45AF-411F-4148-A7CB-51868B870A66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83AE-E15F-450D-9E23-82095A00C8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F45AF-411F-4148-A7CB-51868B870A66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83AE-E15F-450D-9E23-82095A00C8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F45AF-411F-4148-A7CB-51868B870A66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83AE-E15F-450D-9E23-82095A00C8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F45AF-411F-4148-A7CB-51868B870A66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83AE-E15F-450D-9E23-82095A00C8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9CF45AF-411F-4148-A7CB-51868B870A66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62683AE-E15F-450D-9E23-82095A00C8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lintsy.ru/lico/images/fedoseenko/fedoseenko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klintsy.ru/lico/images/fedoseenko/fedoseenko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0"/>
          </a:xfrm>
        </p:spPr>
        <p:txBody>
          <a:bodyPr>
            <a:noAutofit/>
          </a:bodyPr>
          <a:lstStyle/>
          <a:p>
            <a:r>
              <a:rPr lang="ru-RU" sz="4300" dirty="0" smtClean="0"/>
              <a:t>Назови художника.</a:t>
            </a:r>
            <a:endParaRPr lang="ru-RU" sz="4300" dirty="0"/>
          </a:p>
        </p:txBody>
      </p:sp>
      <p:pic>
        <p:nvPicPr>
          <p:cNvPr id="4" name="Picture 2" descr="C:\Documents and Settings\User\Рабочий стол\Художники для занятия и их работы\Владимир Петрович Зайцев\134095729956398700_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500174"/>
            <a:ext cx="2000264" cy="1643074"/>
          </a:xfrm>
          <a:prstGeom prst="rect">
            <a:avLst/>
          </a:prstGeom>
          <a:noFill/>
        </p:spPr>
      </p:pic>
      <p:pic>
        <p:nvPicPr>
          <p:cNvPr id="5" name="Picture 8" descr="C:\Documents and Settings\User\Рабочий стол\Художники для занятия и их работы\Николай Борисович Быченок\Picture0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1500174"/>
            <a:ext cx="2000264" cy="1555426"/>
          </a:xfrm>
          <a:prstGeom prst="rect">
            <a:avLst/>
          </a:prstGeom>
          <a:noFill/>
        </p:spPr>
      </p:pic>
      <p:pic>
        <p:nvPicPr>
          <p:cNvPr id="6" name="Picture 6" descr="C:\Documents and Settings\User\Рабочий стол\Художники для занятия и их работы\Аделина Сергеевна Федосеенко\Персики и розы 1998.jpg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357158" y="4214818"/>
            <a:ext cx="1357322" cy="1708129"/>
          </a:xfrm>
          <a:prstGeom prst="rect">
            <a:avLst/>
          </a:prstGeom>
          <a:noFill/>
        </p:spPr>
      </p:pic>
      <p:pic>
        <p:nvPicPr>
          <p:cNvPr id="7" name="Picture 3" descr="C:\Documents and Settings\User\Рабочий стол\Художники для занятия и их работы\Алимасова Нина Александровна\Алимасова Нина. Мама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43174" y="4929198"/>
            <a:ext cx="1357322" cy="1714512"/>
          </a:xfrm>
          <a:prstGeom prst="rect">
            <a:avLst/>
          </a:prstGeom>
          <a:noFill/>
        </p:spPr>
      </p:pic>
      <p:pic>
        <p:nvPicPr>
          <p:cNvPr id="8" name="Picture 9" descr="C:\Documents and Settings\User\Рабочий стол\Художники для занятия и их работы\Николай Борисович Быченок\Весна в березовом лесу.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43504" y="4857760"/>
            <a:ext cx="1357322" cy="1714512"/>
          </a:xfrm>
          <a:prstGeom prst="rect">
            <a:avLst/>
          </a:prstGeom>
          <a:noFill/>
        </p:spPr>
      </p:pic>
      <p:pic>
        <p:nvPicPr>
          <p:cNvPr id="9" name="Picture 7" descr="C:\Documents and Settings\User\Рабочий стол\Художники для занятия и их работы\Аделина Сергеевна Федосеенко\Натюрморт со статуэткой 199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29520" y="4214818"/>
            <a:ext cx="1357322" cy="1714512"/>
          </a:xfrm>
          <a:prstGeom prst="rect">
            <a:avLst/>
          </a:prstGeom>
          <a:noFill/>
        </p:spPr>
      </p:pic>
      <p:pic>
        <p:nvPicPr>
          <p:cNvPr id="10" name="Picture 4" descr="C:\Documents and Settings\User\Рабочий стол\Художники для занятия и их работы\Владимир Петрович Зайцев\134095720883200400_b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357422" y="1500174"/>
            <a:ext cx="2000264" cy="1643074"/>
          </a:xfrm>
          <a:prstGeom prst="rect">
            <a:avLst/>
          </a:prstGeom>
          <a:noFill/>
        </p:spPr>
      </p:pic>
      <p:pic>
        <p:nvPicPr>
          <p:cNvPr id="11" name="Picture 5" descr="C:\Documents and Settings\User\Рабочий стол\Художники для занятия и их работы\Алимасова Нина Александровна\Алимасова Нина. Цикламен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500562" y="1500174"/>
            <a:ext cx="2000264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Autofit/>
          </a:bodyPr>
          <a:lstStyle/>
          <a:p>
            <a:r>
              <a:rPr lang="ru-RU" sz="4300" dirty="0" smtClean="0"/>
              <a:t>Назови художника.</a:t>
            </a:r>
            <a:endParaRPr lang="ru-RU" sz="4300" dirty="0"/>
          </a:p>
        </p:txBody>
      </p:sp>
      <p:pic>
        <p:nvPicPr>
          <p:cNvPr id="5" name="Picture 2" descr="C:\Documents and Settings\User\Рабочий стол\Художники для занятия и их работы\Владимир Петрович Зайцев\Владимир Петрович Зайцев портрет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572132" y="1214422"/>
            <a:ext cx="3429024" cy="4786346"/>
          </a:xfrm>
          <a:prstGeom prst="rect">
            <a:avLst/>
          </a:prstGeom>
          <a:noFill/>
        </p:spPr>
      </p:pic>
      <p:pic>
        <p:nvPicPr>
          <p:cNvPr id="4" name="Picture 2" descr="C:\Documents and Settings\User\Рабочий стол\Художники для занятия и их работы\Владимир Петрович Зайцев\134095729956398700_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714488"/>
            <a:ext cx="4643470" cy="335758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Autofit/>
          </a:bodyPr>
          <a:lstStyle/>
          <a:p>
            <a:r>
              <a:rPr lang="ru-RU" sz="4300" dirty="0" smtClean="0"/>
              <a:t>Назови художника.</a:t>
            </a:r>
            <a:endParaRPr lang="ru-RU" sz="4300" dirty="0"/>
          </a:p>
        </p:txBody>
      </p:sp>
      <p:pic>
        <p:nvPicPr>
          <p:cNvPr id="4" name="Picture 8" descr="C:\Documents and Settings\User\Рабочий стол\Художники для занятия и их работы\Николай Борисович Быченок\Picture01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928802"/>
            <a:ext cx="4000528" cy="2912748"/>
          </a:xfrm>
          <a:prstGeom prst="rect">
            <a:avLst/>
          </a:prstGeom>
          <a:noFill/>
        </p:spPr>
      </p:pic>
      <p:pic>
        <p:nvPicPr>
          <p:cNvPr id="5" name="Picture 4" descr="C:\Documents and Settings\User\Рабочий стол\Художники для занятия и их работы\Николай Борисович Быченок\портрет Н.Б.Быченок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6" y="1428736"/>
            <a:ext cx="3214710" cy="414340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2918"/>
          </a:xfrm>
        </p:spPr>
        <p:txBody>
          <a:bodyPr>
            <a:noAutofit/>
          </a:bodyPr>
          <a:lstStyle/>
          <a:p>
            <a:r>
              <a:rPr lang="ru-RU" sz="4300" dirty="0" smtClean="0"/>
              <a:t>Назови художника.</a:t>
            </a:r>
            <a:endParaRPr lang="ru-RU" sz="4300" dirty="0"/>
          </a:p>
        </p:txBody>
      </p:sp>
      <p:pic>
        <p:nvPicPr>
          <p:cNvPr id="4" name="Picture 6" descr="C:\Documents and Settings\User\Рабочий стол\Художники для занятия и их работы\Аделина Сергеевна Федосеенко\Персики и розы 199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928662" y="1500174"/>
            <a:ext cx="3142940" cy="4708525"/>
          </a:xfrm>
          <a:prstGeom prst="rect">
            <a:avLst/>
          </a:prstGeom>
          <a:noFill/>
        </p:spPr>
      </p:pic>
      <p:pic>
        <p:nvPicPr>
          <p:cNvPr id="5" name="Рисунок 4" descr="Аделина Сергеевна Федосеенко">
            <a:hlinkClick r:id="rId3" tgtFrame="&quot;_blank&quot;"/>
          </p:cNvPr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6" y="1500174"/>
            <a:ext cx="3143272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14380"/>
          </a:xfrm>
        </p:spPr>
        <p:txBody>
          <a:bodyPr>
            <a:noAutofit/>
          </a:bodyPr>
          <a:lstStyle/>
          <a:p>
            <a:r>
              <a:rPr lang="ru-RU" sz="4300" dirty="0" smtClean="0"/>
              <a:t>Назови художника.</a:t>
            </a:r>
            <a:endParaRPr lang="ru-RU" sz="4300" dirty="0"/>
          </a:p>
        </p:txBody>
      </p:sp>
      <p:pic>
        <p:nvPicPr>
          <p:cNvPr id="4" name="Picture 3" descr="C:\Documents and Settings\User\Рабочий стол\Художники для занятия и их работы\Алимасова Нина Александровна\портрет Алимасова Нина Александровн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571612"/>
            <a:ext cx="3143272" cy="4214842"/>
          </a:xfrm>
          <a:prstGeom prst="rect">
            <a:avLst/>
          </a:prstGeom>
          <a:noFill/>
        </p:spPr>
      </p:pic>
      <p:pic>
        <p:nvPicPr>
          <p:cNvPr id="5" name="Picture 3" descr="C:\Documents and Settings\User\Рабочий стол\Художники для занятия и их работы\Алимасова Нина Александровна\Алимасова Нина. Мам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571612"/>
            <a:ext cx="3357586" cy="428628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857256"/>
          </a:xfrm>
        </p:spPr>
        <p:txBody>
          <a:bodyPr>
            <a:normAutofit/>
          </a:bodyPr>
          <a:lstStyle/>
          <a:p>
            <a:r>
              <a:rPr lang="ru-RU" sz="4300" dirty="0" smtClean="0"/>
              <a:t>Назови художника.</a:t>
            </a:r>
            <a:endParaRPr lang="ru-RU" sz="4300" dirty="0"/>
          </a:p>
        </p:txBody>
      </p:sp>
      <p:pic>
        <p:nvPicPr>
          <p:cNvPr id="4" name="Picture 4" descr="C:\Documents and Settings\User\Рабочий стол\Художники для занятия и их работы\Николай Борисович Быченок\портрет Н.Б.Быченок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628" y="1643050"/>
            <a:ext cx="3357586" cy="3998944"/>
          </a:xfrm>
          <a:prstGeom prst="rect">
            <a:avLst/>
          </a:prstGeom>
          <a:noFill/>
        </p:spPr>
      </p:pic>
      <p:pic>
        <p:nvPicPr>
          <p:cNvPr id="5" name="Picture 9" descr="C:\Documents and Settings\User\Рабочий стол\Художники для занятия и их работы\Николай Борисович Быченок\Весна в березовом лесу.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643050"/>
            <a:ext cx="3000396" cy="400052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>
            <a:normAutofit/>
          </a:bodyPr>
          <a:lstStyle/>
          <a:p>
            <a:r>
              <a:rPr lang="ru-RU" sz="4300" dirty="0" smtClean="0"/>
              <a:t>Назови художника.</a:t>
            </a:r>
            <a:endParaRPr lang="ru-RU" sz="4300" dirty="0"/>
          </a:p>
        </p:txBody>
      </p:sp>
      <p:pic>
        <p:nvPicPr>
          <p:cNvPr id="4" name="Содержимое 3" descr="Аделина Сергеевна Федосеенко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357818" y="1571612"/>
            <a:ext cx="3143252" cy="4181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C:\Documents and Settings\User\Рабочий стол\Художники для занятия и их работы\Аделина Сергеевна Федосеенко\Натюрморт со статуэткой 199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1571612"/>
            <a:ext cx="3214710" cy="414340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642942"/>
          </a:xfrm>
        </p:spPr>
        <p:txBody>
          <a:bodyPr>
            <a:noAutofit/>
          </a:bodyPr>
          <a:lstStyle/>
          <a:p>
            <a:r>
              <a:rPr lang="ru-RU" sz="4300" dirty="0" smtClean="0"/>
              <a:t>Назови художника.</a:t>
            </a:r>
            <a:endParaRPr lang="ru-RU" sz="4300" dirty="0"/>
          </a:p>
        </p:txBody>
      </p:sp>
      <p:pic>
        <p:nvPicPr>
          <p:cNvPr id="4" name="Picture 2" descr="C:\Documents and Settings\User\Рабочий стол\Художники для занятия и их работы\Владимир Петрович Зайцев\Владимир Петрович Зайцев портрет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429256" y="1500174"/>
            <a:ext cx="3364961" cy="4708525"/>
          </a:xfrm>
          <a:prstGeom prst="rect">
            <a:avLst/>
          </a:prstGeom>
          <a:noFill/>
        </p:spPr>
      </p:pic>
      <p:pic>
        <p:nvPicPr>
          <p:cNvPr id="5" name="Picture 4" descr="C:\Documents and Settings\User\Рабочий стол\Художники для занятия и их работы\Владимир Петрович Зайцев\134095720883200400_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143116"/>
            <a:ext cx="4286280" cy="3023501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>
            <a:normAutofit/>
          </a:bodyPr>
          <a:lstStyle/>
          <a:p>
            <a:r>
              <a:rPr lang="ru-RU" sz="4300" dirty="0" smtClean="0"/>
              <a:t>Назови художника.</a:t>
            </a:r>
            <a:endParaRPr lang="ru-RU" sz="4300" dirty="0"/>
          </a:p>
        </p:txBody>
      </p:sp>
      <p:pic>
        <p:nvPicPr>
          <p:cNvPr id="4" name="Picture 3" descr="C:\Documents and Settings\User\Рабочий стол\Художники для занятия и их работы\Алимасова Нина Александровна\портрет Алимасова Нина Александровн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5008" y="1428736"/>
            <a:ext cx="2857520" cy="4143404"/>
          </a:xfrm>
          <a:prstGeom prst="rect">
            <a:avLst/>
          </a:prstGeom>
          <a:noFill/>
        </p:spPr>
      </p:pic>
      <p:pic>
        <p:nvPicPr>
          <p:cNvPr id="5" name="Picture 5" descr="C:\Documents and Settings\User\Рабочий стол\Художники для занятия и их работы\Алимасова Нина Александровна\Алимасова Нина. Цикламе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785926"/>
            <a:ext cx="4286280" cy="314327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383</TotalTime>
  <Words>27</Words>
  <Application>Microsoft Office PowerPoint</Application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Назови художника.</vt:lpstr>
      <vt:lpstr>Назови художника.</vt:lpstr>
      <vt:lpstr>Назови художника.</vt:lpstr>
      <vt:lpstr>Назови художника.</vt:lpstr>
      <vt:lpstr>Назови художника.</vt:lpstr>
      <vt:lpstr>Назови художника.</vt:lpstr>
      <vt:lpstr>Назови художника.</vt:lpstr>
      <vt:lpstr>Назови художника.</vt:lpstr>
      <vt:lpstr>Назови художника.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Кто здесь изображён?</dc:title>
  <dc:creator>User</dc:creator>
  <cp:lastModifiedBy>Admin</cp:lastModifiedBy>
  <cp:revision>40</cp:revision>
  <dcterms:created xsi:type="dcterms:W3CDTF">2014-04-04T13:52:31Z</dcterms:created>
  <dcterms:modified xsi:type="dcterms:W3CDTF">2014-04-15T19:47:49Z</dcterms:modified>
</cp:coreProperties>
</file>