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75" r:id="rId5"/>
    <p:sldId id="259" r:id="rId6"/>
    <p:sldId id="276" r:id="rId7"/>
    <p:sldId id="277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0" r:id="rId16"/>
    <p:sldId id="268" r:id="rId17"/>
    <p:sldId id="267" r:id="rId18"/>
    <p:sldId id="269" r:id="rId19"/>
    <p:sldId id="271" r:id="rId20"/>
    <p:sldId id="272" r:id="rId21"/>
    <p:sldId id="273" r:id="rId22"/>
    <p:sldId id="27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58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0002-CA0D-4718-AA14-0A46D4844D67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1B40-0B71-4020-AD69-290CEE64D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0002-CA0D-4718-AA14-0A46D4844D67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1B40-0B71-4020-AD69-290CEE64D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0002-CA0D-4718-AA14-0A46D4844D67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1B40-0B71-4020-AD69-290CEE64D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0002-CA0D-4718-AA14-0A46D4844D67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1B40-0B71-4020-AD69-290CEE64D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0002-CA0D-4718-AA14-0A46D4844D67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1B40-0B71-4020-AD69-290CEE64D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0002-CA0D-4718-AA14-0A46D4844D67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1B40-0B71-4020-AD69-290CEE64D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0002-CA0D-4718-AA14-0A46D4844D67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1B40-0B71-4020-AD69-290CEE64D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0002-CA0D-4718-AA14-0A46D4844D67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1B40-0B71-4020-AD69-290CEE64D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0002-CA0D-4718-AA14-0A46D4844D67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1B40-0B71-4020-AD69-290CEE64D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0002-CA0D-4718-AA14-0A46D4844D67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1B40-0B71-4020-AD69-290CEE64D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0002-CA0D-4718-AA14-0A46D4844D67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1B40-0B71-4020-AD69-290CEE64D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50002-CA0D-4718-AA14-0A46D4844D67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A1B40-0B71-4020-AD69-290CEE64D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76;&#1084;&#1080;&#1085;&#1080;&#1089;&#1090;&#1088;&#1072;&#1090;&#1086;&#1088;\Desktop\&#1076;&#1083;&#1103;%20&#1087;&#1088;&#1077;&#1079;&#1077;&#1085;&#1090;&#1072;&#1094;&#1080;&#1080;\&#1090;&#1074;&#1086;&#1088;&#1080;%20&#1076;&#1086;&#1073;&#1088;&#1086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 Калининграде волонтеры подведут итоги &quot;Весенней недели добра&quot; - Новости Общества - Новости Mail.Ru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твори добр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11560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2" showWhenStopped="0">
                <p:cTn id="13" repeatCount="2000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невники-АЛЛАДИН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852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DC1853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55976" y="0"/>
            <a:ext cx="4788023" cy="3483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DC1853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4475989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DC1853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75989" y="3356992"/>
            <a:ext cx="4668011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SDC1852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3356992"/>
            <a:ext cx="4668010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85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DC1853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67945" y="0"/>
            <a:ext cx="5076056" cy="3807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SDC1853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3501008"/>
            <a:ext cx="4822744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an00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91680" y="548680"/>
            <a:ext cx="6120680" cy="57482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764704"/>
            <a:ext cx="655272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Твори добро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—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пусть не поймут.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Дари добро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—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пусть не вернётся!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Посей добро и там, и тут.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Пусть каждого оно коснётся!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Твори добро не для чего-то,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А от сердечной чистоты.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И если злом отплатит кто-то,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То будет чист не он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—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а ты!</a:t>
            </a:r>
          </a:p>
        </p:txBody>
      </p:sp>
      <p:pic>
        <p:nvPicPr>
          <p:cNvPr id="2052" name="Picture 4" descr="C:\Users\Администратор\AppData\Local\Microsoft\Windows\Temporary Internet Files\Content.IE5\72LO3LC5\Happy_Sun_wallpaper_by_azzza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2120" y="404664"/>
            <a:ext cx="336037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 (9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age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5976" y="0"/>
            <a:ext cx="478802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 (3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ИЧНЫЕ СТРАНИЧКИ дневничка LidiyaRu - страница 9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3000">
    <p:zoom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ворите добро, приучайте себя к добрым поступкам - Картинка 8761/20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ена ВКонтакте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80528" y="1844824"/>
            <a:ext cx="961256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Спасибо за внимание!</a:t>
            </a:r>
            <a:b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</a:b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7 класс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 (5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47456" y="2204864"/>
            <a:ext cx="489654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908720"/>
            <a:ext cx="489654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 (6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96552" y="0"/>
            <a:ext cx="5143500" cy="6858000"/>
          </a:xfrm>
          <a:prstGeom prst="rect">
            <a:avLst/>
          </a:prstGeom>
        </p:spPr>
      </p:pic>
      <p:pic>
        <p:nvPicPr>
          <p:cNvPr id="3" name="Рисунок 2" descr="imag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4008" y="0"/>
            <a:ext cx="4499992" cy="6858000"/>
          </a:xfrm>
          <a:prstGeom prst="rect">
            <a:avLst/>
          </a:prstGeom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4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 (10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4000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 (7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39952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 (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11</Words>
  <Application>Microsoft Office PowerPoint</Application>
  <PresentationFormat>Экран (4:3)</PresentationFormat>
  <Paragraphs>2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X64</dc:creator>
  <cp:lastModifiedBy>DNA7 X64</cp:lastModifiedBy>
  <cp:revision>12</cp:revision>
  <dcterms:created xsi:type="dcterms:W3CDTF">2015-01-29T05:43:06Z</dcterms:created>
  <dcterms:modified xsi:type="dcterms:W3CDTF">2015-01-29T07:42:44Z</dcterms:modified>
</cp:coreProperties>
</file>