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5" r:id="rId3"/>
    <p:sldId id="257" r:id="rId4"/>
    <p:sldId id="258" r:id="rId5"/>
    <p:sldId id="259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64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НОД в средней группе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b="1" dirty="0">
                <a:solidFill>
                  <a:srgbClr val="C00000"/>
                </a:solidFill>
              </a:rPr>
              <a:t>«Русская каша — сила наша»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6400800" cy="1201688"/>
          </a:xfrm>
          <a:solidFill>
            <a:schemeClr val="bg1"/>
          </a:solidFill>
        </p:spPr>
        <p:txBody>
          <a:bodyPr>
            <a:normAutofit/>
          </a:bodyPr>
          <a:lstStyle/>
          <a:p>
            <a:r>
              <a:rPr lang="ru-RU" sz="2800" i="1" dirty="0" smtClean="0">
                <a:solidFill>
                  <a:srgbClr val="C00000"/>
                </a:solidFill>
              </a:rPr>
              <a:t>Воспитатель МБДОУ ЦРР № 462</a:t>
            </a:r>
          </a:p>
          <a:p>
            <a:r>
              <a:rPr lang="ru-RU" sz="2800" i="1" dirty="0" err="1" smtClean="0">
                <a:solidFill>
                  <a:srgbClr val="C00000"/>
                </a:solidFill>
              </a:rPr>
              <a:t>Маклакова</a:t>
            </a:r>
            <a:r>
              <a:rPr lang="ru-RU" sz="2800" i="1" dirty="0" smtClean="0">
                <a:solidFill>
                  <a:srgbClr val="C00000"/>
                </a:solidFill>
              </a:rPr>
              <a:t> Л.П.</a:t>
            </a:r>
            <a:endParaRPr lang="ru-RU" sz="2800" i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495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37" y="548680"/>
            <a:ext cx="8363272" cy="5849262"/>
          </a:xfrm>
        </p:spPr>
      </p:pic>
    </p:spTree>
    <p:extLst>
      <p:ext uri="{BB962C8B-B14F-4D97-AF65-F5344CB8AC3E}">
        <p14:creationId xmlns:p14="http://schemas.microsoft.com/office/powerpoint/2010/main" val="34488714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692696"/>
            <a:ext cx="8578730" cy="5661962"/>
          </a:xfrm>
        </p:spPr>
      </p:pic>
    </p:spTree>
    <p:extLst>
      <p:ext uri="{BB962C8B-B14F-4D97-AF65-F5344CB8AC3E}">
        <p14:creationId xmlns:p14="http://schemas.microsoft.com/office/powerpoint/2010/main" val="15647156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20688"/>
            <a:ext cx="8034211" cy="5895199"/>
          </a:xfrm>
        </p:spPr>
      </p:pic>
    </p:spTree>
    <p:extLst>
      <p:ext uri="{BB962C8B-B14F-4D97-AF65-F5344CB8AC3E}">
        <p14:creationId xmlns:p14="http://schemas.microsoft.com/office/powerpoint/2010/main" val="30082113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548680"/>
            <a:ext cx="8315364" cy="5997457"/>
          </a:xfrm>
        </p:spPr>
      </p:pic>
    </p:spTree>
    <p:extLst>
      <p:ext uri="{BB962C8B-B14F-4D97-AF65-F5344CB8AC3E}">
        <p14:creationId xmlns:p14="http://schemas.microsoft.com/office/powerpoint/2010/main" val="51997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8542" l="1667" r="9966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810042"/>
            <a:ext cx="7272808" cy="5818248"/>
          </a:xfrm>
        </p:spPr>
      </p:pic>
    </p:spTree>
    <p:extLst>
      <p:ext uri="{BB962C8B-B14F-4D97-AF65-F5344CB8AC3E}">
        <p14:creationId xmlns:p14="http://schemas.microsoft.com/office/powerpoint/2010/main" val="525837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83" y="404664"/>
            <a:ext cx="3072341" cy="172819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413" y="2564904"/>
            <a:ext cx="2926080" cy="219456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417" y="5059286"/>
            <a:ext cx="2698071" cy="17987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314906"/>
            <a:ext cx="4238228" cy="238073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9074" y="4149080"/>
            <a:ext cx="3919984" cy="2064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2105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064" y="638454"/>
            <a:ext cx="3734243" cy="2611725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536" y="3817021"/>
            <a:ext cx="3491297" cy="2304256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3624" y="3645024"/>
            <a:ext cx="3671751" cy="26482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548680"/>
            <a:ext cx="3902952" cy="2791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773541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12</Words>
  <Application>Microsoft Office PowerPoint</Application>
  <PresentationFormat>Экран (4:3)</PresentationFormat>
  <Paragraphs>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1" baseType="lpstr">
      <vt:lpstr>Arial</vt:lpstr>
      <vt:lpstr>Calibri</vt:lpstr>
      <vt:lpstr>Тема Office</vt:lpstr>
      <vt:lpstr>НОД в средней группе «Русская каша — сила наша»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Олечка</dc:creator>
  <cp:lastModifiedBy>1</cp:lastModifiedBy>
  <cp:revision>4</cp:revision>
  <dcterms:created xsi:type="dcterms:W3CDTF">2015-01-21T11:24:01Z</dcterms:created>
  <dcterms:modified xsi:type="dcterms:W3CDTF">2015-01-29T11:54:03Z</dcterms:modified>
</cp:coreProperties>
</file>