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1" r:id="rId1"/>
  </p:sldMasterIdLst>
  <p:handoutMasterIdLst>
    <p:handoutMasterId r:id="rId17"/>
  </p:handoutMasterIdLst>
  <p:sldIdLst>
    <p:sldId id="256" r:id="rId2"/>
    <p:sldId id="257" r:id="rId3"/>
    <p:sldId id="268" r:id="rId4"/>
    <p:sldId id="269" r:id="rId5"/>
    <p:sldId id="270" r:id="rId6"/>
    <p:sldId id="271" r:id="rId7"/>
    <p:sldId id="272" r:id="rId8"/>
    <p:sldId id="258" r:id="rId9"/>
    <p:sldId id="274" r:id="rId10"/>
    <p:sldId id="275" r:id="rId11"/>
    <p:sldId id="278" r:id="rId12"/>
    <p:sldId id="259" r:id="rId13"/>
    <p:sldId id="279" r:id="rId14"/>
    <p:sldId id="265" r:id="rId15"/>
    <p:sldId id="276" r:id="rId16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660"/>
  </p:normalViewPr>
  <p:slideViewPr>
    <p:cSldViewPr>
      <p:cViewPr varScale="1">
        <p:scale>
          <a:sx n="110" d="100"/>
          <a:sy n="110" d="100"/>
        </p:scale>
        <p:origin x="159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BE525-339A-4F1F-942E-27072EAEA55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7887C-C6A4-4314-A51F-CB54AC756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125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F7D714-6C12-42C3-9499-DA947E1E0F9D}" type="datetimeFigureOut">
              <a:rPr lang="ru-RU" smtClean="0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02F59E-CED4-4BD6-8A34-52FB33E407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07EB1E-3810-4704-B6DA-8D8F3B013DB1}" type="datetimeFigureOut">
              <a:rPr lang="ru-RU" smtClean="0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A5F76B-A786-410F-9D5A-032FB6BF6B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FB8786-0B4D-472C-91C8-55B37E4E118A}" type="datetimeFigureOut">
              <a:rPr lang="ru-RU" smtClean="0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CB221-8A37-49F2-8158-7578CA5A05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665E63-257F-44DA-B800-EE5FAA89B194}" type="datetimeFigureOut">
              <a:rPr lang="ru-RU" smtClean="0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6A33FE-FF63-4F1D-BF83-B3081E39CC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8D7DD6-4316-47C5-A19A-2CFCC40DA2F3}" type="datetimeFigureOut">
              <a:rPr lang="ru-RU" smtClean="0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C36082-0FC5-4718-821D-9C4D6DFC39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418C6A-90B7-4D47-B5A7-7B1E16937989}" type="datetimeFigureOut">
              <a:rPr lang="ru-RU" smtClean="0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EF131F-6FD9-4071-A76E-5A2C6D084A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33076E-F4A3-497F-AF09-6EE39CFFE77F}" type="datetimeFigureOut">
              <a:rPr lang="ru-RU" smtClean="0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C93BD-A0FF-463F-A77F-46881C03D8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4DA2F4-5091-4893-85CC-2DAA393F0FBC}" type="datetimeFigureOut">
              <a:rPr lang="ru-RU" smtClean="0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A6F8F-D59A-400A-B0B0-C959084D6D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40CF0C-B1E8-4FAD-A1CE-F46B9E94CED4}" type="datetimeFigureOut">
              <a:rPr lang="ru-RU" smtClean="0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FF8FB6-4F3C-4963-B46E-73CE6AE914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EFD4F-C6D4-49F4-85E4-D875EE2DA5C2}" type="datetimeFigureOut">
              <a:rPr lang="ru-RU" smtClean="0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82144E-47BB-4731-BC1F-7FA754BBA3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8D3868-6A79-412D-B70A-BDE39848C462}" type="datetimeFigureOut">
              <a:rPr lang="ru-RU" smtClean="0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0DB12431-EBF9-4E86-926E-C54D1DFEA2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48081C3-6A6F-4D27-BBAF-815F14B4633C}" type="datetimeFigureOut">
              <a:rPr lang="ru-RU" smtClean="0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7634093-BFC9-4BB5-AF1A-20DB49F30A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4"/>
          <p:cNvSpPr txBox="1">
            <a:spLocks noChangeArrowheads="1"/>
          </p:cNvSpPr>
          <p:nvPr/>
        </p:nvSpPr>
        <p:spPr bwMode="auto">
          <a:xfrm>
            <a:off x="928662" y="857232"/>
            <a:ext cx="72860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dirty="0" smtClean="0">
                <a:latin typeface="Calibri" pitchFamily="34" charset="0"/>
              </a:rPr>
              <a:t>Муниципальное бюджетное дошкольное </a:t>
            </a:r>
            <a:r>
              <a:rPr lang="ru-RU" dirty="0">
                <a:latin typeface="Calibri" pitchFamily="34" charset="0"/>
              </a:rPr>
              <a:t>образовательное учреждение</a:t>
            </a:r>
          </a:p>
          <a:p>
            <a:pPr algn="ctr" eaLnBrk="1" hangingPunct="1"/>
            <a:r>
              <a:rPr lang="ru-RU" dirty="0" smtClean="0">
                <a:latin typeface="Calibri" pitchFamily="34" charset="0"/>
              </a:rPr>
              <a:t>центр развития ребенка – детский сад № 462 </a:t>
            </a:r>
            <a:r>
              <a:rPr lang="ru-RU" dirty="0" smtClean="0">
                <a:latin typeface="Calibri" pitchFamily="34" charset="0"/>
              </a:rPr>
              <a:t>г.о.Самара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3314" name="TextBox 5"/>
          <p:cNvSpPr txBox="1">
            <a:spLocks noChangeArrowheads="1"/>
          </p:cNvSpPr>
          <p:nvPr/>
        </p:nvSpPr>
        <p:spPr bwMode="auto">
          <a:xfrm>
            <a:off x="571472" y="2357430"/>
            <a:ext cx="79301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2800" dirty="0"/>
              <a:t>П</a:t>
            </a:r>
            <a:r>
              <a:rPr lang="ru-RU" sz="2800" dirty="0">
                <a:latin typeface="Calibri" pitchFamily="34" charset="0"/>
              </a:rPr>
              <a:t>резентация для детей</a:t>
            </a:r>
            <a:r>
              <a:rPr lang="ru-RU" sz="2800" dirty="0"/>
              <a:t> </a:t>
            </a:r>
            <a:r>
              <a:rPr lang="ru-RU" sz="2800" dirty="0" smtClean="0">
                <a:latin typeface="Calibri" pitchFamily="34" charset="0"/>
              </a:rPr>
              <a:t>подготовительной </a:t>
            </a:r>
            <a:r>
              <a:rPr lang="ru-RU" sz="2800" dirty="0">
                <a:latin typeface="Calibri" pitchFamily="34" charset="0"/>
              </a:rPr>
              <a:t>группы </a:t>
            </a:r>
            <a:endParaRPr lang="ru-RU" sz="2800" dirty="0"/>
          </a:p>
          <a:p>
            <a:pPr algn="ctr" eaLnBrk="1" hangingPunct="1"/>
            <a:r>
              <a:rPr lang="ru-RU" sz="2800" dirty="0">
                <a:latin typeface="Calibri" pitchFamily="34" charset="0"/>
              </a:rPr>
              <a:t>на тему</a:t>
            </a:r>
            <a:r>
              <a:rPr lang="ru-RU" sz="2800" dirty="0"/>
              <a:t>:</a:t>
            </a:r>
          </a:p>
        </p:txBody>
      </p:sp>
      <p:sp>
        <p:nvSpPr>
          <p:cNvPr id="13315" name="TextBox 7"/>
          <p:cNvSpPr txBox="1">
            <a:spLocks noChangeArrowheads="1"/>
          </p:cNvSpPr>
          <p:nvPr/>
        </p:nvSpPr>
        <p:spPr bwMode="auto">
          <a:xfrm>
            <a:off x="1428728" y="3286124"/>
            <a:ext cx="64396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2800" b="1" i="1" dirty="0"/>
              <a:t>«</a:t>
            </a:r>
            <a:r>
              <a:rPr lang="ru-RU" sz="2800" b="1" i="1" dirty="0">
                <a:latin typeface="Calibri" pitchFamily="34" charset="0"/>
              </a:rPr>
              <a:t>Сказка ложь, да в ней намек, добрым </a:t>
            </a:r>
          </a:p>
          <a:p>
            <a:pPr algn="ctr" eaLnBrk="1" hangingPunct="1"/>
            <a:r>
              <a:rPr lang="ru-RU" sz="2800" b="1" i="1" dirty="0">
                <a:latin typeface="Calibri" pitchFamily="34" charset="0"/>
              </a:rPr>
              <a:t>молодцам урок</a:t>
            </a:r>
            <a:r>
              <a:rPr lang="ru-RU" sz="2800" b="1" i="1" dirty="0"/>
              <a:t>»</a:t>
            </a:r>
          </a:p>
        </p:txBody>
      </p:sp>
      <p:sp>
        <p:nvSpPr>
          <p:cNvPr id="13316" name="TextBox 8"/>
          <p:cNvSpPr txBox="1">
            <a:spLocks noChangeArrowheads="1"/>
          </p:cNvSpPr>
          <p:nvPr/>
        </p:nvSpPr>
        <p:spPr bwMode="auto">
          <a:xfrm>
            <a:off x="4139952" y="4500570"/>
            <a:ext cx="38164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dirty="0" smtClean="0">
                <a:latin typeface="Calibri" pitchFamily="34" charset="0"/>
              </a:rPr>
              <a:t>Составила и провела: </a:t>
            </a:r>
            <a:r>
              <a:rPr lang="ru-RU" dirty="0" smtClean="0">
                <a:latin typeface="Calibri" pitchFamily="34" charset="0"/>
              </a:rPr>
              <a:t>воспитатель</a:t>
            </a:r>
            <a:endParaRPr lang="ru-RU" dirty="0">
              <a:latin typeface="Calibri" pitchFamily="34" charset="0"/>
            </a:endParaRPr>
          </a:p>
          <a:p>
            <a:pPr eaLnBrk="1" hangingPunct="1"/>
            <a:r>
              <a:rPr lang="ru-RU" dirty="0" err="1" smtClean="0">
                <a:latin typeface="Calibri" pitchFamily="34" charset="0"/>
              </a:rPr>
              <a:t>Маклакова</a:t>
            </a:r>
            <a:r>
              <a:rPr lang="ru-RU" dirty="0" smtClean="0">
                <a:latin typeface="Calibri" pitchFamily="34" charset="0"/>
              </a:rPr>
              <a:t> Людмила Петровна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2"/>
            <a:ext cx="2152650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503150"/>
            <a:ext cx="1927101" cy="1927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477" y="3714666"/>
            <a:ext cx="2838800" cy="2053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04662"/>
            <a:ext cx="1927101" cy="1927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870044"/>
            <a:ext cx="2763391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0922" y="3498578"/>
            <a:ext cx="2076450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 bwMode="auto">
          <a:xfrm flipH="1">
            <a:off x="395536" y="404662"/>
            <a:ext cx="2376264" cy="21602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539552" y="332656"/>
            <a:ext cx="2232248" cy="25202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Прямая соединительная линия 12"/>
          <p:cNvCxnSpPr/>
          <p:nvPr/>
        </p:nvCxnSpPr>
        <p:spPr bwMode="auto">
          <a:xfrm flipH="1">
            <a:off x="3203848" y="404662"/>
            <a:ext cx="2304256" cy="230425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/>
          <p:nvPr/>
        </p:nvCxnSpPr>
        <p:spPr bwMode="auto">
          <a:xfrm>
            <a:off x="3347864" y="503150"/>
            <a:ext cx="2304256" cy="220577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Прямая соединительная линия 16"/>
          <p:cNvCxnSpPr/>
          <p:nvPr/>
        </p:nvCxnSpPr>
        <p:spPr bwMode="auto">
          <a:xfrm flipH="1">
            <a:off x="6039247" y="404662"/>
            <a:ext cx="2277169" cy="20255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Прямая соединительная линия 18"/>
          <p:cNvCxnSpPr/>
          <p:nvPr/>
        </p:nvCxnSpPr>
        <p:spPr bwMode="auto">
          <a:xfrm>
            <a:off x="6156176" y="332656"/>
            <a:ext cx="2501196" cy="22322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Прямая соединительная линия 20"/>
          <p:cNvCxnSpPr/>
          <p:nvPr/>
        </p:nvCxnSpPr>
        <p:spPr bwMode="auto">
          <a:xfrm flipH="1">
            <a:off x="0" y="3498578"/>
            <a:ext cx="3347864" cy="23786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Прямая соединительная линия 22"/>
          <p:cNvCxnSpPr/>
          <p:nvPr/>
        </p:nvCxnSpPr>
        <p:spPr bwMode="auto">
          <a:xfrm>
            <a:off x="196477" y="3498578"/>
            <a:ext cx="3007371" cy="23786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 flipH="1">
            <a:off x="3203848" y="3714666"/>
            <a:ext cx="2952328" cy="205382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>
            <a:off x="3131840" y="3714666"/>
            <a:ext cx="3168352" cy="19841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6372200" y="3356992"/>
            <a:ext cx="2520280" cy="24115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 flipH="1">
            <a:off x="6444208" y="3284984"/>
            <a:ext cx="2304256" cy="248351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73230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48163" y="179403"/>
            <a:ext cx="1011188" cy="918229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548162" y="2973566"/>
            <a:ext cx="989163" cy="90040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 rot="10800000">
            <a:off x="1518628" y="4272774"/>
            <a:ext cx="986006" cy="88441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198237" y="3253645"/>
            <a:ext cx="280426" cy="34025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587812" y="3253645"/>
            <a:ext cx="309094" cy="34568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780865" y="3065053"/>
            <a:ext cx="222447" cy="18859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053757" y="3065053"/>
            <a:ext cx="171839" cy="1846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H="1" flipV="1">
            <a:off x="2110608" y="3109755"/>
            <a:ext cx="101243" cy="81009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7525" y="3125664"/>
            <a:ext cx="89938" cy="99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Овал 10"/>
          <p:cNvSpPr/>
          <p:nvPr/>
        </p:nvSpPr>
        <p:spPr>
          <a:xfrm>
            <a:off x="1487272" y="5498035"/>
            <a:ext cx="1008111" cy="9056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16200000">
            <a:off x="1854536" y="4750987"/>
            <a:ext cx="306034" cy="23402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9507" y="4403862"/>
            <a:ext cx="171842" cy="247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5063" y="4408475"/>
            <a:ext cx="168638" cy="24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104692" y="4489041"/>
            <a:ext cx="69967" cy="77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796" y="4459919"/>
            <a:ext cx="79264" cy="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Овал 16"/>
          <p:cNvSpPr/>
          <p:nvPr/>
        </p:nvSpPr>
        <p:spPr>
          <a:xfrm>
            <a:off x="1548163" y="1556792"/>
            <a:ext cx="956471" cy="9047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 bwMode="auto">
          <a:xfrm>
            <a:off x="1780865" y="5950847"/>
            <a:ext cx="66465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1587812" y="1129287"/>
            <a:ext cx="99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желтый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674166" y="5157192"/>
            <a:ext cx="664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поет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423365" y="3903442"/>
            <a:ext cx="113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румяный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537000" y="6403659"/>
            <a:ext cx="991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катится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485190" y="2529315"/>
            <a:ext cx="1036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круглый</a:t>
            </a:r>
            <a:endParaRPr lang="ru-RU" dirty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7408" y="321507"/>
            <a:ext cx="818647" cy="77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955" y="1556792"/>
            <a:ext cx="900099" cy="873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8654" y="2780907"/>
            <a:ext cx="1348096" cy="97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2187" y="5446791"/>
            <a:ext cx="100811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3218" y="4180249"/>
            <a:ext cx="1445595" cy="911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10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5" y="215404"/>
            <a:ext cx="909343" cy="88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4" name="Прямая соединительная линия 33"/>
          <p:cNvCxnSpPr/>
          <p:nvPr/>
        </p:nvCxnSpPr>
        <p:spPr bwMode="auto">
          <a:xfrm flipH="1">
            <a:off x="4121948" y="215404"/>
            <a:ext cx="1013548" cy="10935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Прямая соединительная линия 38"/>
          <p:cNvCxnSpPr/>
          <p:nvPr/>
        </p:nvCxnSpPr>
        <p:spPr bwMode="auto">
          <a:xfrm flipH="1">
            <a:off x="3851920" y="3932315"/>
            <a:ext cx="1944216" cy="12968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Прямая соединительная линия 82"/>
          <p:cNvCxnSpPr/>
          <p:nvPr/>
        </p:nvCxnSpPr>
        <p:spPr bwMode="auto">
          <a:xfrm>
            <a:off x="4121948" y="321507"/>
            <a:ext cx="1170132" cy="9874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Прямая соединительная линия 84"/>
          <p:cNvCxnSpPr/>
          <p:nvPr/>
        </p:nvCxnSpPr>
        <p:spPr bwMode="auto">
          <a:xfrm>
            <a:off x="4121948" y="1556792"/>
            <a:ext cx="1170132" cy="9047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Прямая соединительная линия 86"/>
          <p:cNvCxnSpPr/>
          <p:nvPr/>
        </p:nvCxnSpPr>
        <p:spPr bwMode="auto">
          <a:xfrm flipH="1">
            <a:off x="3993218" y="1498619"/>
            <a:ext cx="1142278" cy="9316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Прямая соединительная линия 88"/>
          <p:cNvCxnSpPr/>
          <p:nvPr/>
        </p:nvCxnSpPr>
        <p:spPr bwMode="auto">
          <a:xfrm>
            <a:off x="3993218" y="2898647"/>
            <a:ext cx="1658902" cy="10336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Прямая соединительная линия 91"/>
          <p:cNvCxnSpPr/>
          <p:nvPr/>
        </p:nvCxnSpPr>
        <p:spPr bwMode="auto">
          <a:xfrm flipH="1">
            <a:off x="3851920" y="2898646"/>
            <a:ext cx="1586893" cy="9753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Прямая соединительная линия 93"/>
          <p:cNvCxnSpPr/>
          <p:nvPr/>
        </p:nvCxnSpPr>
        <p:spPr bwMode="auto">
          <a:xfrm>
            <a:off x="3851920" y="4088108"/>
            <a:ext cx="1800200" cy="10039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Прямая соединительная линия 95"/>
          <p:cNvCxnSpPr/>
          <p:nvPr/>
        </p:nvCxnSpPr>
        <p:spPr bwMode="auto">
          <a:xfrm>
            <a:off x="3993218" y="5446791"/>
            <a:ext cx="1445595" cy="11415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Прямая соединительная линия 97"/>
          <p:cNvCxnSpPr/>
          <p:nvPr/>
        </p:nvCxnSpPr>
        <p:spPr bwMode="auto">
          <a:xfrm flipH="1">
            <a:off x="3851920" y="5341858"/>
            <a:ext cx="1283576" cy="124646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Прямая соединительная линия 99"/>
          <p:cNvCxnSpPr/>
          <p:nvPr/>
        </p:nvCxnSpPr>
        <p:spPr bwMode="auto">
          <a:xfrm flipH="1">
            <a:off x="5940152" y="179403"/>
            <a:ext cx="1296144" cy="10173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Прямая соединительная линия 101"/>
          <p:cNvCxnSpPr/>
          <p:nvPr/>
        </p:nvCxnSpPr>
        <p:spPr bwMode="auto">
          <a:xfrm>
            <a:off x="6012160" y="179403"/>
            <a:ext cx="1296144" cy="11295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Box 103"/>
          <p:cNvSpPr txBox="1"/>
          <p:nvPr/>
        </p:nvSpPr>
        <p:spPr>
          <a:xfrm>
            <a:off x="3690310" y="1124317"/>
            <a:ext cx="1952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 не солнышко</a:t>
            </a:r>
            <a:endParaRPr lang="ru-RU" dirty="0"/>
          </a:p>
        </p:txBody>
      </p:sp>
      <p:sp>
        <p:nvSpPr>
          <p:cNvPr id="105" name="TextBox 104"/>
          <p:cNvSpPr txBox="1"/>
          <p:nvPr/>
        </p:nvSpPr>
        <p:spPr>
          <a:xfrm>
            <a:off x="3906923" y="2411575"/>
            <a:ext cx="1600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 не колесо</a:t>
            </a:r>
            <a:endParaRPr lang="ru-RU" dirty="0"/>
          </a:p>
        </p:txBody>
      </p:sp>
      <p:sp>
        <p:nvSpPr>
          <p:cNvPr id="106" name="TextBox 105"/>
          <p:cNvSpPr txBox="1"/>
          <p:nvPr/>
        </p:nvSpPr>
        <p:spPr>
          <a:xfrm>
            <a:off x="3809241" y="3810179"/>
            <a:ext cx="1754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 не пирожок</a:t>
            </a:r>
            <a:endParaRPr lang="ru-RU" dirty="0"/>
          </a:p>
        </p:txBody>
      </p:sp>
      <p:sp>
        <p:nvSpPr>
          <p:cNvPr id="107" name="TextBox 106"/>
          <p:cNvSpPr txBox="1"/>
          <p:nvPr/>
        </p:nvSpPr>
        <p:spPr>
          <a:xfrm>
            <a:off x="3906923" y="5077459"/>
            <a:ext cx="1571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 не артист</a:t>
            </a:r>
            <a:endParaRPr lang="ru-RU" dirty="0"/>
          </a:p>
        </p:txBody>
      </p:sp>
      <p:sp>
        <p:nvSpPr>
          <p:cNvPr id="108" name="TextBox 107"/>
          <p:cNvSpPr txBox="1"/>
          <p:nvPr/>
        </p:nvSpPr>
        <p:spPr>
          <a:xfrm>
            <a:off x="4038554" y="645490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 не мяч</a:t>
            </a:r>
            <a:endParaRPr lang="ru-RU" dirty="0"/>
          </a:p>
        </p:txBody>
      </p:sp>
      <p:sp>
        <p:nvSpPr>
          <p:cNvPr id="109" name="TextBox 108"/>
          <p:cNvSpPr txBox="1"/>
          <p:nvPr/>
        </p:nvSpPr>
        <p:spPr>
          <a:xfrm>
            <a:off x="5871611" y="1187460"/>
            <a:ext cx="190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 не цыпленок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9972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605088"/>
            <a:ext cx="172878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6600" y="2889250"/>
            <a:ext cx="1379538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3788" y="2651125"/>
            <a:ext cx="11382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2543175"/>
            <a:ext cx="1109663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9038" y="2605088"/>
            <a:ext cx="1189037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2605088"/>
            <a:ext cx="10985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79838" y="4652963"/>
            <a:ext cx="14478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7594" y="611535"/>
            <a:ext cx="256220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07135" y="2291137"/>
            <a:ext cx="1296144" cy="152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311"/>
          <a:stretch/>
        </p:blipFill>
        <p:spPr bwMode="auto">
          <a:xfrm>
            <a:off x="1251039" y="2780929"/>
            <a:ext cx="756096" cy="1002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37"/>
          <a:stretch/>
        </p:blipFill>
        <p:spPr bwMode="auto">
          <a:xfrm>
            <a:off x="673093" y="3140968"/>
            <a:ext cx="550390" cy="670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 bwMode="auto">
          <a:xfrm>
            <a:off x="5364088" y="1052736"/>
            <a:ext cx="1368152" cy="10984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169" y="4365104"/>
            <a:ext cx="1783085" cy="178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Равнобедренный треугольник 4"/>
          <p:cNvSpPr/>
          <p:nvPr/>
        </p:nvSpPr>
        <p:spPr bwMode="auto">
          <a:xfrm>
            <a:off x="5364088" y="611535"/>
            <a:ext cx="1368152" cy="441201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8678" y="1129886"/>
            <a:ext cx="898971" cy="94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2634611"/>
            <a:ext cx="783531" cy="1822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2968" y="3200626"/>
            <a:ext cx="1455216" cy="690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945" y="4869160"/>
            <a:ext cx="1482477" cy="1482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7594" y="147990"/>
            <a:ext cx="2752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Подсказывающие знаки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72447" y="1966496"/>
            <a:ext cx="1852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Позвать друзей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51935" y="3900912"/>
            <a:ext cx="281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Громко звать на помощь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7594" y="6351637"/>
            <a:ext cx="1921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Быстро убежать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15351" y="151873"/>
            <a:ext cx="242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Запрещающие знаки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912728" y="2154756"/>
            <a:ext cx="3169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Впускать в свой дом чужого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772968" y="4365104"/>
            <a:ext cx="2668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Разговаривать с чужим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254286" y="6363343"/>
            <a:ext cx="190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Уходить одному</a:t>
            </a:r>
            <a:endParaRPr lang="ru-RU" dirty="0"/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5254286" y="832135"/>
            <a:ext cx="1900200" cy="13226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Прямая соединительная линия 18"/>
          <p:cNvCxnSpPr/>
          <p:nvPr/>
        </p:nvCxnSpPr>
        <p:spPr bwMode="auto">
          <a:xfrm flipH="1">
            <a:off x="5015351" y="764704"/>
            <a:ext cx="1954071" cy="15264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Прямая соединительная линия 20"/>
          <p:cNvCxnSpPr/>
          <p:nvPr/>
        </p:nvCxnSpPr>
        <p:spPr bwMode="auto">
          <a:xfrm>
            <a:off x="4772968" y="3051424"/>
            <a:ext cx="1431418" cy="10341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Прямая соединительная линия 22"/>
          <p:cNvCxnSpPr/>
          <p:nvPr/>
        </p:nvCxnSpPr>
        <p:spPr bwMode="auto">
          <a:xfrm flipH="1">
            <a:off x="4772968" y="2924944"/>
            <a:ext cx="1431418" cy="11606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>
            <a:off x="5598678" y="4941168"/>
            <a:ext cx="1555808" cy="14104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 flipH="1">
            <a:off x="5364088" y="4734436"/>
            <a:ext cx="1790398" cy="162890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6958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АНДРЕЙ\Documents\Новая папка (2)\Новая папка\1 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488" y="260350"/>
            <a:ext cx="743902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59632" y="1052736"/>
            <a:ext cx="363843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Каждый грамотный ребенок</a:t>
            </a:r>
          </a:p>
          <a:p>
            <a:r>
              <a:rPr lang="ru-RU" dirty="0" smtClean="0"/>
              <a:t>Должен твердо знать с пеленок:</a:t>
            </a:r>
          </a:p>
          <a:p>
            <a:r>
              <a:rPr lang="ru-RU" dirty="0" smtClean="0"/>
              <a:t>Если вас зовут купаться,</a:t>
            </a:r>
          </a:p>
          <a:p>
            <a:r>
              <a:rPr lang="ru-RU" dirty="0" smtClean="0"/>
              <a:t>В телевизоре сниматься,</a:t>
            </a:r>
          </a:p>
          <a:p>
            <a:r>
              <a:rPr lang="ru-RU" dirty="0" smtClean="0"/>
              <a:t>Обещают дать конфет,</a:t>
            </a:r>
          </a:p>
          <a:p>
            <a:r>
              <a:rPr lang="ru-RU" dirty="0" smtClean="0"/>
              <a:t>Отвечайте твердо: «Нет!»</a:t>
            </a:r>
          </a:p>
          <a:p>
            <a:r>
              <a:rPr lang="ru-RU" dirty="0" smtClean="0"/>
              <a:t>Вам предложат обезьянку,</a:t>
            </a:r>
          </a:p>
          <a:p>
            <a:r>
              <a:rPr lang="ru-RU" dirty="0" smtClean="0"/>
              <a:t>Или даже денег банку,</a:t>
            </a:r>
          </a:p>
          <a:p>
            <a:r>
              <a:rPr lang="ru-RU" dirty="0" smtClean="0"/>
              <a:t>Или даже в цирк билет – </a:t>
            </a:r>
          </a:p>
          <a:p>
            <a:r>
              <a:rPr lang="ru-RU" dirty="0" smtClean="0"/>
              <a:t>Отвечайте твердо: «Нет!»</a:t>
            </a:r>
          </a:p>
          <a:p>
            <a:r>
              <a:rPr lang="ru-RU" dirty="0" smtClean="0"/>
              <a:t>Позовут лететь к Луне,</a:t>
            </a:r>
          </a:p>
          <a:p>
            <a:r>
              <a:rPr lang="ru-RU" dirty="0" smtClean="0"/>
              <a:t>Покататься на слоне…</a:t>
            </a:r>
          </a:p>
          <a:p>
            <a:r>
              <a:rPr lang="ru-RU" dirty="0" smtClean="0"/>
              <a:t>Есть на все простой ответ,</a:t>
            </a:r>
          </a:p>
          <a:p>
            <a:r>
              <a:rPr lang="ru-RU" dirty="0" smtClean="0"/>
              <a:t>Ты ответить должен: «Нет!»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089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" y="4652963"/>
            <a:ext cx="1593850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88913"/>
            <a:ext cx="20955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03600" y="188913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02413" y="188913"/>
            <a:ext cx="19812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650" y="2276475"/>
            <a:ext cx="18669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50038" y="2636838"/>
            <a:ext cx="19335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7463" y="2417763"/>
            <a:ext cx="1690687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03588" y="4752975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3100" y="2493963"/>
            <a:ext cx="1524000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3" descr="C:\Program Files (x86)\Microsoft Office\MEDIA\CAGCAT10\j0185604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2022475"/>
            <a:ext cx="2808287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1989138"/>
            <a:ext cx="2951163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6040438" y="1495425"/>
            <a:ext cx="2071687" cy="190976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009650" y="3895725"/>
            <a:ext cx="2006600" cy="2003425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13138" y="3921125"/>
            <a:ext cx="1978025" cy="1905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011863" y="3846513"/>
            <a:ext cx="2001837" cy="193198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71550" y="1557338"/>
            <a:ext cx="2016125" cy="19812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492500" y="1557338"/>
            <a:ext cx="1998663" cy="194627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5429250" y="2133600"/>
            <a:ext cx="1728788" cy="2303463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798638" y="1079500"/>
            <a:ext cx="2447925" cy="3357563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276475"/>
            <a:ext cx="231616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2149475"/>
            <a:ext cx="2447925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3" descr="C:\Program Files (x86)\Microsoft Office\MEDIA\CAGCAT10\j0185604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016125"/>
            <a:ext cx="2195512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2843213" y="2032000"/>
            <a:ext cx="2008187" cy="2001838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932363" y="2492375"/>
            <a:ext cx="1514475" cy="148113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1916113"/>
            <a:ext cx="2316162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4581525"/>
            <a:ext cx="23050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04813"/>
            <a:ext cx="24098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92488" y="46355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3571875"/>
            <a:ext cx="174307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1813" y="3500438"/>
            <a:ext cx="22098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1063" y="3595688"/>
            <a:ext cx="24384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43663" y="692150"/>
            <a:ext cx="2560637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45571" y="493669"/>
            <a:ext cx="1944216" cy="18002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720655" y="4408475"/>
            <a:ext cx="1872208" cy="17891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 rot="10800000">
            <a:off x="3563888" y="480426"/>
            <a:ext cx="1908212" cy="187220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938950" y="5130522"/>
            <a:ext cx="560852" cy="51277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21446" y="5141476"/>
            <a:ext cx="539755" cy="51277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206132" y="4675731"/>
            <a:ext cx="28042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732607" y="4660927"/>
            <a:ext cx="2880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H="1" flipV="1">
            <a:off x="1804615" y="4795665"/>
            <a:ext cx="144016" cy="16201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5476" y="4795665"/>
            <a:ext cx="17145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Овал 10"/>
          <p:cNvSpPr/>
          <p:nvPr/>
        </p:nvSpPr>
        <p:spPr>
          <a:xfrm>
            <a:off x="3563888" y="4408475"/>
            <a:ext cx="1924947" cy="180019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16200000">
            <a:off x="4211960" y="1646802"/>
            <a:ext cx="612068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3904" y="774576"/>
            <a:ext cx="317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8097" y="786539"/>
            <a:ext cx="317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1122" y="920683"/>
            <a:ext cx="17145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6929" y="908720"/>
            <a:ext cx="17145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Овал 16"/>
          <p:cNvSpPr/>
          <p:nvPr/>
        </p:nvSpPr>
        <p:spPr>
          <a:xfrm>
            <a:off x="6440862" y="398646"/>
            <a:ext cx="1944216" cy="195398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 bwMode="auto">
          <a:xfrm flipV="1">
            <a:off x="3707904" y="5303050"/>
            <a:ext cx="1584176" cy="55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091323" y="2708920"/>
            <a:ext cx="99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желтый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202654" y="2780928"/>
            <a:ext cx="664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поет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821446" y="6453336"/>
            <a:ext cx="113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румяный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851920" y="6525344"/>
            <a:ext cx="991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катится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6660232" y="2893586"/>
            <a:ext cx="1036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круглый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74432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385</TotalTime>
  <Words>164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Constantia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1</cp:lastModifiedBy>
  <cp:revision>56</cp:revision>
  <cp:lastPrinted>2015-01-29T08:42:37Z</cp:lastPrinted>
  <dcterms:created xsi:type="dcterms:W3CDTF">2013-01-14T15:36:00Z</dcterms:created>
  <dcterms:modified xsi:type="dcterms:W3CDTF">2015-01-29T08:44:10Z</dcterms:modified>
</cp:coreProperties>
</file>