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1ED8B43-933D-4F80-A609-2C38A6C23E3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15AEC7-88B1-45D2-87B6-2F741216D088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40904"/>
          </a:xfrm>
        </p:spPr>
        <p:txBody>
          <a:bodyPr>
            <a:normAutofit/>
          </a:bodyPr>
          <a:lstStyle/>
          <a:p>
            <a:r>
              <a:rPr lang="en-GB" sz="6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en-US" sz="6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lankton</a:t>
            </a:r>
            <a:endParaRPr lang="ru-RU" sz="60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091940aeca4c7ce5668e450097da4e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996952"/>
            <a:ext cx="4261257" cy="3199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0b249b7ebc1e659e50d5bc15728abe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80928"/>
            <a:ext cx="3960440" cy="2973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108012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However, plankton is also the largest source of carbon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zamli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. The fact that by using it as a food , animal plankton converted into biomass , in consequence of which settles at the sea bottom, as heavier than water . This process is known in scientific circles as the " biological pump ."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120849988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6895655" cy="4170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67744" y="188640"/>
            <a:ext cx="4392488" cy="1008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end!!!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ocean_life_wallpapers_006-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908720"/>
            <a:ext cx="7344816" cy="5307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Plankton -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small primitive organisms drifting in the water column . Are an important food source set of marine animals .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sz="2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7ab818be728faa30f911ac0f88b153bc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104456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00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204864"/>
            <a:ext cx="4235255" cy="3424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. Phytoplankton 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2 .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Zooplankton</a:t>
            </a:r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3 .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Bacterioplankton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0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204864"/>
            <a:ext cx="4542246" cy="3410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476672"/>
            <a:ext cx="84969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700" b="1" u="sng" dirty="0">
                <a:solidFill>
                  <a:srgbClr val="10CF9B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Plankton are divided into several groups:</a:t>
            </a:r>
          </a:p>
        </p:txBody>
      </p:sp>
      <p:pic>
        <p:nvPicPr>
          <p:cNvPr id="7" name="Рисунок 6" descr="090245614-7b30e96e-42d3-47f7-843a-3fdbfc49cb3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068960"/>
            <a:ext cx="4210872" cy="2849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word translated as "plant" . It consists of small algae floating at the surface of the water , where a lot of sunlight needed for photosynthesis.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plankton-e13383128891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852936"/>
            <a:ext cx="5184576" cy="3089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0224" y="340023"/>
            <a:ext cx="64180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Phytoplankton </a:t>
            </a:r>
            <a:r>
              <a:rPr lang="en-US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198240" cy="758952"/>
          </a:xfrm>
        </p:spPr>
        <p:txBody>
          <a:bodyPr>
            <a:noAutofit/>
          </a:bodyPr>
          <a:lstStyle/>
          <a:p>
            <a:r>
              <a:rPr lang="en-US" sz="4000" b="1" i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Zooplankton</a:t>
            </a:r>
            <a:r>
              <a:rPr lang="en-US" sz="40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0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The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word translated as " animal." Consists of protozoa and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</a:rPr>
              <a:t>multicellular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 animals such as crustaceans. Zooplankton feed on phytoplankton.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50f74b7072f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924944"/>
            <a:ext cx="5040560" cy="2994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5134344" cy="758952"/>
          </a:xfrm>
        </p:spPr>
        <p:txBody>
          <a:bodyPr>
            <a:noAutofit/>
          </a:bodyPr>
          <a:lstStyle/>
          <a:p>
            <a:r>
              <a:rPr lang="en-US" sz="4000" dirty="0" smtClean="0"/>
              <a:t> </a:t>
            </a:r>
            <a:r>
              <a:rPr lang="en-US" sz="4000" b="1" i="1" u="sng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Bacterioplankton</a:t>
            </a:r>
            <a:r>
              <a:rPr lang="en-US" sz="4000" b="1" i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000" b="1" i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Consists of bacteria and </a:t>
            </a:r>
            <a:r>
              <a:rPr lang="en-US" sz="2400" b="1" dirty="0" err="1" smtClean="0">
                <a:solidFill>
                  <a:schemeClr val="accent4">
                    <a:lumMod val="50000"/>
                  </a:schemeClr>
                </a:solidFill>
              </a:rPr>
              <a:t>archaea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 , which are involved in the process of </a:t>
            </a:r>
            <a:r>
              <a:rPr lang="en-US" sz="2400" b="1" dirty="0" err="1" smtClean="0">
                <a:solidFill>
                  <a:schemeClr val="accent4">
                    <a:lumMod val="50000"/>
                  </a:schemeClr>
                </a:solidFill>
              </a:rPr>
              <a:t>remineralization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 , </a:t>
            </a:r>
            <a:r>
              <a:rPr lang="en-US" sz="2400" b="1" dirty="0" err="1" smtClean="0">
                <a:solidFill>
                  <a:schemeClr val="accent4">
                    <a:lumMod val="50000"/>
                  </a:schemeClr>
                </a:solidFill>
              </a:rPr>
              <a:t>ie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 conversion of organic forms into inorganic .</a:t>
            </a:r>
          </a:p>
          <a:p>
            <a:endParaRPr lang="ru-RU" dirty="0"/>
          </a:p>
        </p:txBody>
      </p:sp>
      <p:pic>
        <p:nvPicPr>
          <p:cNvPr id="4" name="Рисунок 3" descr="0cNQpxM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852936"/>
            <a:ext cx="4176464" cy="2914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33c2548b31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924944"/>
            <a:ext cx="4104456" cy="2934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4499992" cy="4614264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Meaning of plankton in the oceans is difficult to overestimate . He plays the role of most fish feeders at a young age . Flow collected plankton in the so-called field feeding grazed cetaceans , as well </a:t>
            </a:r>
            <a:r>
              <a:rPr lang="en-US" sz="22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zhekitovye</a:t>
            </a:r>
            <a:r>
              <a:rPr lang="en-US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sharks. Even some whales migrate seasonally , following the plankton fields .</a:t>
            </a:r>
            <a:endParaRPr lang="ru-RU" sz="2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jivotniy_mir18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772816"/>
            <a:ext cx="475252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_24_fd2a2269f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46419"/>
            <a:ext cx="4104456" cy="3168353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0" name="Содержимое 9" descr="rep_122_053_4_jpg_300x200_crop_q8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88640"/>
            <a:ext cx="4608512" cy="1760984"/>
          </a:xfr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1" name="Рисунок 10" descr="66275715_1289080362_0_abdf_144fb087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212976"/>
            <a:ext cx="4464496" cy="3078342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5004048" y="2132856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i="1" u="sng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</a:t>
            </a:r>
            <a:r>
              <a:rPr lang="en-US" sz="5400" b="1" i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cean</a:t>
            </a:r>
            <a:endParaRPr lang="ru-RU" sz="5400" b="1" i="1" u="sng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i="1" u="sng" dirty="0">
                <a:solidFill>
                  <a:schemeClr val="accent4"/>
                </a:solidFill>
                <a:latin typeface="Blackadder ITC" pitchFamily="82" charset="0"/>
              </a:rPr>
              <a:t>O</a:t>
            </a:r>
            <a:r>
              <a:rPr lang="en-US" sz="7200" b="1" i="1" u="sng" dirty="0" smtClean="0">
                <a:solidFill>
                  <a:schemeClr val="accent4"/>
                </a:solidFill>
                <a:latin typeface="Blackadder ITC" pitchFamily="82" charset="0"/>
              </a:rPr>
              <a:t>cean</a:t>
            </a:r>
            <a:endParaRPr lang="ru-RU" sz="7200" b="1" i="1" u="sng" dirty="0">
              <a:solidFill>
                <a:schemeClr val="accent4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4437112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i="1" u="sng" dirty="0">
                <a:solidFill>
                  <a:schemeClr val="accent4">
                    <a:lumMod val="50000"/>
                  </a:schemeClr>
                </a:solidFill>
                <a:latin typeface="Broadway" pitchFamily="82" charset="0"/>
              </a:rPr>
              <a:t>O</a:t>
            </a:r>
            <a:r>
              <a:rPr lang="en-US" sz="6000" b="1" i="1" u="sng" dirty="0" smtClean="0">
                <a:solidFill>
                  <a:schemeClr val="accent4">
                    <a:lumMod val="50000"/>
                  </a:schemeClr>
                </a:solidFill>
                <a:latin typeface="Broadway" pitchFamily="82" charset="0"/>
              </a:rPr>
              <a:t>cean</a:t>
            </a:r>
            <a:endParaRPr lang="ru-RU" sz="6000" b="1" i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8842248" cy="1137248"/>
          </a:xfrm>
        </p:spPr>
        <p:txBody>
          <a:bodyPr>
            <a:normAutofit fontScale="62500" lnSpcReduction="20000"/>
          </a:bodyPr>
          <a:lstStyle/>
          <a:p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Small plants on the water surface are involved in photosynthesis , and are an important element of the whole system of circulation of oxygen on the planet. The volume of phytoplankton in the oceans is enormous , so do not write him off , suggesting that oxygen is released only terrestrial plants . 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844824"/>
            <a:ext cx="5400600" cy="4054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90C6F6"/>
      </a:lt2>
      <a:accent1>
        <a:srgbClr val="0F6FC6"/>
      </a:accent1>
      <a:accent2>
        <a:srgbClr val="009DD9"/>
      </a:accent2>
      <a:accent3>
        <a:srgbClr val="004E6C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287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Plankton</vt:lpstr>
      <vt:lpstr>Plankton - small primitive organisms drifting in the water column . Are an important food source set of marine animals . </vt:lpstr>
      <vt:lpstr>Слайд 3</vt:lpstr>
      <vt:lpstr>Слайд 4</vt:lpstr>
      <vt:lpstr>Zooplankton </vt:lpstr>
      <vt:lpstr> Bacterioplankton </vt:lpstr>
      <vt:lpstr>Слайд 7</vt:lpstr>
      <vt:lpstr>Слайд 8</vt:lpstr>
      <vt:lpstr>Слайд 9</vt:lpstr>
      <vt:lpstr>Слайд 10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Plankton</dc:title>
  <dc:creator>Roma</dc:creator>
  <cp:lastModifiedBy>Roma</cp:lastModifiedBy>
  <cp:revision>6</cp:revision>
  <dcterms:created xsi:type="dcterms:W3CDTF">2014-01-22T18:36:50Z</dcterms:created>
  <dcterms:modified xsi:type="dcterms:W3CDTF">2014-01-22T19:33:20Z</dcterms:modified>
</cp:coreProperties>
</file>