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62" r:id="rId3"/>
    <p:sldId id="256" r:id="rId4"/>
    <p:sldId id="258" r:id="rId5"/>
    <p:sldId id="259" r:id="rId6"/>
    <p:sldId id="261" r:id="rId7"/>
    <p:sldId id="260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CD6C3C-232E-487C-8E22-F99A0E2C08C9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732E00-DA86-4165-BB14-E5DC0F8972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561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732E00-DA86-4165-BB14-E5DC0F897271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53545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D23A6-C484-4A04-BFFC-EBC5BB8FAB3F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2043-7611-46F6-8920-8274A59A00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587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D23A6-C484-4A04-BFFC-EBC5BB8FAB3F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2043-7611-46F6-8920-8274A59A00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099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D23A6-C484-4A04-BFFC-EBC5BB8FAB3F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2043-7611-46F6-8920-8274A59A00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92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D23A6-C484-4A04-BFFC-EBC5BB8FAB3F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2043-7611-46F6-8920-8274A59A00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0524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D23A6-C484-4A04-BFFC-EBC5BB8FAB3F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2043-7611-46F6-8920-8274A59A00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506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D23A6-C484-4A04-BFFC-EBC5BB8FAB3F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2043-7611-46F6-8920-8274A59A00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566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D23A6-C484-4A04-BFFC-EBC5BB8FAB3F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2043-7611-46F6-8920-8274A59A00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521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D23A6-C484-4A04-BFFC-EBC5BB8FAB3F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2043-7611-46F6-8920-8274A59A00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717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D23A6-C484-4A04-BFFC-EBC5BB8FAB3F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2043-7611-46F6-8920-8274A59A00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989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D23A6-C484-4A04-BFFC-EBC5BB8FAB3F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2043-7611-46F6-8920-8274A59A00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741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D23A6-C484-4A04-BFFC-EBC5BB8FAB3F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72043-7611-46F6-8920-8274A59A00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685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D23A6-C484-4A04-BFFC-EBC5BB8FAB3F}" type="datetimeFigureOut">
              <a:rPr lang="ru-RU" smtClean="0"/>
              <a:t>17.11.2014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A72043-7611-46F6-8920-8274A59A00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754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94691" y="1052736"/>
            <a:ext cx="6849717" cy="49244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ПРЕЗЕНТАЦИЯ НА ТЕМУ</a:t>
            </a:r>
          </a:p>
          <a:p>
            <a:pPr algn="ctr"/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3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ПОСУДА</a:t>
            </a:r>
          </a:p>
          <a:p>
            <a:pPr algn="ctr"/>
            <a:endParaRPr lang="ru-RU" sz="72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ПОДГОТОВИЛА  ВОСПИТАТЕЛЬ 3 ГРУППЫ КАРАСЕВА Е.В.</a:t>
            </a:r>
            <a:endParaRPr lang="ru-RU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226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761047"/>
            <a:ext cx="6551062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Я пыхчу, пыхчу, пыхчу,</a:t>
            </a:r>
          </a:p>
          <a:p>
            <a:endParaRPr lang="ru-RU" sz="1600" dirty="0" smtClean="0"/>
          </a:p>
          <a:p>
            <a:r>
              <a:rPr lang="ru-RU" sz="1600" dirty="0" smtClean="0"/>
              <a:t>Больше греться не хочу.</a:t>
            </a:r>
          </a:p>
          <a:p>
            <a:endParaRPr lang="ru-RU" sz="1600" dirty="0" smtClean="0"/>
          </a:p>
          <a:p>
            <a:r>
              <a:rPr lang="ru-RU" sz="1600" dirty="0" smtClean="0"/>
              <a:t>Крышка громко зазвенела:</a:t>
            </a:r>
          </a:p>
          <a:p>
            <a:endParaRPr lang="ru-RU" sz="1600" dirty="0" smtClean="0"/>
          </a:p>
          <a:p>
            <a:r>
              <a:rPr lang="ru-RU" sz="1600" dirty="0" smtClean="0"/>
              <a:t>«Пейте чай, вода </a:t>
            </a:r>
            <a:r>
              <a:rPr lang="ru-RU" sz="1600" dirty="0" err="1" smtClean="0"/>
              <a:t>скипела</a:t>
            </a:r>
            <a:r>
              <a:rPr lang="ru-RU" sz="1600" dirty="0" smtClean="0"/>
              <a:t>!»  (чайник)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endParaRPr lang="ru-RU" sz="1600" dirty="0" smtClean="0"/>
          </a:p>
          <a:p>
            <a:r>
              <a:rPr lang="ru-RU" sz="1600" dirty="0" smtClean="0"/>
              <a:t>                                                                          По моей тарелочке</a:t>
            </a:r>
          </a:p>
          <a:p>
            <a:endParaRPr lang="ru-RU" sz="1600" dirty="0" smtClean="0"/>
          </a:p>
          <a:p>
            <a:r>
              <a:rPr lang="ru-RU" sz="1600" dirty="0" smtClean="0"/>
              <a:t>                                                                           Лодочка плывет.</a:t>
            </a:r>
          </a:p>
          <a:p>
            <a:endParaRPr lang="ru-RU" sz="1600" dirty="0" smtClean="0"/>
          </a:p>
          <a:p>
            <a:r>
              <a:rPr lang="ru-RU" sz="1600" dirty="0" smtClean="0"/>
              <a:t>                                                                            Лодочку с </a:t>
            </a:r>
            <a:r>
              <a:rPr lang="ru-RU" sz="1600" dirty="0" err="1" smtClean="0"/>
              <a:t>едою</a:t>
            </a:r>
            <a:endParaRPr lang="ru-RU" sz="1600" dirty="0" smtClean="0"/>
          </a:p>
          <a:p>
            <a:endParaRPr lang="ru-RU" sz="1600" dirty="0" smtClean="0"/>
          </a:p>
          <a:p>
            <a:r>
              <a:rPr lang="ru-RU" sz="1600" dirty="0" smtClean="0"/>
              <a:t>                                                                         Отправляю в рот.       (ложка)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r>
              <a:rPr lang="ru-RU" sz="1600" dirty="0" smtClean="0"/>
              <a:t>Среди ложек я полковник</a:t>
            </a:r>
          </a:p>
          <a:p>
            <a:endParaRPr lang="ru-RU" sz="1600" dirty="0" smtClean="0"/>
          </a:p>
          <a:p>
            <a:r>
              <a:rPr lang="ru-RU" sz="1600" dirty="0" smtClean="0"/>
              <a:t>И зовут меня …            (половник)</a:t>
            </a:r>
            <a:endParaRPr lang="ru-RU" sz="1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588224" y="314771"/>
            <a:ext cx="206997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И в столовой, и на кухне,</a:t>
            </a:r>
          </a:p>
          <a:p>
            <a:endParaRPr lang="ru-RU" sz="1600" dirty="0" smtClean="0"/>
          </a:p>
          <a:p>
            <a:r>
              <a:rPr lang="ru-RU" sz="1600" dirty="0" smtClean="0"/>
              <a:t>В ресторане – и везде:</a:t>
            </a:r>
          </a:p>
          <a:p>
            <a:endParaRPr lang="ru-RU" sz="1600" dirty="0" smtClean="0"/>
          </a:p>
          <a:p>
            <a:r>
              <a:rPr lang="ru-RU" sz="1600" dirty="0" smtClean="0"/>
              <a:t>Если варят – то в кастрюле,</a:t>
            </a:r>
          </a:p>
          <a:p>
            <a:endParaRPr lang="ru-RU" sz="1600" dirty="0" smtClean="0"/>
          </a:p>
          <a:p>
            <a:r>
              <a:rPr lang="ru-RU" sz="1600" dirty="0" smtClean="0"/>
              <a:t>Жарят – на ….            (сковороде)</a:t>
            </a:r>
          </a:p>
          <a:p>
            <a:endParaRPr lang="ru-RU" sz="16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562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7632848" cy="54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556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ПОСУДЫ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0" y="2121180"/>
            <a:ext cx="4762500" cy="3900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35976" y="1197850"/>
            <a:ext cx="60720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СТОЛОВАЯ ПОСУДА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78237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СЕРВИЗЫ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348880"/>
            <a:ext cx="3744416" cy="3179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700808"/>
            <a:ext cx="38100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771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8352928" cy="5976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702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3600" dirty="0">
                <a:solidFill>
                  <a:schemeClr val="accent2">
                    <a:lumMod val="75000"/>
                  </a:schemeClr>
                </a:solidFill>
                <a:ea typeface="+mn-ea"/>
                <a:cs typeface="+mn-cs"/>
              </a:rPr>
              <a:t>Пальчиковая гимнастика «Машина каша»</a:t>
            </a:r>
            <a:r>
              <a:rPr lang="ru-RU" sz="13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130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1300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1300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8219256" cy="4713387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 smtClean="0"/>
              <a:t>Маша каши наварила,                    Указательным пальцем правой руки 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Маша кашей всех кормила.            дети мешают в левой ладошке.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Положила Маша кашу                            Загибают по одному пальчику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Кошке – в чашку,                                      на левой руке.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Жучке – в плошку,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А коту – в большую ложку.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 миску – курицам, цыплятам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И в корытце поросятам.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Всю посуду заняла,                          Разжимают кулачок.</a:t>
            </a:r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Все до крошки раздала.                           Сдувают «крошку» с ладошки.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 flipH="1">
            <a:off x="8686800" y="1600200"/>
            <a:ext cx="61664" cy="4525963"/>
          </a:xfrm>
        </p:spPr>
        <p:txBody>
          <a:bodyPr>
            <a:normAutofit fontScale="5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082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794897"/>
            <a:ext cx="181927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92347"/>
            <a:ext cx="27241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9363" y="50329"/>
            <a:ext cx="1728192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210" y="3861048"/>
            <a:ext cx="3302407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003" y="2996952"/>
            <a:ext cx="21431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457" y="4725144"/>
            <a:ext cx="1905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7625" y="4869160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51489" y="1392347"/>
            <a:ext cx="346681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ln w="31550" cmpd="sng">
                  <a:gradFill>
                    <a:gsLst>
                      <a:gs pos="25000">
                        <a:srgbClr val="4F81BD">
                          <a:shade val="25000"/>
                          <a:satMod val="190000"/>
                        </a:srgbClr>
                      </a:gs>
                      <a:gs pos="80000">
                        <a:srgbClr val="4F81BD">
                          <a:tint val="75000"/>
                          <a:satMod val="190000"/>
                        </a:srgb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ДЛЯ ЧЕГО ,КАКАЯ ПОСУДА СЛУЖИТ</a:t>
            </a:r>
            <a:endParaRPr lang="ru-RU" sz="2800" b="1" dirty="0">
              <a:ln w="31550" cmpd="sng">
                <a:gradFill>
                  <a:gsLst>
                    <a:gs pos="25000">
                      <a:srgbClr val="4F81BD">
                        <a:shade val="25000"/>
                        <a:satMod val="190000"/>
                      </a:srgbClr>
                    </a:gs>
                    <a:gs pos="80000">
                      <a:srgbClr val="4F81BD">
                        <a:tint val="75000"/>
                        <a:satMod val="190000"/>
                      </a:srgb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18356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191</Words>
  <Application>Microsoft Office PowerPoint</Application>
  <PresentationFormat>Экран (4:3)</PresentationFormat>
  <Paragraphs>62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ВИДЫ ПОСУДЫ</vt:lpstr>
      <vt:lpstr>СЕРВИЗЫ</vt:lpstr>
      <vt:lpstr>Презентация PowerPoint</vt:lpstr>
      <vt:lpstr>Пальчиковая гимнастика «Машина каша» 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Windows User</cp:lastModifiedBy>
  <cp:revision>5</cp:revision>
  <dcterms:created xsi:type="dcterms:W3CDTF">2014-11-17T17:05:59Z</dcterms:created>
  <dcterms:modified xsi:type="dcterms:W3CDTF">2014-11-17T17:53:45Z</dcterms:modified>
</cp:coreProperties>
</file>