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6" r:id="rId2"/>
    <p:sldId id="257" r:id="rId3"/>
    <p:sldId id="258" r:id="rId4"/>
    <p:sldId id="259" r:id="rId5"/>
    <p:sldId id="260" r:id="rId6"/>
    <p:sldId id="298" r:id="rId7"/>
    <p:sldId id="299" r:id="rId8"/>
    <p:sldId id="300" r:id="rId9"/>
    <p:sldId id="261" r:id="rId10"/>
    <p:sldId id="272" r:id="rId11"/>
    <p:sldId id="263" r:id="rId12"/>
    <p:sldId id="273" r:id="rId13"/>
    <p:sldId id="275" r:id="rId14"/>
    <p:sldId id="295" r:id="rId15"/>
    <p:sldId id="274" r:id="rId16"/>
    <p:sldId id="265" r:id="rId17"/>
    <p:sldId id="266" r:id="rId18"/>
    <p:sldId id="297" r:id="rId19"/>
    <p:sldId id="288" r:id="rId20"/>
    <p:sldId id="302" r:id="rId21"/>
    <p:sldId id="290" r:id="rId22"/>
    <p:sldId id="291" r:id="rId23"/>
    <p:sldId id="292" r:id="rId24"/>
    <p:sldId id="303" r:id="rId25"/>
    <p:sldId id="293" r:id="rId26"/>
    <p:sldId id="294" r:id="rId27"/>
    <p:sldId id="304" r:id="rId28"/>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Раздел по умолчанию" id="{58C5AADB-228F-4F88-83DA-F6961070CC69}">
          <p14:sldIdLst>
            <p14:sldId id="256"/>
            <p14:sldId id="257"/>
            <p14:sldId id="258"/>
            <p14:sldId id="259"/>
            <p14:sldId id="260"/>
            <p14:sldId id="298"/>
            <p14:sldId id="299"/>
            <p14:sldId id="300"/>
            <p14:sldId id="261"/>
            <p14:sldId id="272"/>
            <p14:sldId id="263"/>
            <p14:sldId id="273"/>
            <p14:sldId id="275"/>
            <p14:sldId id="295"/>
            <p14:sldId id="274"/>
            <p14:sldId id="265"/>
            <p14:sldId id="266"/>
            <p14:sldId id="297"/>
            <p14:sldId id="288"/>
            <p14:sldId id="302"/>
            <p14:sldId id="290"/>
            <p14:sldId id="291"/>
            <p14:sldId id="292"/>
            <p14:sldId id="303"/>
            <p14:sldId id="293"/>
            <p14:sldId id="294"/>
            <p14:sldId id="304"/>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0" d="100"/>
          <a:sy n="70" d="100"/>
        </p:scale>
        <p:origin x="-1386" y="-10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FC7C997-F774-4A72-B125-A59B89F6E0AA}" type="doc">
      <dgm:prSet loTypeId="urn:microsoft.com/office/officeart/2011/layout/HexagonRadial" loCatId="officeonline" qsTypeId="urn:microsoft.com/office/officeart/2005/8/quickstyle/simple1" qsCatId="simple" csTypeId="urn:microsoft.com/office/officeart/2005/8/colors/colorful5" csCatId="colorful" phldr="1"/>
      <dgm:spPr/>
      <dgm:t>
        <a:bodyPr/>
        <a:lstStyle/>
        <a:p>
          <a:endParaRPr lang="ru-RU"/>
        </a:p>
      </dgm:t>
    </dgm:pt>
    <dgm:pt modelId="{CDC79C59-C643-4DE5-A1BD-D0F7C5A4287A}">
      <dgm:prSet phldrT="[Текст]" custT="1"/>
      <dgm:spPr/>
      <dgm:t>
        <a:bodyPr/>
        <a:lstStyle/>
        <a:p>
          <a:r>
            <a:rPr lang="ru-RU" sz="3200" dirty="0" smtClean="0"/>
            <a:t>Отрасли права</a:t>
          </a:r>
          <a:endParaRPr lang="ru-RU" sz="3200" dirty="0"/>
        </a:p>
      </dgm:t>
    </dgm:pt>
    <dgm:pt modelId="{472C504F-2F11-4988-92EE-CD769A36E954}" type="parTrans" cxnId="{4BA59540-9576-462D-B86C-7B0CED6AE748}">
      <dgm:prSet/>
      <dgm:spPr/>
      <dgm:t>
        <a:bodyPr/>
        <a:lstStyle/>
        <a:p>
          <a:endParaRPr lang="ru-RU"/>
        </a:p>
      </dgm:t>
    </dgm:pt>
    <dgm:pt modelId="{711561FC-3AC2-4520-B622-ACF656A613C6}" type="sibTrans" cxnId="{4BA59540-9576-462D-B86C-7B0CED6AE748}">
      <dgm:prSet/>
      <dgm:spPr/>
      <dgm:t>
        <a:bodyPr/>
        <a:lstStyle/>
        <a:p>
          <a:endParaRPr lang="ru-RU"/>
        </a:p>
      </dgm:t>
    </dgm:pt>
    <dgm:pt modelId="{8C67E62D-B697-433A-8969-456A2EFCCB2D}">
      <dgm:prSet phldrT="[Текст]" custT="1"/>
      <dgm:spPr/>
      <dgm:t>
        <a:bodyPr/>
        <a:lstStyle/>
        <a:p>
          <a:r>
            <a:rPr lang="ru-RU" sz="2800" dirty="0" smtClean="0"/>
            <a:t>Гражданское право</a:t>
          </a:r>
          <a:endParaRPr lang="ru-RU" sz="2800" dirty="0"/>
        </a:p>
      </dgm:t>
    </dgm:pt>
    <dgm:pt modelId="{AB62F000-2EC3-4CB4-A64C-159F5FCA60EE}" type="parTrans" cxnId="{3B6A9930-15F3-452F-873B-2FEB87DE0912}">
      <dgm:prSet/>
      <dgm:spPr/>
      <dgm:t>
        <a:bodyPr/>
        <a:lstStyle/>
        <a:p>
          <a:endParaRPr lang="ru-RU"/>
        </a:p>
      </dgm:t>
    </dgm:pt>
    <dgm:pt modelId="{70EC52DD-144F-4B61-8A3E-C9D1F6C90DB2}" type="sibTrans" cxnId="{3B6A9930-15F3-452F-873B-2FEB87DE0912}">
      <dgm:prSet/>
      <dgm:spPr/>
      <dgm:t>
        <a:bodyPr/>
        <a:lstStyle/>
        <a:p>
          <a:endParaRPr lang="ru-RU"/>
        </a:p>
      </dgm:t>
    </dgm:pt>
    <dgm:pt modelId="{296186FF-04F3-4A5E-8780-31EB5550D2E0}">
      <dgm:prSet phldrT="[Текст]" custT="1"/>
      <dgm:spPr/>
      <dgm:t>
        <a:bodyPr/>
        <a:lstStyle/>
        <a:p>
          <a:r>
            <a:rPr lang="ru-RU" sz="2800" dirty="0" smtClean="0"/>
            <a:t>Административное право</a:t>
          </a:r>
          <a:endParaRPr lang="ru-RU" sz="2800" dirty="0"/>
        </a:p>
      </dgm:t>
    </dgm:pt>
    <dgm:pt modelId="{A4615673-85CF-44D5-9E76-04BCD4A91745}" type="parTrans" cxnId="{79145F4B-1803-4B8D-898A-1455A5E4D848}">
      <dgm:prSet/>
      <dgm:spPr/>
      <dgm:t>
        <a:bodyPr/>
        <a:lstStyle/>
        <a:p>
          <a:endParaRPr lang="ru-RU"/>
        </a:p>
      </dgm:t>
    </dgm:pt>
    <dgm:pt modelId="{B26CCEAC-03E7-4FE3-B028-3336EDA048C7}" type="sibTrans" cxnId="{79145F4B-1803-4B8D-898A-1455A5E4D848}">
      <dgm:prSet/>
      <dgm:spPr/>
      <dgm:t>
        <a:bodyPr/>
        <a:lstStyle/>
        <a:p>
          <a:endParaRPr lang="ru-RU"/>
        </a:p>
      </dgm:t>
    </dgm:pt>
    <dgm:pt modelId="{6B66C54F-F7DD-4B34-A57A-45FACDEEDC14}">
      <dgm:prSet phldrT="[Текст]" custT="1"/>
      <dgm:spPr/>
      <dgm:t>
        <a:bodyPr/>
        <a:lstStyle/>
        <a:p>
          <a:r>
            <a:rPr lang="ru-RU" sz="2800" dirty="0" smtClean="0"/>
            <a:t>Уголовное право</a:t>
          </a:r>
          <a:endParaRPr lang="ru-RU" sz="2800" dirty="0"/>
        </a:p>
      </dgm:t>
    </dgm:pt>
    <dgm:pt modelId="{05B950B3-1F4B-456A-8F53-5906C012ABF2}" type="parTrans" cxnId="{8DD070AB-44ED-492D-B401-F9F428043F6C}">
      <dgm:prSet/>
      <dgm:spPr/>
      <dgm:t>
        <a:bodyPr/>
        <a:lstStyle/>
        <a:p>
          <a:endParaRPr lang="ru-RU"/>
        </a:p>
      </dgm:t>
    </dgm:pt>
    <dgm:pt modelId="{7D5CFC2A-A189-4925-A5E7-6202D82859DE}" type="sibTrans" cxnId="{8DD070AB-44ED-492D-B401-F9F428043F6C}">
      <dgm:prSet/>
      <dgm:spPr/>
      <dgm:t>
        <a:bodyPr/>
        <a:lstStyle/>
        <a:p>
          <a:endParaRPr lang="ru-RU"/>
        </a:p>
      </dgm:t>
    </dgm:pt>
    <dgm:pt modelId="{C3119F61-8A7E-49D1-9778-DCE850BA7ABD}">
      <dgm:prSet phldrT="[Текст]" custT="1"/>
      <dgm:spPr/>
      <dgm:t>
        <a:bodyPr/>
        <a:lstStyle/>
        <a:p>
          <a:r>
            <a:rPr lang="ru-RU" sz="2800" dirty="0" smtClean="0"/>
            <a:t>Трудовое право</a:t>
          </a:r>
          <a:endParaRPr lang="ru-RU" sz="2800" dirty="0"/>
        </a:p>
      </dgm:t>
    </dgm:pt>
    <dgm:pt modelId="{93C0F310-F74F-474B-8E31-405FA74A441A}" type="parTrans" cxnId="{1DDC75C1-7BEF-4482-ABCF-86169E60783C}">
      <dgm:prSet/>
      <dgm:spPr/>
      <dgm:t>
        <a:bodyPr/>
        <a:lstStyle/>
        <a:p>
          <a:endParaRPr lang="ru-RU"/>
        </a:p>
      </dgm:t>
    </dgm:pt>
    <dgm:pt modelId="{752A03C9-C4AC-4503-A0D3-62C765A94DED}" type="sibTrans" cxnId="{1DDC75C1-7BEF-4482-ABCF-86169E60783C}">
      <dgm:prSet/>
      <dgm:spPr/>
      <dgm:t>
        <a:bodyPr/>
        <a:lstStyle/>
        <a:p>
          <a:endParaRPr lang="ru-RU"/>
        </a:p>
      </dgm:t>
    </dgm:pt>
    <dgm:pt modelId="{53DCFEBC-7C9A-4F4F-86C7-A578F69716BC}">
      <dgm:prSet phldrT="[Текст]" custT="1"/>
      <dgm:spPr/>
      <dgm:t>
        <a:bodyPr/>
        <a:lstStyle/>
        <a:p>
          <a:r>
            <a:rPr lang="ru-RU" sz="2800" dirty="0" smtClean="0"/>
            <a:t>Семейное право</a:t>
          </a:r>
          <a:endParaRPr lang="ru-RU" sz="2800" dirty="0"/>
        </a:p>
      </dgm:t>
    </dgm:pt>
    <dgm:pt modelId="{30F146CB-9935-439D-8302-EE587805D92A}" type="parTrans" cxnId="{7A250FEB-923C-4355-BDA0-3B8244AE1EF4}">
      <dgm:prSet/>
      <dgm:spPr/>
      <dgm:t>
        <a:bodyPr/>
        <a:lstStyle/>
        <a:p>
          <a:endParaRPr lang="ru-RU"/>
        </a:p>
      </dgm:t>
    </dgm:pt>
    <dgm:pt modelId="{A7BD8F4C-5075-4EA8-878A-0250F212B0D5}" type="sibTrans" cxnId="{7A250FEB-923C-4355-BDA0-3B8244AE1EF4}">
      <dgm:prSet/>
      <dgm:spPr/>
      <dgm:t>
        <a:bodyPr/>
        <a:lstStyle/>
        <a:p>
          <a:endParaRPr lang="ru-RU"/>
        </a:p>
      </dgm:t>
    </dgm:pt>
    <dgm:pt modelId="{C1F6F591-030D-431D-B450-2F1CB5637756}">
      <dgm:prSet phldrT="[Текст]" custT="1"/>
      <dgm:spPr/>
      <dgm:t>
        <a:bodyPr/>
        <a:lstStyle/>
        <a:p>
          <a:r>
            <a:rPr lang="ru-RU" sz="2800" dirty="0" smtClean="0"/>
            <a:t>Процессуальное право</a:t>
          </a:r>
          <a:endParaRPr lang="ru-RU" sz="2800" dirty="0"/>
        </a:p>
      </dgm:t>
    </dgm:pt>
    <dgm:pt modelId="{02E45DB1-ED2B-498F-878E-4BBA5039B896}" type="parTrans" cxnId="{E84F2155-D9E8-4217-9EDD-FC41470EA557}">
      <dgm:prSet/>
      <dgm:spPr/>
      <dgm:t>
        <a:bodyPr/>
        <a:lstStyle/>
        <a:p>
          <a:endParaRPr lang="ru-RU"/>
        </a:p>
      </dgm:t>
    </dgm:pt>
    <dgm:pt modelId="{30DBC089-1155-4009-84C9-CA5FB20F3418}" type="sibTrans" cxnId="{E84F2155-D9E8-4217-9EDD-FC41470EA557}">
      <dgm:prSet/>
      <dgm:spPr/>
      <dgm:t>
        <a:bodyPr/>
        <a:lstStyle/>
        <a:p>
          <a:endParaRPr lang="ru-RU"/>
        </a:p>
      </dgm:t>
    </dgm:pt>
    <dgm:pt modelId="{BCE1DB83-1518-45B4-AD7E-0C75D420CF86}" type="pres">
      <dgm:prSet presAssocID="{0FC7C997-F774-4A72-B125-A59B89F6E0AA}" presName="Name0" presStyleCnt="0">
        <dgm:presLayoutVars>
          <dgm:chMax val="1"/>
          <dgm:chPref val="1"/>
          <dgm:dir/>
          <dgm:animOne val="branch"/>
          <dgm:animLvl val="lvl"/>
        </dgm:presLayoutVars>
      </dgm:prSet>
      <dgm:spPr/>
      <dgm:t>
        <a:bodyPr/>
        <a:lstStyle/>
        <a:p>
          <a:endParaRPr lang="ru-RU"/>
        </a:p>
      </dgm:t>
    </dgm:pt>
    <dgm:pt modelId="{DC034191-3619-4757-9371-B662CB922E44}" type="pres">
      <dgm:prSet presAssocID="{CDC79C59-C643-4DE5-A1BD-D0F7C5A4287A}" presName="Parent" presStyleLbl="node0" presStyleIdx="0" presStyleCnt="1" custLinFactNeighborX="3558" custLinFactNeighborY="3026">
        <dgm:presLayoutVars>
          <dgm:chMax val="6"/>
          <dgm:chPref val="6"/>
        </dgm:presLayoutVars>
      </dgm:prSet>
      <dgm:spPr/>
      <dgm:t>
        <a:bodyPr/>
        <a:lstStyle/>
        <a:p>
          <a:endParaRPr lang="ru-RU"/>
        </a:p>
      </dgm:t>
    </dgm:pt>
    <dgm:pt modelId="{E8161ACE-68B8-4785-ADC0-A3947DAF8C10}" type="pres">
      <dgm:prSet presAssocID="{8C67E62D-B697-433A-8969-456A2EFCCB2D}" presName="Accent1" presStyleCnt="0"/>
      <dgm:spPr/>
    </dgm:pt>
    <dgm:pt modelId="{FC7A2390-D04B-42F1-80A4-F7F875C7B567}" type="pres">
      <dgm:prSet presAssocID="{8C67E62D-B697-433A-8969-456A2EFCCB2D}" presName="Accent" presStyleLbl="bgShp" presStyleIdx="0" presStyleCnt="6"/>
      <dgm:spPr/>
    </dgm:pt>
    <dgm:pt modelId="{C3841B3F-4E5B-4643-87DC-1BC32060DE09}" type="pres">
      <dgm:prSet presAssocID="{8C67E62D-B697-433A-8969-456A2EFCCB2D}" presName="Child1" presStyleLbl="node1" presStyleIdx="0" presStyleCnt="6">
        <dgm:presLayoutVars>
          <dgm:chMax val="0"/>
          <dgm:chPref val="0"/>
          <dgm:bulletEnabled val="1"/>
        </dgm:presLayoutVars>
      </dgm:prSet>
      <dgm:spPr/>
      <dgm:t>
        <a:bodyPr/>
        <a:lstStyle/>
        <a:p>
          <a:endParaRPr lang="ru-RU"/>
        </a:p>
      </dgm:t>
    </dgm:pt>
    <dgm:pt modelId="{FABCA60D-7638-4A07-8826-1DA61F7F5833}" type="pres">
      <dgm:prSet presAssocID="{296186FF-04F3-4A5E-8780-31EB5550D2E0}" presName="Accent2" presStyleCnt="0"/>
      <dgm:spPr/>
    </dgm:pt>
    <dgm:pt modelId="{B0F595B0-78DD-44FA-A0D9-783E6DA36820}" type="pres">
      <dgm:prSet presAssocID="{296186FF-04F3-4A5E-8780-31EB5550D2E0}" presName="Accent" presStyleLbl="bgShp" presStyleIdx="1" presStyleCnt="6"/>
      <dgm:spPr/>
    </dgm:pt>
    <dgm:pt modelId="{37F6011D-A272-403D-AA7B-5F40F2872815}" type="pres">
      <dgm:prSet presAssocID="{296186FF-04F3-4A5E-8780-31EB5550D2E0}" presName="Child2" presStyleLbl="node1" presStyleIdx="1" presStyleCnt="6">
        <dgm:presLayoutVars>
          <dgm:chMax val="0"/>
          <dgm:chPref val="0"/>
          <dgm:bulletEnabled val="1"/>
        </dgm:presLayoutVars>
      </dgm:prSet>
      <dgm:spPr/>
      <dgm:t>
        <a:bodyPr/>
        <a:lstStyle/>
        <a:p>
          <a:endParaRPr lang="ru-RU"/>
        </a:p>
      </dgm:t>
    </dgm:pt>
    <dgm:pt modelId="{DDA5370C-2C6B-4EA3-8D88-EADC9842B16C}" type="pres">
      <dgm:prSet presAssocID="{6B66C54F-F7DD-4B34-A57A-45FACDEEDC14}" presName="Accent3" presStyleCnt="0"/>
      <dgm:spPr/>
    </dgm:pt>
    <dgm:pt modelId="{574D6CB9-3F29-4776-84CC-4C8E4D8E7C20}" type="pres">
      <dgm:prSet presAssocID="{6B66C54F-F7DD-4B34-A57A-45FACDEEDC14}" presName="Accent" presStyleLbl="bgShp" presStyleIdx="2" presStyleCnt="6"/>
      <dgm:spPr/>
    </dgm:pt>
    <dgm:pt modelId="{7281DA6D-9A61-4F7F-805E-ADACD1B673E1}" type="pres">
      <dgm:prSet presAssocID="{6B66C54F-F7DD-4B34-A57A-45FACDEEDC14}" presName="Child3" presStyleLbl="node1" presStyleIdx="2" presStyleCnt="6" custLinFactNeighborX="590" custLinFactNeighborY="-2233">
        <dgm:presLayoutVars>
          <dgm:chMax val="0"/>
          <dgm:chPref val="0"/>
          <dgm:bulletEnabled val="1"/>
        </dgm:presLayoutVars>
      </dgm:prSet>
      <dgm:spPr/>
      <dgm:t>
        <a:bodyPr/>
        <a:lstStyle/>
        <a:p>
          <a:endParaRPr lang="ru-RU"/>
        </a:p>
      </dgm:t>
    </dgm:pt>
    <dgm:pt modelId="{94CEAB5A-61DB-4945-BF77-67B512504864}" type="pres">
      <dgm:prSet presAssocID="{C3119F61-8A7E-49D1-9778-DCE850BA7ABD}" presName="Accent4" presStyleCnt="0"/>
      <dgm:spPr/>
    </dgm:pt>
    <dgm:pt modelId="{7493A1A7-7B0C-4AC1-A98B-A569DF9F175F}" type="pres">
      <dgm:prSet presAssocID="{C3119F61-8A7E-49D1-9778-DCE850BA7ABD}" presName="Accent" presStyleLbl="bgShp" presStyleIdx="3" presStyleCnt="6"/>
      <dgm:spPr/>
    </dgm:pt>
    <dgm:pt modelId="{D64E4402-84C2-4802-ABB9-F58F378B4154}" type="pres">
      <dgm:prSet presAssocID="{C3119F61-8A7E-49D1-9778-DCE850BA7ABD}" presName="Child4" presStyleLbl="node1" presStyleIdx="3" presStyleCnt="6" custLinFactNeighborX="187" custLinFactNeighborY="1715">
        <dgm:presLayoutVars>
          <dgm:chMax val="0"/>
          <dgm:chPref val="0"/>
          <dgm:bulletEnabled val="1"/>
        </dgm:presLayoutVars>
      </dgm:prSet>
      <dgm:spPr/>
      <dgm:t>
        <a:bodyPr/>
        <a:lstStyle/>
        <a:p>
          <a:endParaRPr lang="ru-RU"/>
        </a:p>
      </dgm:t>
    </dgm:pt>
    <dgm:pt modelId="{BBDB44B9-CE38-4B33-8495-30102DE795EB}" type="pres">
      <dgm:prSet presAssocID="{53DCFEBC-7C9A-4F4F-86C7-A578F69716BC}" presName="Accent5" presStyleCnt="0"/>
      <dgm:spPr/>
    </dgm:pt>
    <dgm:pt modelId="{481BE8D3-8CDE-4561-9FBC-06B168BFA5A1}" type="pres">
      <dgm:prSet presAssocID="{53DCFEBC-7C9A-4F4F-86C7-A578F69716BC}" presName="Accent" presStyleLbl="bgShp" presStyleIdx="4" presStyleCnt="6"/>
      <dgm:spPr/>
    </dgm:pt>
    <dgm:pt modelId="{35B454CC-1CC7-4AF1-9BB8-F82C72305B7B}" type="pres">
      <dgm:prSet presAssocID="{53DCFEBC-7C9A-4F4F-86C7-A578F69716BC}" presName="Child5" presStyleLbl="node1" presStyleIdx="4" presStyleCnt="6">
        <dgm:presLayoutVars>
          <dgm:chMax val="0"/>
          <dgm:chPref val="0"/>
          <dgm:bulletEnabled val="1"/>
        </dgm:presLayoutVars>
      </dgm:prSet>
      <dgm:spPr/>
      <dgm:t>
        <a:bodyPr/>
        <a:lstStyle/>
        <a:p>
          <a:endParaRPr lang="ru-RU"/>
        </a:p>
      </dgm:t>
    </dgm:pt>
    <dgm:pt modelId="{A744A386-912C-4BCA-BC8E-ACA8991770A6}" type="pres">
      <dgm:prSet presAssocID="{C1F6F591-030D-431D-B450-2F1CB5637756}" presName="Accent6" presStyleCnt="0"/>
      <dgm:spPr/>
    </dgm:pt>
    <dgm:pt modelId="{000B126C-284A-41B2-AAE3-88EFD663C552}" type="pres">
      <dgm:prSet presAssocID="{C1F6F591-030D-431D-B450-2F1CB5637756}" presName="Accent" presStyleLbl="bgShp" presStyleIdx="5" presStyleCnt="6"/>
      <dgm:spPr/>
    </dgm:pt>
    <dgm:pt modelId="{61C91036-0966-49D5-B5B2-A2435E9A1E60}" type="pres">
      <dgm:prSet presAssocID="{C1F6F591-030D-431D-B450-2F1CB5637756}" presName="Child6" presStyleLbl="node1" presStyleIdx="5" presStyleCnt="6">
        <dgm:presLayoutVars>
          <dgm:chMax val="0"/>
          <dgm:chPref val="0"/>
          <dgm:bulletEnabled val="1"/>
        </dgm:presLayoutVars>
      </dgm:prSet>
      <dgm:spPr/>
      <dgm:t>
        <a:bodyPr/>
        <a:lstStyle/>
        <a:p>
          <a:endParaRPr lang="ru-RU"/>
        </a:p>
      </dgm:t>
    </dgm:pt>
  </dgm:ptLst>
  <dgm:cxnLst>
    <dgm:cxn modelId="{D71F57F7-8DDE-4B0C-B194-CD01B67158D8}" type="presOf" srcId="{8C67E62D-B697-433A-8969-456A2EFCCB2D}" destId="{C3841B3F-4E5B-4643-87DC-1BC32060DE09}" srcOrd="0" destOrd="0" presId="urn:microsoft.com/office/officeart/2011/layout/HexagonRadial"/>
    <dgm:cxn modelId="{1DDC75C1-7BEF-4482-ABCF-86169E60783C}" srcId="{CDC79C59-C643-4DE5-A1BD-D0F7C5A4287A}" destId="{C3119F61-8A7E-49D1-9778-DCE850BA7ABD}" srcOrd="3" destOrd="0" parTransId="{93C0F310-F74F-474B-8E31-405FA74A441A}" sibTransId="{752A03C9-C4AC-4503-A0D3-62C765A94DED}"/>
    <dgm:cxn modelId="{0D2CB0C5-A6B9-4A0C-A2F6-3E028CABCDF4}" type="presOf" srcId="{C3119F61-8A7E-49D1-9778-DCE850BA7ABD}" destId="{D64E4402-84C2-4802-ABB9-F58F378B4154}" srcOrd="0" destOrd="0" presId="urn:microsoft.com/office/officeart/2011/layout/HexagonRadial"/>
    <dgm:cxn modelId="{19D99846-21CC-454B-946F-D959DE2EF61E}" type="presOf" srcId="{53DCFEBC-7C9A-4F4F-86C7-A578F69716BC}" destId="{35B454CC-1CC7-4AF1-9BB8-F82C72305B7B}" srcOrd="0" destOrd="0" presId="urn:microsoft.com/office/officeart/2011/layout/HexagonRadial"/>
    <dgm:cxn modelId="{7A250FEB-923C-4355-BDA0-3B8244AE1EF4}" srcId="{CDC79C59-C643-4DE5-A1BD-D0F7C5A4287A}" destId="{53DCFEBC-7C9A-4F4F-86C7-A578F69716BC}" srcOrd="4" destOrd="0" parTransId="{30F146CB-9935-439D-8302-EE587805D92A}" sibTransId="{A7BD8F4C-5075-4EA8-878A-0250F212B0D5}"/>
    <dgm:cxn modelId="{3B6A9930-15F3-452F-873B-2FEB87DE0912}" srcId="{CDC79C59-C643-4DE5-A1BD-D0F7C5A4287A}" destId="{8C67E62D-B697-433A-8969-456A2EFCCB2D}" srcOrd="0" destOrd="0" parTransId="{AB62F000-2EC3-4CB4-A64C-159F5FCA60EE}" sibTransId="{70EC52DD-144F-4B61-8A3E-C9D1F6C90DB2}"/>
    <dgm:cxn modelId="{BD6B6C63-4033-478B-B451-6B08D59555DB}" type="presOf" srcId="{296186FF-04F3-4A5E-8780-31EB5550D2E0}" destId="{37F6011D-A272-403D-AA7B-5F40F2872815}" srcOrd="0" destOrd="0" presId="urn:microsoft.com/office/officeart/2011/layout/HexagonRadial"/>
    <dgm:cxn modelId="{4BA59540-9576-462D-B86C-7B0CED6AE748}" srcId="{0FC7C997-F774-4A72-B125-A59B89F6E0AA}" destId="{CDC79C59-C643-4DE5-A1BD-D0F7C5A4287A}" srcOrd="0" destOrd="0" parTransId="{472C504F-2F11-4988-92EE-CD769A36E954}" sibTransId="{711561FC-3AC2-4520-B622-ACF656A613C6}"/>
    <dgm:cxn modelId="{79145F4B-1803-4B8D-898A-1455A5E4D848}" srcId="{CDC79C59-C643-4DE5-A1BD-D0F7C5A4287A}" destId="{296186FF-04F3-4A5E-8780-31EB5550D2E0}" srcOrd="1" destOrd="0" parTransId="{A4615673-85CF-44D5-9E76-04BCD4A91745}" sibTransId="{B26CCEAC-03E7-4FE3-B028-3336EDA048C7}"/>
    <dgm:cxn modelId="{7AC167DC-AC4C-47F0-A304-40A5CC329B9D}" type="presOf" srcId="{C1F6F591-030D-431D-B450-2F1CB5637756}" destId="{61C91036-0966-49D5-B5B2-A2435E9A1E60}" srcOrd="0" destOrd="0" presId="urn:microsoft.com/office/officeart/2011/layout/HexagonRadial"/>
    <dgm:cxn modelId="{C02B69BE-4244-4B7D-92B0-9986EF94E778}" type="presOf" srcId="{0FC7C997-F774-4A72-B125-A59B89F6E0AA}" destId="{BCE1DB83-1518-45B4-AD7E-0C75D420CF86}" srcOrd="0" destOrd="0" presId="urn:microsoft.com/office/officeart/2011/layout/HexagonRadial"/>
    <dgm:cxn modelId="{E84F2155-D9E8-4217-9EDD-FC41470EA557}" srcId="{CDC79C59-C643-4DE5-A1BD-D0F7C5A4287A}" destId="{C1F6F591-030D-431D-B450-2F1CB5637756}" srcOrd="5" destOrd="0" parTransId="{02E45DB1-ED2B-498F-878E-4BBA5039B896}" sibTransId="{30DBC089-1155-4009-84C9-CA5FB20F3418}"/>
    <dgm:cxn modelId="{8DD070AB-44ED-492D-B401-F9F428043F6C}" srcId="{CDC79C59-C643-4DE5-A1BD-D0F7C5A4287A}" destId="{6B66C54F-F7DD-4B34-A57A-45FACDEEDC14}" srcOrd="2" destOrd="0" parTransId="{05B950B3-1F4B-456A-8F53-5906C012ABF2}" sibTransId="{7D5CFC2A-A189-4925-A5E7-6202D82859DE}"/>
    <dgm:cxn modelId="{5209EA93-8FBE-4524-9762-3E6E3CD5A4E5}" type="presOf" srcId="{6B66C54F-F7DD-4B34-A57A-45FACDEEDC14}" destId="{7281DA6D-9A61-4F7F-805E-ADACD1B673E1}" srcOrd="0" destOrd="0" presId="urn:microsoft.com/office/officeart/2011/layout/HexagonRadial"/>
    <dgm:cxn modelId="{1F8B2226-38E7-4111-A9A9-D4863B891130}" type="presOf" srcId="{CDC79C59-C643-4DE5-A1BD-D0F7C5A4287A}" destId="{DC034191-3619-4757-9371-B662CB922E44}" srcOrd="0" destOrd="0" presId="urn:microsoft.com/office/officeart/2011/layout/HexagonRadial"/>
    <dgm:cxn modelId="{56BD167E-255E-469E-8C9B-782D8B8F2A31}" type="presParOf" srcId="{BCE1DB83-1518-45B4-AD7E-0C75D420CF86}" destId="{DC034191-3619-4757-9371-B662CB922E44}" srcOrd="0" destOrd="0" presId="urn:microsoft.com/office/officeart/2011/layout/HexagonRadial"/>
    <dgm:cxn modelId="{EC2B7BCD-5BFF-4FB4-863E-3E5747C6B3EC}" type="presParOf" srcId="{BCE1DB83-1518-45B4-AD7E-0C75D420CF86}" destId="{E8161ACE-68B8-4785-ADC0-A3947DAF8C10}" srcOrd="1" destOrd="0" presId="urn:microsoft.com/office/officeart/2011/layout/HexagonRadial"/>
    <dgm:cxn modelId="{68798ABB-C7CB-4077-BB33-9D09F8CF8623}" type="presParOf" srcId="{E8161ACE-68B8-4785-ADC0-A3947DAF8C10}" destId="{FC7A2390-D04B-42F1-80A4-F7F875C7B567}" srcOrd="0" destOrd="0" presId="urn:microsoft.com/office/officeart/2011/layout/HexagonRadial"/>
    <dgm:cxn modelId="{73718BA3-A877-4C2F-A0D2-CC8D61C079EE}" type="presParOf" srcId="{BCE1DB83-1518-45B4-AD7E-0C75D420CF86}" destId="{C3841B3F-4E5B-4643-87DC-1BC32060DE09}" srcOrd="2" destOrd="0" presId="urn:microsoft.com/office/officeart/2011/layout/HexagonRadial"/>
    <dgm:cxn modelId="{B136B947-4F38-4C08-B82E-1501018C76CE}" type="presParOf" srcId="{BCE1DB83-1518-45B4-AD7E-0C75D420CF86}" destId="{FABCA60D-7638-4A07-8826-1DA61F7F5833}" srcOrd="3" destOrd="0" presId="urn:microsoft.com/office/officeart/2011/layout/HexagonRadial"/>
    <dgm:cxn modelId="{2AD1076E-EDD2-4EAA-AC2B-83CD7ACD6428}" type="presParOf" srcId="{FABCA60D-7638-4A07-8826-1DA61F7F5833}" destId="{B0F595B0-78DD-44FA-A0D9-783E6DA36820}" srcOrd="0" destOrd="0" presId="urn:microsoft.com/office/officeart/2011/layout/HexagonRadial"/>
    <dgm:cxn modelId="{407EA7CD-DE3B-42F1-89AB-C075A1CC7B72}" type="presParOf" srcId="{BCE1DB83-1518-45B4-AD7E-0C75D420CF86}" destId="{37F6011D-A272-403D-AA7B-5F40F2872815}" srcOrd="4" destOrd="0" presId="urn:microsoft.com/office/officeart/2011/layout/HexagonRadial"/>
    <dgm:cxn modelId="{F6FE2518-B14E-4A83-94EC-B49B5BEA502F}" type="presParOf" srcId="{BCE1DB83-1518-45B4-AD7E-0C75D420CF86}" destId="{DDA5370C-2C6B-4EA3-8D88-EADC9842B16C}" srcOrd="5" destOrd="0" presId="urn:microsoft.com/office/officeart/2011/layout/HexagonRadial"/>
    <dgm:cxn modelId="{CB3CB67E-9C1D-4A2A-936A-62C73A12F916}" type="presParOf" srcId="{DDA5370C-2C6B-4EA3-8D88-EADC9842B16C}" destId="{574D6CB9-3F29-4776-84CC-4C8E4D8E7C20}" srcOrd="0" destOrd="0" presId="urn:microsoft.com/office/officeart/2011/layout/HexagonRadial"/>
    <dgm:cxn modelId="{C9568250-67BF-48A3-85E6-B45DBA1585B9}" type="presParOf" srcId="{BCE1DB83-1518-45B4-AD7E-0C75D420CF86}" destId="{7281DA6D-9A61-4F7F-805E-ADACD1B673E1}" srcOrd="6" destOrd="0" presId="urn:microsoft.com/office/officeart/2011/layout/HexagonRadial"/>
    <dgm:cxn modelId="{5CA21A03-98F4-4C3D-BD49-37EADB24AF3C}" type="presParOf" srcId="{BCE1DB83-1518-45B4-AD7E-0C75D420CF86}" destId="{94CEAB5A-61DB-4945-BF77-67B512504864}" srcOrd="7" destOrd="0" presId="urn:microsoft.com/office/officeart/2011/layout/HexagonRadial"/>
    <dgm:cxn modelId="{E8D5CC2D-3BEE-4B68-84BB-383AFED7F73F}" type="presParOf" srcId="{94CEAB5A-61DB-4945-BF77-67B512504864}" destId="{7493A1A7-7B0C-4AC1-A98B-A569DF9F175F}" srcOrd="0" destOrd="0" presId="urn:microsoft.com/office/officeart/2011/layout/HexagonRadial"/>
    <dgm:cxn modelId="{894E1CDE-7723-480D-AAE6-7F59868C7B51}" type="presParOf" srcId="{BCE1DB83-1518-45B4-AD7E-0C75D420CF86}" destId="{D64E4402-84C2-4802-ABB9-F58F378B4154}" srcOrd="8" destOrd="0" presId="urn:microsoft.com/office/officeart/2011/layout/HexagonRadial"/>
    <dgm:cxn modelId="{B8BE0BD5-85BF-4B38-A593-B9A33D9AA310}" type="presParOf" srcId="{BCE1DB83-1518-45B4-AD7E-0C75D420CF86}" destId="{BBDB44B9-CE38-4B33-8495-30102DE795EB}" srcOrd="9" destOrd="0" presId="urn:microsoft.com/office/officeart/2011/layout/HexagonRadial"/>
    <dgm:cxn modelId="{BF29A871-290D-4F22-9B60-D2584FF416D1}" type="presParOf" srcId="{BBDB44B9-CE38-4B33-8495-30102DE795EB}" destId="{481BE8D3-8CDE-4561-9FBC-06B168BFA5A1}" srcOrd="0" destOrd="0" presId="urn:microsoft.com/office/officeart/2011/layout/HexagonRadial"/>
    <dgm:cxn modelId="{634E9587-E475-47E0-A515-ECB225D2C6C0}" type="presParOf" srcId="{BCE1DB83-1518-45B4-AD7E-0C75D420CF86}" destId="{35B454CC-1CC7-4AF1-9BB8-F82C72305B7B}" srcOrd="10" destOrd="0" presId="urn:microsoft.com/office/officeart/2011/layout/HexagonRadial"/>
    <dgm:cxn modelId="{45C3D848-3473-4C22-A6B2-25B8AAC18EB8}" type="presParOf" srcId="{BCE1DB83-1518-45B4-AD7E-0C75D420CF86}" destId="{A744A386-912C-4BCA-BC8E-ACA8991770A6}" srcOrd="11" destOrd="0" presId="urn:microsoft.com/office/officeart/2011/layout/HexagonRadial"/>
    <dgm:cxn modelId="{4E238372-272C-4ED5-A118-B449EBE7E3A2}" type="presParOf" srcId="{A744A386-912C-4BCA-BC8E-ACA8991770A6}" destId="{000B126C-284A-41B2-AAE3-88EFD663C552}" srcOrd="0" destOrd="0" presId="urn:microsoft.com/office/officeart/2011/layout/HexagonRadial"/>
    <dgm:cxn modelId="{62B78B99-F9B1-484E-B888-F7EA572C8802}" type="presParOf" srcId="{BCE1DB83-1518-45B4-AD7E-0C75D420CF86}" destId="{61C91036-0966-49D5-B5B2-A2435E9A1E60}" srcOrd="12" destOrd="0" presId="urn:microsoft.com/office/officeart/2011/layout/HexagonRadial"/>
  </dgm:cxnLst>
  <dgm:bg>
    <a:solidFill>
      <a:srgbClr val="00B050"/>
    </a:solidFill>
  </dgm:bg>
  <dgm:whole/>
  <dgm:extLst>
    <a:ext uri="http://schemas.microsoft.com/office/drawing/2008/diagram">
      <dsp:dataModelExt xmlns:dsp="http://schemas.microsoft.com/office/drawing/2008/diagram" relId="rId6" minVer="http://schemas.openxmlformats.org/drawingml/2006/diagram"/>
    </a:ext>
    <a:ext uri="{C62137D5-CB1D-491B-B009-E17868A290BF}">
      <dgm14:recolorImg xmlns:dgm14="http://schemas.microsoft.com/office/drawing/2010/diagram" val="1"/>
    </a:ext>
  </dgm:extLst>
</dgm:dataModel>
</file>

<file path=ppt/diagrams/data2.xml><?xml version="1.0" encoding="utf-8"?>
<dgm:dataModel xmlns:dgm="http://schemas.openxmlformats.org/drawingml/2006/diagram" xmlns:a="http://schemas.openxmlformats.org/drawingml/2006/main">
  <dgm:ptLst>
    <dgm:pt modelId="{07F67EAD-DDEC-40D6-AE50-59EC7570EF72}" type="doc">
      <dgm:prSet loTypeId="urn:microsoft.com/office/officeart/2005/8/layout/chevron2" loCatId="process" qsTypeId="urn:microsoft.com/office/officeart/2005/8/quickstyle/simple1" qsCatId="simple" csTypeId="urn:microsoft.com/office/officeart/2005/8/colors/accent1_2" csCatId="accent1" phldr="1"/>
      <dgm:spPr/>
      <dgm:t>
        <a:bodyPr/>
        <a:lstStyle/>
        <a:p>
          <a:endParaRPr lang="ru-RU"/>
        </a:p>
      </dgm:t>
    </dgm:pt>
    <dgm:pt modelId="{DC1E32C5-9352-4DD3-9B40-544A72FF1E6D}">
      <dgm:prSet phldrT="[Текст]"/>
      <dgm:spPr/>
      <dgm:t>
        <a:bodyPr/>
        <a:lstStyle/>
        <a:p>
          <a:r>
            <a:rPr lang="ru-RU" dirty="0" smtClean="0"/>
            <a:t>1</a:t>
          </a:r>
          <a:endParaRPr lang="ru-RU" dirty="0"/>
        </a:p>
      </dgm:t>
    </dgm:pt>
    <dgm:pt modelId="{2DD241C8-14F0-4EEB-A5F2-D1D919C8A2B9}" type="parTrans" cxnId="{731AF771-66CC-44E5-A1DC-2F11189BC701}">
      <dgm:prSet/>
      <dgm:spPr/>
      <dgm:t>
        <a:bodyPr/>
        <a:lstStyle/>
        <a:p>
          <a:endParaRPr lang="ru-RU"/>
        </a:p>
      </dgm:t>
    </dgm:pt>
    <dgm:pt modelId="{5A7B36D1-1264-4BE0-B092-C0AAAC773501}" type="sibTrans" cxnId="{731AF771-66CC-44E5-A1DC-2F11189BC701}">
      <dgm:prSet/>
      <dgm:spPr/>
      <dgm:t>
        <a:bodyPr/>
        <a:lstStyle/>
        <a:p>
          <a:endParaRPr lang="ru-RU"/>
        </a:p>
      </dgm:t>
    </dgm:pt>
    <dgm:pt modelId="{C2CA92F0-BB6D-4A18-940A-B046632D2CC5}">
      <dgm:prSet phldrT="[Текст]" custT="1"/>
      <dgm:spPr/>
      <dgm:t>
        <a:bodyPr/>
        <a:lstStyle/>
        <a:p>
          <a:r>
            <a:rPr lang="ru-RU" sz="2800" dirty="0" smtClean="0">
              <a:latin typeface="Times New Roman" panose="02020603050405020304" pitchFamily="18" charset="0"/>
              <a:cs typeface="Times New Roman" panose="02020603050405020304" pitchFamily="18" charset="0"/>
            </a:rPr>
            <a:t>право на здоровую окружающую среду</a:t>
          </a:r>
          <a:endParaRPr lang="ru-RU" sz="2800" dirty="0">
            <a:latin typeface="Times New Roman" panose="02020603050405020304" pitchFamily="18" charset="0"/>
            <a:cs typeface="Times New Roman" panose="02020603050405020304" pitchFamily="18" charset="0"/>
          </a:endParaRPr>
        </a:p>
      </dgm:t>
    </dgm:pt>
    <dgm:pt modelId="{3C14ADDF-2224-4090-AA26-233E48DF0711}" type="parTrans" cxnId="{D7F01DB9-C69E-4DDC-82DC-06C7EDB2EBBC}">
      <dgm:prSet/>
      <dgm:spPr/>
      <dgm:t>
        <a:bodyPr/>
        <a:lstStyle/>
        <a:p>
          <a:endParaRPr lang="ru-RU"/>
        </a:p>
      </dgm:t>
    </dgm:pt>
    <dgm:pt modelId="{2CC41FCE-3D53-479F-B64D-62DAE3ABECF2}" type="sibTrans" cxnId="{D7F01DB9-C69E-4DDC-82DC-06C7EDB2EBBC}">
      <dgm:prSet/>
      <dgm:spPr/>
      <dgm:t>
        <a:bodyPr/>
        <a:lstStyle/>
        <a:p>
          <a:endParaRPr lang="ru-RU"/>
        </a:p>
      </dgm:t>
    </dgm:pt>
    <dgm:pt modelId="{51C9570D-7BD7-457E-AF2B-EC7DD7F79BB3}">
      <dgm:prSet phldrT="[Текст]"/>
      <dgm:spPr/>
      <dgm:t>
        <a:bodyPr/>
        <a:lstStyle/>
        <a:p>
          <a:r>
            <a:rPr lang="ru-RU" dirty="0" smtClean="0"/>
            <a:t>2</a:t>
          </a:r>
          <a:endParaRPr lang="ru-RU" dirty="0"/>
        </a:p>
      </dgm:t>
    </dgm:pt>
    <dgm:pt modelId="{575CD80C-DF7A-4434-B187-6D4BBA7EBA68}" type="parTrans" cxnId="{75E24BED-7255-45F4-A804-F0C6BDAAABE5}">
      <dgm:prSet/>
      <dgm:spPr/>
      <dgm:t>
        <a:bodyPr/>
        <a:lstStyle/>
        <a:p>
          <a:endParaRPr lang="ru-RU"/>
        </a:p>
      </dgm:t>
    </dgm:pt>
    <dgm:pt modelId="{8E27BFFC-29A3-4DF6-8E65-AF47B1889B48}" type="sibTrans" cxnId="{75E24BED-7255-45F4-A804-F0C6BDAAABE5}">
      <dgm:prSet/>
      <dgm:spPr/>
      <dgm:t>
        <a:bodyPr/>
        <a:lstStyle/>
        <a:p>
          <a:endParaRPr lang="ru-RU"/>
        </a:p>
      </dgm:t>
    </dgm:pt>
    <dgm:pt modelId="{D2785617-DC09-4B6E-AEE6-A0A98ECD9A8B}">
      <dgm:prSet phldrT="[Текст]" custT="1"/>
      <dgm:spPr/>
      <dgm:t>
        <a:bodyPr/>
        <a:lstStyle/>
        <a:p>
          <a:r>
            <a:rPr lang="ru-RU" sz="2800" dirty="0" smtClean="0">
              <a:latin typeface="Times New Roman" panose="02020603050405020304" pitchFamily="18" charset="0"/>
              <a:cs typeface="Times New Roman" panose="02020603050405020304" pitchFamily="18" charset="0"/>
            </a:rPr>
            <a:t>Право на возмещение ущерба, причиненного экологическим правонарушением здоровью и имуществу человека</a:t>
          </a:r>
          <a:endParaRPr lang="ru-RU" sz="2800" dirty="0">
            <a:latin typeface="Times New Roman" panose="02020603050405020304" pitchFamily="18" charset="0"/>
            <a:cs typeface="Times New Roman" panose="02020603050405020304" pitchFamily="18" charset="0"/>
          </a:endParaRPr>
        </a:p>
      </dgm:t>
    </dgm:pt>
    <dgm:pt modelId="{1B9EF53B-7192-4663-849A-C1C626220BC5}" type="parTrans" cxnId="{07EE3AE9-28AF-46DF-9076-B51A349C1051}">
      <dgm:prSet/>
      <dgm:spPr/>
      <dgm:t>
        <a:bodyPr/>
        <a:lstStyle/>
        <a:p>
          <a:endParaRPr lang="ru-RU"/>
        </a:p>
      </dgm:t>
    </dgm:pt>
    <dgm:pt modelId="{D597D594-266B-4168-A12E-B78EBE302175}" type="sibTrans" cxnId="{07EE3AE9-28AF-46DF-9076-B51A349C1051}">
      <dgm:prSet/>
      <dgm:spPr/>
      <dgm:t>
        <a:bodyPr/>
        <a:lstStyle/>
        <a:p>
          <a:endParaRPr lang="ru-RU"/>
        </a:p>
      </dgm:t>
    </dgm:pt>
    <dgm:pt modelId="{946D1DC5-DB96-49A0-951D-DF08C91E406B}">
      <dgm:prSet phldrT="[Текст]"/>
      <dgm:spPr/>
      <dgm:t>
        <a:bodyPr/>
        <a:lstStyle/>
        <a:p>
          <a:r>
            <a:rPr lang="ru-RU" dirty="0" smtClean="0"/>
            <a:t>3</a:t>
          </a:r>
          <a:endParaRPr lang="ru-RU" dirty="0"/>
        </a:p>
      </dgm:t>
    </dgm:pt>
    <dgm:pt modelId="{410CC1AA-9D04-40E3-8849-7C5138F3A0ED}" type="parTrans" cxnId="{FE1B9849-03B2-4BAB-885B-2324B4F94D7D}">
      <dgm:prSet/>
      <dgm:spPr/>
      <dgm:t>
        <a:bodyPr/>
        <a:lstStyle/>
        <a:p>
          <a:endParaRPr lang="ru-RU"/>
        </a:p>
      </dgm:t>
    </dgm:pt>
    <dgm:pt modelId="{EA07F6CC-6FB2-4189-85BD-00F61DEC8DDB}" type="sibTrans" cxnId="{FE1B9849-03B2-4BAB-885B-2324B4F94D7D}">
      <dgm:prSet/>
      <dgm:spPr/>
      <dgm:t>
        <a:bodyPr/>
        <a:lstStyle/>
        <a:p>
          <a:endParaRPr lang="ru-RU"/>
        </a:p>
      </dgm:t>
    </dgm:pt>
    <dgm:pt modelId="{7C5B2B68-43BD-4FCD-B264-4F3B5AFB95F9}">
      <dgm:prSet phldrT="[Текст]" custT="1"/>
      <dgm:spPr/>
      <dgm:t>
        <a:bodyPr/>
        <a:lstStyle/>
        <a:p>
          <a:r>
            <a:rPr lang="ru-RU" sz="2800" dirty="0" smtClean="0">
              <a:latin typeface="Times New Roman" panose="02020603050405020304" pitchFamily="18" charset="0"/>
              <a:cs typeface="Times New Roman" panose="02020603050405020304" pitchFamily="18" charset="0"/>
            </a:rPr>
            <a:t>Право на получение достоверной  информации о состоянии окружающей природной среды.</a:t>
          </a:r>
          <a:endParaRPr lang="ru-RU" sz="2800" dirty="0">
            <a:latin typeface="Times New Roman" panose="02020603050405020304" pitchFamily="18" charset="0"/>
            <a:cs typeface="Times New Roman" panose="02020603050405020304" pitchFamily="18" charset="0"/>
          </a:endParaRPr>
        </a:p>
      </dgm:t>
    </dgm:pt>
    <dgm:pt modelId="{BE47B761-9A2D-483E-BD31-D35A57E190B9}" type="parTrans" cxnId="{37859093-D329-40AE-BC2D-6A670BDC678C}">
      <dgm:prSet/>
      <dgm:spPr/>
      <dgm:t>
        <a:bodyPr/>
        <a:lstStyle/>
        <a:p>
          <a:endParaRPr lang="ru-RU"/>
        </a:p>
      </dgm:t>
    </dgm:pt>
    <dgm:pt modelId="{A05A8B94-D37B-4E68-A240-D166C7266367}" type="sibTrans" cxnId="{37859093-D329-40AE-BC2D-6A670BDC678C}">
      <dgm:prSet/>
      <dgm:spPr/>
      <dgm:t>
        <a:bodyPr/>
        <a:lstStyle/>
        <a:p>
          <a:endParaRPr lang="ru-RU"/>
        </a:p>
      </dgm:t>
    </dgm:pt>
    <dgm:pt modelId="{D2561954-B41F-4D71-BE3D-A5DC67A90F24}" type="pres">
      <dgm:prSet presAssocID="{07F67EAD-DDEC-40D6-AE50-59EC7570EF72}" presName="linearFlow" presStyleCnt="0">
        <dgm:presLayoutVars>
          <dgm:dir/>
          <dgm:animLvl val="lvl"/>
          <dgm:resizeHandles val="exact"/>
        </dgm:presLayoutVars>
      </dgm:prSet>
      <dgm:spPr/>
      <dgm:t>
        <a:bodyPr/>
        <a:lstStyle/>
        <a:p>
          <a:endParaRPr lang="ru-RU"/>
        </a:p>
      </dgm:t>
    </dgm:pt>
    <dgm:pt modelId="{FE7CC071-E78D-4D4E-8813-48167B0B9182}" type="pres">
      <dgm:prSet presAssocID="{DC1E32C5-9352-4DD3-9B40-544A72FF1E6D}" presName="composite" presStyleCnt="0"/>
      <dgm:spPr/>
    </dgm:pt>
    <dgm:pt modelId="{CC31DFE9-3898-4999-8C2B-01FE1A8BCB4D}" type="pres">
      <dgm:prSet presAssocID="{DC1E32C5-9352-4DD3-9B40-544A72FF1E6D}" presName="parentText" presStyleLbl="alignNode1" presStyleIdx="0" presStyleCnt="3">
        <dgm:presLayoutVars>
          <dgm:chMax val="1"/>
          <dgm:bulletEnabled val="1"/>
        </dgm:presLayoutVars>
      </dgm:prSet>
      <dgm:spPr/>
      <dgm:t>
        <a:bodyPr/>
        <a:lstStyle/>
        <a:p>
          <a:endParaRPr lang="ru-RU"/>
        </a:p>
      </dgm:t>
    </dgm:pt>
    <dgm:pt modelId="{C312D59B-2D3E-43BD-8857-6236CAE99A3F}" type="pres">
      <dgm:prSet presAssocID="{DC1E32C5-9352-4DD3-9B40-544A72FF1E6D}" presName="descendantText" presStyleLbl="alignAcc1" presStyleIdx="0" presStyleCnt="3" custScaleX="95887" custScaleY="123988" custLinFactNeighborX="-2269" custLinFactNeighborY="11281">
        <dgm:presLayoutVars>
          <dgm:bulletEnabled val="1"/>
        </dgm:presLayoutVars>
      </dgm:prSet>
      <dgm:spPr/>
      <dgm:t>
        <a:bodyPr/>
        <a:lstStyle/>
        <a:p>
          <a:endParaRPr lang="ru-RU"/>
        </a:p>
      </dgm:t>
    </dgm:pt>
    <dgm:pt modelId="{E1533DFA-1FE8-4CC5-9473-D3BDD42F686E}" type="pres">
      <dgm:prSet presAssocID="{5A7B36D1-1264-4BE0-B092-C0AAAC773501}" presName="sp" presStyleCnt="0"/>
      <dgm:spPr/>
    </dgm:pt>
    <dgm:pt modelId="{31D20AFD-6B8F-4C69-9D41-FC775517FB3D}" type="pres">
      <dgm:prSet presAssocID="{51C9570D-7BD7-457E-AF2B-EC7DD7F79BB3}" presName="composite" presStyleCnt="0"/>
      <dgm:spPr/>
    </dgm:pt>
    <dgm:pt modelId="{270AF203-45CB-4E99-A685-ECA29949A1B0}" type="pres">
      <dgm:prSet presAssocID="{51C9570D-7BD7-457E-AF2B-EC7DD7F79BB3}" presName="parentText" presStyleLbl="alignNode1" presStyleIdx="1" presStyleCnt="3">
        <dgm:presLayoutVars>
          <dgm:chMax val="1"/>
          <dgm:bulletEnabled val="1"/>
        </dgm:presLayoutVars>
      </dgm:prSet>
      <dgm:spPr/>
      <dgm:t>
        <a:bodyPr/>
        <a:lstStyle/>
        <a:p>
          <a:endParaRPr lang="ru-RU"/>
        </a:p>
      </dgm:t>
    </dgm:pt>
    <dgm:pt modelId="{EA329F38-0256-4705-AE08-2D0DE1ADE8F7}" type="pres">
      <dgm:prSet presAssocID="{51C9570D-7BD7-457E-AF2B-EC7DD7F79BB3}" presName="descendantText" presStyleLbl="alignAcc1" presStyleIdx="1" presStyleCnt="3" custScaleX="100425" custScaleY="135930">
        <dgm:presLayoutVars>
          <dgm:bulletEnabled val="1"/>
        </dgm:presLayoutVars>
      </dgm:prSet>
      <dgm:spPr/>
      <dgm:t>
        <a:bodyPr/>
        <a:lstStyle/>
        <a:p>
          <a:endParaRPr lang="ru-RU"/>
        </a:p>
      </dgm:t>
    </dgm:pt>
    <dgm:pt modelId="{3916BFA8-0BB7-4DA1-ABD3-341295010A98}" type="pres">
      <dgm:prSet presAssocID="{8E27BFFC-29A3-4DF6-8E65-AF47B1889B48}" presName="sp" presStyleCnt="0"/>
      <dgm:spPr/>
    </dgm:pt>
    <dgm:pt modelId="{6C0F4506-DB89-41C5-8676-74B459A72E6C}" type="pres">
      <dgm:prSet presAssocID="{946D1DC5-DB96-49A0-951D-DF08C91E406B}" presName="composite" presStyleCnt="0"/>
      <dgm:spPr/>
    </dgm:pt>
    <dgm:pt modelId="{950676F4-A378-4F68-8A75-283D36500AD4}" type="pres">
      <dgm:prSet presAssocID="{946D1DC5-DB96-49A0-951D-DF08C91E406B}" presName="parentText" presStyleLbl="alignNode1" presStyleIdx="2" presStyleCnt="3">
        <dgm:presLayoutVars>
          <dgm:chMax val="1"/>
          <dgm:bulletEnabled val="1"/>
        </dgm:presLayoutVars>
      </dgm:prSet>
      <dgm:spPr/>
      <dgm:t>
        <a:bodyPr/>
        <a:lstStyle/>
        <a:p>
          <a:endParaRPr lang="ru-RU"/>
        </a:p>
      </dgm:t>
    </dgm:pt>
    <dgm:pt modelId="{5CD0EE2E-E3AC-4F5C-9B6E-5A4E6210D012}" type="pres">
      <dgm:prSet presAssocID="{946D1DC5-DB96-49A0-951D-DF08C91E406B}" presName="descendantText" presStyleLbl="alignAcc1" presStyleIdx="2" presStyleCnt="3" custScaleY="114873">
        <dgm:presLayoutVars>
          <dgm:bulletEnabled val="1"/>
        </dgm:presLayoutVars>
      </dgm:prSet>
      <dgm:spPr/>
      <dgm:t>
        <a:bodyPr/>
        <a:lstStyle/>
        <a:p>
          <a:endParaRPr lang="ru-RU"/>
        </a:p>
      </dgm:t>
    </dgm:pt>
  </dgm:ptLst>
  <dgm:cxnLst>
    <dgm:cxn modelId="{731AF771-66CC-44E5-A1DC-2F11189BC701}" srcId="{07F67EAD-DDEC-40D6-AE50-59EC7570EF72}" destId="{DC1E32C5-9352-4DD3-9B40-544A72FF1E6D}" srcOrd="0" destOrd="0" parTransId="{2DD241C8-14F0-4EEB-A5F2-D1D919C8A2B9}" sibTransId="{5A7B36D1-1264-4BE0-B092-C0AAAC773501}"/>
    <dgm:cxn modelId="{5E719012-06CA-4917-911B-979639BE5E7E}" type="presOf" srcId="{07F67EAD-DDEC-40D6-AE50-59EC7570EF72}" destId="{D2561954-B41F-4D71-BE3D-A5DC67A90F24}" srcOrd="0" destOrd="0" presId="urn:microsoft.com/office/officeart/2005/8/layout/chevron2"/>
    <dgm:cxn modelId="{07EE3AE9-28AF-46DF-9076-B51A349C1051}" srcId="{51C9570D-7BD7-457E-AF2B-EC7DD7F79BB3}" destId="{D2785617-DC09-4B6E-AEE6-A0A98ECD9A8B}" srcOrd="0" destOrd="0" parTransId="{1B9EF53B-7192-4663-849A-C1C626220BC5}" sibTransId="{D597D594-266B-4168-A12E-B78EBE302175}"/>
    <dgm:cxn modelId="{85939BB9-21E5-4B51-A2AB-BB51CAFC045D}" type="presOf" srcId="{7C5B2B68-43BD-4FCD-B264-4F3B5AFB95F9}" destId="{5CD0EE2E-E3AC-4F5C-9B6E-5A4E6210D012}" srcOrd="0" destOrd="0" presId="urn:microsoft.com/office/officeart/2005/8/layout/chevron2"/>
    <dgm:cxn modelId="{A06E9C8C-7CDC-400C-9503-ADB606FE2B67}" type="presOf" srcId="{C2CA92F0-BB6D-4A18-940A-B046632D2CC5}" destId="{C312D59B-2D3E-43BD-8857-6236CAE99A3F}" srcOrd="0" destOrd="0" presId="urn:microsoft.com/office/officeart/2005/8/layout/chevron2"/>
    <dgm:cxn modelId="{C143F08C-870C-4686-AC69-1AAC79A7884E}" type="presOf" srcId="{DC1E32C5-9352-4DD3-9B40-544A72FF1E6D}" destId="{CC31DFE9-3898-4999-8C2B-01FE1A8BCB4D}" srcOrd="0" destOrd="0" presId="urn:microsoft.com/office/officeart/2005/8/layout/chevron2"/>
    <dgm:cxn modelId="{E5311A89-0500-4CBD-88AD-A3D8C92C5EEB}" type="presOf" srcId="{D2785617-DC09-4B6E-AEE6-A0A98ECD9A8B}" destId="{EA329F38-0256-4705-AE08-2D0DE1ADE8F7}" srcOrd="0" destOrd="0" presId="urn:microsoft.com/office/officeart/2005/8/layout/chevron2"/>
    <dgm:cxn modelId="{67E813A6-1416-4073-9BA9-E3D7B06EFAEA}" type="presOf" srcId="{946D1DC5-DB96-49A0-951D-DF08C91E406B}" destId="{950676F4-A378-4F68-8A75-283D36500AD4}" srcOrd="0" destOrd="0" presId="urn:microsoft.com/office/officeart/2005/8/layout/chevron2"/>
    <dgm:cxn modelId="{D7F01DB9-C69E-4DDC-82DC-06C7EDB2EBBC}" srcId="{DC1E32C5-9352-4DD3-9B40-544A72FF1E6D}" destId="{C2CA92F0-BB6D-4A18-940A-B046632D2CC5}" srcOrd="0" destOrd="0" parTransId="{3C14ADDF-2224-4090-AA26-233E48DF0711}" sibTransId="{2CC41FCE-3D53-479F-B64D-62DAE3ABECF2}"/>
    <dgm:cxn modelId="{F1BAB91D-8D0B-4210-8192-1DB0B52A08B9}" type="presOf" srcId="{51C9570D-7BD7-457E-AF2B-EC7DD7F79BB3}" destId="{270AF203-45CB-4E99-A685-ECA29949A1B0}" srcOrd="0" destOrd="0" presId="urn:microsoft.com/office/officeart/2005/8/layout/chevron2"/>
    <dgm:cxn modelId="{75E24BED-7255-45F4-A804-F0C6BDAAABE5}" srcId="{07F67EAD-DDEC-40D6-AE50-59EC7570EF72}" destId="{51C9570D-7BD7-457E-AF2B-EC7DD7F79BB3}" srcOrd="1" destOrd="0" parTransId="{575CD80C-DF7A-4434-B187-6D4BBA7EBA68}" sibTransId="{8E27BFFC-29A3-4DF6-8E65-AF47B1889B48}"/>
    <dgm:cxn modelId="{FE1B9849-03B2-4BAB-885B-2324B4F94D7D}" srcId="{07F67EAD-DDEC-40D6-AE50-59EC7570EF72}" destId="{946D1DC5-DB96-49A0-951D-DF08C91E406B}" srcOrd="2" destOrd="0" parTransId="{410CC1AA-9D04-40E3-8849-7C5138F3A0ED}" sibTransId="{EA07F6CC-6FB2-4189-85BD-00F61DEC8DDB}"/>
    <dgm:cxn modelId="{37859093-D329-40AE-BC2D-6A670BDC678C}" srcId="{946D1DC5-DB96-49A0-951D-DF08C91E406B}" destId="{7C5B2B68-43BD-4FCD-B264-4F3B5AFB95F9}" srcOrd="0" destOrd="0" parTransId="{BE47B761-9A2D-483E-BD31-D35A57E190B9}" sibTransId="{A05A8B94-D37B-4E68-A240-D166C7266367}"/>
    <dgm:cxn modelId="{2D423416-7C61-4D6C-86A0-D8D535C329F5}" type="presParOf" srcId="{D2561954-B41F-4D71-BE3D-A5DC67A90F24}" destId="{FE7CC071-E78D-4D4E-8813-48167B0B9182}" srcOrd="0" destOrd="0" presId="urn:microsoft.com/office/officeart/2005/8/layout/chevron2"/>
    <dgm:cxn modelId="{4CE25DB1-0698-471F-BA8A-BE931E7921DD}" type="presParOf" srcId="{FE7CC071-E78D-4D4E-8813-48167B0B9182}" destId="{CC31DFE9-3898-4999-8C2B-01FE1A8BCB4D}" srcOrd="0" destOrd="0" presId="urn:microsoft.com/office/officeart/2005/8/layout/chevron2"/>
    <dgm:cxn modelId="{B8386808-9FE7-404C-AF31-42FC060B1368}" type="presParOf" srcId="{FE7CC071-E78D-4D4E-8813-48167B0B9182}" destId="{C312D59B-2D3E-43BD-8857-6236CAE99A3F}" srcOrd="1" destOrd="0" presId="urn:microsoft.com/office/officeart/2005/8/layout/chevron2"/>
    <dgm:cxn modelId="{F9FD059F-66F9-425F-87AB-D6152EF07B9D}" type="presParOf" srcId="{D2561954-B41F-4D71-BE3D-A5DC67A90F24}" destId="{E1533DFA-1FE8-4CC5-9473-D3BDD42F686E}" srcOrd="1" destOrd="0" presId="urn:microsoft.com/office/officeart/2005/8/layout/chevron2"/>
    <dgm:cxn modelId="{4F551C39-0165-49FE-BE61-0DDACA227C2A}" type="presParOf" srcId="{D2561954-B41F-4D71-BE3D-A5DC67A90F24}" destId="{31D20AFD-6B8F-4C69-9D41-FC775517FB3D}" srcOrd="2" destOrd="0" presId="urn:microsoft.com/office/officeart/2005/8/layout/chevron2"/>
    <dgm:cxn modelId="{81BB4F77-5F88-478A-B706-4296EEB86099}" type="presParOf" srcId="{31D20AFD-6B8F-4C69-9D41-FC775517FB3D}" destId="{270AF203-45CB-4E99-A685-ECA29949A1B0}" srcOrd="0" destOrd="0" presId="urn:microsoft.com/office/officeart/2005/8/layout/chevron2"/>
    <dgm:cxn modelId="{0CEB2D3B-32FF-42E6-88CF-9206E7A086AD}" type="presParOf" srcId="{31D20AFD-6B8F-4C69-9D41-FC775517FB3D}" destId="{EA329F38-0256-4705-AE08-2D0DE1ADE8F7}" srcOrd="1" destOrd="0" presId="urn:microsoft.com/office/officeart/2005/8/layout/chevron2"/>
    <dgm:cxn modelId="{4389058C-82B4-4BE4-B4D5-C91F880B65B1}" type="presParOf" srcId="{D2561954-B41F-4D71-BE3D-A5DC67A90F24}" destId="{3916BFA8-0BB7-4DA1-ABD3-341295010A98}" srcOrd="3" destOrd="0" presId="urn:microsoft.com/office/officeart/2005/8/layout/chevron2"/>
    <dgm:cxn modelId="{1589A736-29D6-4A4B-817D-561ACE302685}" type="presParOf" srcId="{D2561954-B41F-4D71-BE3D-A5DC67A90F24}" destId="{6C0F4506-DB89-41C5-8676-74B459A72E6C}" srcOrd="4" destOrd="0" presId="urn:microsoft.com/office/officeart/2005/8/layout/chevron2"/>
    <dgm:cxn modelId="{F0027BED-2FA6-4A02-B9EC-12D43F71BF9B}" type="presParOf" srcId="{6C0F4506-DB89-41C5-8676-74B459A72E6C}" destId="{950676F4-A378-4F68-8A75-283D36500AD4}" srcOrd="0" destOrd="0" presId="urn:microsoft.com/office/officeart/2005/8/layout/chevron2"/>
    <dgm:cxn modelId="{236F69C7-266E-43AB-B2D8-3CEB412B24B3}" type="presParOf" srcId="{6C0F4506-DB89-41C5-8676-74B459A72E6C}" destId="{5CD0EE2E-E3AC-4F5C-9B6E-5A4E6210D012}"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C034191-3619-4757-9371-B662CB922E44}">
      <dsp:nvSpPr>
        <dsp:cNvPr id="0" name=""/>
        <dsp:cNvSpPr/>
      </dsp:nvSpPr>
      <dsp:spPr>
        <a:xfrm>
          <a:off x="3024326" y="2016223"/>
          <a:ext cx="2480189" cy="2145463"/>
        </a:xfrm>
        <a:prstGeom prst="hexagon">
          <a:avLst>
            <a:gd name="adj" fmla="val 28570"/>
            <a:gd name="vf" fmla="val 115470"/>
          </a:avLst>
        </a:prstGeom>
        <a:solidFill>
          <a:schemeClr val="accent4">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0640" tIns="40640" rIns="40640" bIns="40640" numCol="1" spcCol="1270" anchor="ctr" anchorCtr="0">
          <a:noAutofit/>
        </a:bodyPr>
        <a:lstStyle/>
        <a:p>
          <a:pPr lvl="0" algn="ctr" defTabSz="1422400">
            <a:lnSpc>
              <a:spcPct val="90000"/>
            </a:lnSpc>
            <a:spcBef>
              <a:spcPct val="0"/>
            </a:spcBef>
            <a:spcAft>
              <a:spcPct val="35000"/>
            </a:spcAft>
          </a:pPr>
          <a:r>
            <a:rPr lang="ru-RU" sz="3200" kern="1200" dirty="0" smtClean="0"/>
            <a:t>Отрасли права</a:t>
          </a:r>
          <a:endParaRPr lang="ru-RU" sz="3200" kern="1200" dirty="0"/>
        </a:p>
      </dsp:txBody>
      <dsp:txXfrm>
        <a:off x="3435328" y="2371756"/>
        <a:ext cx="1658185" cy="1434397"/>
      </dsp:txXfrm>
    </dsp:sp>
    <dsp:sp modelId="{B0F595B0-78DD-44FA-A0D9-783E6DA36820}">
      <dsp:nvSpPr>
        <dsp:cNvPr id="0" name=""/>
        <dsp:cNvSpPr/>
      </dsp:nvSpPr>
      <dsp:spPr>
        <a:xfrm>
          <a:off x="4489155" y="924841"/>
          <a:ext cx="935768" cy="806287"/>
        </a:xfrm>
        <a:prstGeom prst="hexagon">
          <a:avLst>
            <a:gd name="adj" fmla="val 28900"/>
            <a:gd name="vf" fmla="val 115470"/>
          </a:avLst>
        </a:prstGeom>
        <a:solidFill>
          <a:schemeClr val="accent5">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3841B3F-4E5B-4643-87DC-1BC32060DE09}">
      <dsp:nvSpPr>
        <dsp:cNvPr id="0" name=""/>
        <dsp:cNvSpPr/>
      </dsp:nvSpPr>
      <dsp:spPr>
        <a:xfrm>
          <a:off x="3164542" y="0"/>
          <a:ext cx="2032497" cy="1758348"/>
        </a:xfrm>
        <a:prstGeom prst="hexagon">
          <a:avLst>
            <a:gd name="adj" fmla="val 28570"/>
            <a:gd name="vf" fmla="val 115470"/>
          </a:avLst>
        </a:prstGeom>
        <a:solidFill>
          <a:schemeClr val="accent5">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35560" rIns="35560" bIns="35560" numCol="1" spcCol="1270" anchor="ctr" anchorCtr="0">
          <a:noAutofit/>
        </a:bodyPr>
        <a:lstStyle/>
        <a:p>
          <a:pPr lvl="0" algn="ctr" defTabSz="1244600">
            <a:lnSpc>
              <a:spcPct val="90000"/>
            </a:lnSpc>
            <a:spcBef>
              <a:spcPct val="0"/>
            </a:spcBef>
            <a:spcAft>
              <a:spcPct val="35000"/>
            </a:spcAft>
          </a:pPr>
          <a:r>
            <a:rPr lang="ru-RU" sz="2800" kern="1200" dirty="0" smtClean="0"/>
            <a:t>Гражданское право</a:t>
          </a:r>
          <a:endParaRPr lang="ru-RU" sz="2800" kern="1200" dirty="0"/>
        </a:p>
      </dsp:txBody>
      <dsp:txXfrm>
        <a:off x="3501370" y="291396"/>
        <a:ext cx="1358841" cy="1175556"/>
      </dsp:txXfrm>
    </dsp:sp>
    <dsp:sp modelId="{574D6CB9-3F29-4776-84CC-4C8E4D8E7C20}">
      <dsp:nvSpPr>
        <dsp:cNvPr id="0" name=""/>
        <dsp:cNvSpPr/>
      </dsp:nvSpPr>
      <dsp:spPr>
        <a:xfrm>
          <a:off x="5581269" y="2432171"/>
          <a:ext cx="935768" cy="806287"/>
        </a:xfrm>
        <a:prstGeom prst="hexagon">
          <a:avLst>
            <a:gd name="adj" fmla="val 28900"/>
            <a:gd name="vf" fmla="val 115470"/>
          </a:avLst>
        </a:prstGeom>
        <a:solidFill>
          <a:schemeClr val="accent5">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7F6011D-A272-403D-AA7B-5F40F2872815}">
      <dsp:nvSpPr>
        <dsp:cNvPr id="0" name=""/>
        <dsp:cNvSpPr/>
      </dsp:nvSpPr>
      <dsp:spPr>
        <a:xfrm>
          <a:off x="5028578" y="1081502"/>
          <a:ext cx="2032497" cy="1758348"/>
        </a:xfrm>
        <a:prstGeom prst="hexagon">
          <a:avLst>
            <a:gd name="adj" fmla="val 28570"/>
            <a:gd name="vf" fmla="val 115470"/>
          </a:avLst>
        </a:prstGeom>
        <a:solidFill>
          <a:schemeClr val="accent5">
            <a:hueOff val="-590021"/>
            <a:satOff val="572"/>
            <a:lumOff val="-102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35560" rIns="35560" bIns="35560" numCol="1" spcCol="1270" anchor="ctr" anchorCtr="0">
          <a:noAutofit/>
        </a:bodyPr>
        <a:lstStyle/>
        <a:p>
          <a:pPr lvl="0" algn="ctr" defTabSz="1244600">
            <a:lnSpc>
              <a:spcPct val="90000"/>
            </a:lnSpc>
            <a:spcBef>
              <a:spcPct val="0"/>
            </a:spcBef>
            <a:spcAft>
              <a:spcPct val="35000"/>
            </a:spcAft>
          </a:pPr>
          <a:r>
            <a:rPr lang="ru-RU" sz="2800" kern="1200" dirty="0" smtClean="0"/>
            <a:t>Административное право</a:t>
          </a:r>
          <a:endParaRPr lang="ru-RU" sz="2800" kern="1200" dirty="0"/>
        </a:p>
      </dsp:txBody>
      <dsp:txXfrm>
        <a:off x="5365406" y="1372898"/>
        <a:ext cx="1358841" cy="1175556"/>
      </dsp:txXfrm>
    </dsp:sp>
    <dsp:sp modelId="{7493A1A7-7B0C-4AC1-A98B-A569DF9F175F}">
      <dsp:nvSpPr>
        <dsp:cNvPr id="0" name=""/>
        <dsp:cNvSpPr/>
      </dsp:nvSpPr>
      <dsp:spPr>
        <a:xfrm>
          <a:off x="4822617" y="4133662"/>
          <a:ext cx="935768" cy="806287"/>
        </a:xfrm>
        <a:prstGeom prst="hexagon">
          <a:avLst>
            <a:gd name="adj" fmla="val 28900"/>
            <a:gd name="vf" fmla="val 115470"/>
          </a:avLst>
        </a:prstGeom>
        <a:solidFill>
          <a:schemeClr val="accent5">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281DA6D-9A61-4F7F-805E-ADACD1B673E1}">
      <dsp:nvSpPr>
        <dsp:cNvPr id="0" name=""/>
        <dsp:cNvSpPr/>
      </dsp:nvSpPr>
      <dsp:spPr>
        <a:xfrm>
          <a:off x="5040570" y="3168346"/>
          <a:ext cx="2032497" cy="1758348"/>
        </a:xfrm>
        <a:prstGeom prst="hexagon">
          <a:avLst>
            <a:gd name="adj" fmla="val 28570"/>
            <a:gd name="vf" fmla="val 115470"/>
          </a:avLst>
        </a:prstGeom>
        <a:solidFill>
          <a:schemeClr val="accent5">
            <a:hueOff val="-1180042"/>
            <a:satOff val="1144"/>
            <a:lumOff val="-2039"/>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35560" rIns="35560" bIns="35560" numCol="1" spcCol="1270" anchor="ctr" anchorCtr="0">
          <a:noAutofit/>
        </a:bodyPr>
        <a:lstStyle/>
        <a:p>
          <a:pPr lvl="0" algn="ctr" defTabSz="1244600">
            <a:lnSpc>
              <a:spcPct val="90000"/>
            </a:lnSpc>
            <a:spcBef>
              <a:spcPct val="0"/>
            </a:spcBef>
            <a:spcAft>
              <a:spcPct val="35000"/>
            </a:spcAft>
          </a:pPr>
          <a:r>
            <a:rPr lang="ru-RU" sz="2800" kern="1200" dirty="0" smtClean="0"/>
            <a:t>Уголовное право</a:t>
          </a:r>
          <a:endParaRPr lang="ru-RU" sz="2800" kern="1200" dirty="0"/>
        </a:p>
      </dsp:txBody>
      <dsp:txXfrm>
        <a:off x="5377398" y="3459742"/>
        <a:ext cx="1358841" cy="1175556"/>
      </dsp:txXfrm>
    </dsp:sp>
    <dsp:sp modelId="{481BE8D3-8CDE-4561-9FBC-06B168BFA5A1}">
      <dsp:nvSpPr>
        <dsp:cNvPr id="0" name=""/>
        <dsp:cNvSpPr/>
      </dsp:nvSpPr>
      <dsp:spPr>
        <a:xfrm>
          <a:off x="2940696" y="4310283"/>
          <a:ext cx="935768" cy="806287"/>
        </a:xfrm>
        <a:prstGeom prst="hexagon">
          <a:avLst>
            <a:gd name="adj" fmla="val 28900"/>
            <a:gd name="vf" fmla="val 115470"/>
          </a:avLst>
        </a:prstGeom>
        <a:solidFill>
          <a:schemeClr val="accent5">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D64E4402-84C2-4802-ABB9-F58F378B4154}">
      <dsp:nvSpPr>
        <dsp:cNvPr id="0" name=""/>
        <dsp:cNvSpPr/>
      </dsp:nvSpPr>
      <dsp:spPr>
        <a:xfrm>
          <a:off x="3168342" y="4290323"/>
          <a:ext cx="2032497" cy="1758348"/>
        </a:xfrm>
        <a:prstGeom prst="hexagon">
          <a:avLst>
            <a:gd name="adj" fmla="val 28570"/>
            <a:gd name="vf" fmla="val 115470"/>
          </a:avLst>
        </a:prstGeom>
        <a:solidFill>
          <a:schemeClr val="accent5">
            <a:hueOff val="-1770063"/>
            <a:satOff val="1717"/>
            <a:lumOff val="-3059"/>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35560" rIns="35560" bIns="35560" numCol="1" spcCol="1270" anchor="ctr" anchorCtr="0">
          <a:noAutofit/>
        </a:bodyPr>
        <a:lstStyle/>
        <a:p>
          <a:pPr lvl="0" algn="ctr" defTabSz="1244600">
            <a:lnSpc>
              <a:spcPct val="90000"/>
            </a:lnSpc>
            <a:spcBef>
              <a:spcPct val="0"/>
            </a:spcBef>
            <a:spcAft>
              <a:spcPct val="35000"/>
            </a:spcAft>
          </a:pPr>
          <a:r>
            <a:rPr lang="ru-RU" sz="2800" kern="1200" dirty="0" smtClean="0"/>
            <a:t>Трудовое право</a:t>
          </a:r>
          <a:endParaRPr lang="ru-RU" sz="2800" kern="1200" dirty="0"/>
        </a:p>
      </dsp:txBody>
      <dsp:txXfrm>
        <a:off x="3505170" y="4581719"/>
        <a:ext cx="1358841" cy="1175556"/>
      </dsp:txXfrm>
    </dsp:sp>
    <dsp:sp modelId="{000B126C-284A-41B2-AAE3-88EFD663C552}">
      <dsp:nvSpPr>
        <dsp:cNvPr id="0" name=""/>
        <dsp:cNvSpPr/>
      </dsp:nvSpPr>
      <dsp:spPr>
        <a:xfrm>
          <a:off x="1830697" y="2803559"/>
          <a:ext cx="935768" cy="806287"/>
        </a:xfrm>
        <a:prstGeom prst="hexagon">
          <a:avLst>
            <a:gd name="adj" fmla="val 28900"/>
            <a:gd name="vf" fmla="val 115470"/>
          </a:avLst>
        </a:prstGeom>
        <a:solidFill>
          <a:schemeClr val="accent5">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5B454CC-1CC7-4AF1-9BB8-F82C72305B7B}">
      <dsp:nvSpPr>
        <dsp:cNvPr id="0" name=""/>
        <dsp:cNvSpPr/>
      </dsp:nvSpPr>
      <dsp:spPr>
        <a:xfrm>
          <a:off x="1291852" y="3208820"/>
          <a:ext cx="2032497" cy="1758348"/>
        </a:xfrm>
        <a:prstGeom prst="hexagon">
          <a:avLst>
            <a:gd name="adj" fmla="val 28570"/>
            <a:gd name="vf" fmla="val 115470"/>
          </a:avLst>
        </a:prstGeom>
        <a:solidFill>
          <a:schemeClr val="accent5">
            <a:hueOff val="-2360085"/>
            <a:satOff val="2289"/>
            <a:lumOff val="-4078"/>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35560" rIns="35560" bIns="35560" numCol="1" spcCol="1270" anchor="ctr" anchorCtr="0">
          <a:noAutofit/>
        </a:bodyPr>
        <a:lstStyle/>
        <a:p>
          <a:pPr lvl="0" algn="ctr" defTabSz="1244600">
            <a:lnSpc>
              <a:spcPct val="90000"/>
            </a:lnSpc>
            <a:spcBef>
              <a:spcPct val="0"/>
            </a:spcBef>
            <a:spcAft>
              <a:spcPct val="35000"/>
            </a:spcAft>
          </a:pPr>
          <a:r>
            <a:rPr lang="ru-RU" sz="2800" kern="1200" dirty="0" smtClean="0"/>
            <a:t>Семейное право</a:t>
          </a:r>
          <a:endParaRPr lang="ru-RU" sz="2800" kern="1200" dirty="0"/>
        </a:p>
      </dsp:txBody>
      <dsp:txXfrm>
        <a:off x="1628680" y="3500216"/>
        <a:ext cx="1358841" cy="1175556"/>
      </dsp:txXfrm>
    </dsp:sp>
    <dsp:sp modelId="{61C91036-0966-49D5-B5B2-A2435E9A1E60}">
      <dsp:nvSpPr>
        <dsp:cNvPr id="0" name=""/>
        <dsp:cNvSpPr/>
      </dsp:nvSpPr>
      <dsp:spPr>
        <a:xfrm>
          <a:off x="1291852" y="1079083"/>
          <a:ext cx="2032497" cy="1758348"/>
        </a:xfrm>
        <a:prstGeom prst="hexagon">
          <a:avLst>
            <a:gd name="adj" fmla="val 28570"/>
            <a:gd name="vf" fmla="val 115470"/>
          </a:avLst>
        </a:prstGeom>
        <a:solidFill>
          <a:schemeClr val="accent5">
            <a:hueOff val="-2950106"/>
            <a:satOff val="2861"/>
            <a:lumOff val="-5098"/>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35560" rIns="35560" bIns="35560" numCol="1" spcCol="1270" anchor="ctr" anchorCtr="0">
          <a:noAutofit/>
        </a:bodyPr>
        <a:lstStyle/>
        <a:p>
          <a:pPr lvl="0" algn="ctr" defTabSz="1244600">
            <a:lnSpc>
              <a:spcPct val="90000"/>
            </a:lnSpc>
            <a:spcBef>
              <a:spcPct val="0"/>
            </a:spcBef>
            <a:spcAft>
              <a:spcPct val="35000"/>
            </a:spcAft>
          </a:pPr>
          <a:r>
            <a:rPr lang="ru-RU" sz="2800" kern="1200" dirty="0" smtClean="0"/>
            <a:t>Процессуальное право</a:t>
          </a:r>
          <a:endParaRPr lang="ru-RU" sz="2800" kern="1200" dirty="0"/>
        </a:p>
      </dsp:txBody>
      <dsp:txXfrm>
        <a:off x="1628680" y="1370479"/>
        <a:ext cx="1358841" cy="117555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C31DFE9-3898-4999-8C2B-01FE1A8BCB4D}">
      <dsp:nvSpPr>
        <dsp:cNvPr id="0" name=""/>
        <dsp:cNvSpPr/>
      </dsp:nvSpPr>
      <dsp:spPr>
        <a:xfrm rot="5400000">
          <a:off x="-272140" y="439576"/>
          <a:ext cx="1772589" cy="1240812"/>
        </a:xfrm>
        <a:prstGeom prst="chevron">
          <a:avLst/>
        </a:prstGeom>
        <a:solidFill>
          <a:schemeClr val="accen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225" tIns="22225" rIns="22225" bIns="22225" numCol="1" spcCol="1270" anchor="ctr" anchorCtr="0">
          <a:noAutofit/>
        </a:bodyPr>
        <a:lstStyle/>
        <a:p>
          <a:pPr lvl="0" algn="ctr" defTabSz="1555750">
            <a:lnSpc>
              <a:spcPct val="90000"/>
            </a:lnSpc>
            <a:spcBef>
              <a:spcPct val="0"/>
            </a:spcBef>
            <a:spcAft>
              <a:spcPct val="35000"/>
            </a:spcAft>
          </a:pPr>
          <a:r>
            <a:rPr lang="ru-RU" sz="3500" kern="1200" dirty="0" smtClean="0"/>
            <a:t>1</a:t>
          </a:r>
          <a:endParaRPr lang="ru-RU" sz="3500" kern="1200" dirty="0"/>
        </a:p>
      </dsp:txBody>
      <dsp:txXfrm rot="-5400000">
        <a:off x="-6251" y="794093"/>
        <a:ext cx="1240812" cy="531777"/>
      </dsp:txXfrm>
    </dsp:sp>
    <dsp:sp modelId="{C312D59B-2D3E-43BD-8857-6236CAE99A3F}">
      <dsp:nvSpPr>
        <dsp:cNvPr id="0" name=""/>
        <dsp:cNvSpPr/>
      </dsp:nvSpPr>
      <dsp:spPr>
        <a:xfrm rot="5400000">
          <a:off x="3328714" y="-1941183"/>
          <a:ext cx="1428568" cy="5641883"/>
        </a:xfrm>
        <a:prstGeom prst="round2SameRect">
          <a:avLst/>
        </a:prstGeom>
        <a:solidFill>
          <a:schemeClr val="lt1">
            <a:alpha val="9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99136" tIns="17780" rIns="17780" bIns="17780" numCol="1" spcCol="1270" anchor="ctr" anchorCtr="0">
          <a:noAutofit/>
        </a:bodyPr>
        <a:lstStyle/>
        <a:p>
          <a:pPr marL="285750" lvl="1" indent="-285750" algn="l" defTabSz="1244600">
            <a:lnSpc>
              <a:spcPct val="90000"/>
            </a:lnSpc>
            <a:spcBef>
              <a:spcPct val="0"/>
            </a:spcBef>
            <a:spcAft>
              <a:spcPct val="15000"/>
            </a:spcAft>
            <a:buChar char="••"/>
          </a:pPr>
          <a:r>
            <a:rPr lang="ru-RU" sz="2800" kern="1200" dirty="0" smtClean="0">
              <a:latin typeface="Times New Roman" panose="02020603050405020304" pitchFamily="18" charset="0"/>
              <a:cs typeface="Times New Roman" panose="02020603050405020304" pitchFamily="18" charset="0"/>
            </a:rPr>
            <a:t>право на здоровую окружающую среду</a:t>
          </a:r>
          <a:endParaRPr lang="ru-RU" sz="2800" kern="1200" dirty="0">
            <a:latin typeface="Times New Roman" panose="02020603050405020304" pitchFamily="18" charset="0"/>
            <a:cs typeface="Times New Roman" panose="02020603050405020304" pitchFamily="18" charset="0"/>
          </a:endParaRPr>
        </a:p>
      </dsp:txBody>
      <dsp:txXfrm rot="-5400000">
        <a:off x="1222057" y="235211"/>
        <a:ext cx="5572146" cy="1289094"/>
      </dsp:txXfrm>
    </dsp:sp>
    <dsp:sp modelId="{270AF203-45CB-4E99-A685-ECA29949A1B0}">
      <dsp:nvSpPr>
        <dsp:cNvPr id="0" name=""/>
        <dsp:cNvSpPr/>
      </dsp:nvSpPr>
      <dsp:spPr>
        <a:xfrm rot="5400000">
          <a:off x="-272140" y="2245647"/>
          <a:ext cx="1772589" cy="1240812"/>
        </a:xfrm>
        <a:prstGeom prst="chevron">
          <a:avLst/>
        </a:prstGeom>
        <a:solidFill>
          <a:schemeClr val="accen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225" tIns="22225" rIns="22225" bIns="22225" numCol="1" spcCol="1270" anchor="ctr" anchorCtr="0">
          <a:noAutofit/>
        </a:bodyPr>
        <a:lstStyle/>
        <a:p>
          <a:pPr lvl="0" algn="ctr" defTabSz="1555750">
            <a:lnSpc>
              <a:spcPct val="90000"/>
            </a:lnSpc>
            <a:spcBef>
              <a:spcPct val="0"/>
            </a:spcBef>
            <a:spcAft>
              <a:spcPct val="35000"/>
            </a:spcAft>
          </a:pPr>
          <a:r>
            <a:rPr lang="ru-RU" sz="3500" kern="1200" dirty="0" smtClean="0"/>
            <a:t>2</a:t>
          </a:r>
          <a:endParaRPr lang="ru-RU" sz="3500" kern="1200" dirty="0"/>
        </a:p>
      </dsp:txBody>
      <dsp:txXfrm rot="-5400000">
        <a:off x="-6251" y="2600164"/>
        <a:ext cx="1240812" cy="531777"/>
      </dsp:txXfrm>
    </dsp:sp>
    <dsp:sp modelId="{EA329F38-0256-4705-AE08-2D0DE1ADE8F7}">
      <dsp:nvSpPr>
        <dsp:cNvPr id="0" name=""/>
        <dsp:cNvSpPr/>
      </dsp:nvSpPr>
      <dsp:spPr>
        <a:xfrm rot="5400000">
          <a:off x="3393423" y="-398595"/>
          <a:ext cx="1566162" cy="5908893"/>
        </a:xfrm>
        <a:prstGeom prst="round2SameRect">
          <a:avLst/>
        </a:prstGeom>
        <a:solidFill>
          <a:schemeClr val="lt1">
            <a:alpha val="9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99136" tIns="17780" rIns="17780" bIns="17780" numCol="1" spcCol="1270" anchor="ctr" anchorCtr="0">
          <a:noAutofit/>
        </a:bodyPr>
        <a:lstStyle/>
        <a:p>
          <a:pPr marL="285750" lvl="1" indent="-285750" algn="l" defTabSz="1244600">
            <a:lnSpc>
              <a:spcPct val="90000"/>
            </a:lnSpc>
            <a:spcBef>
              <a:spcPct val="0"/>
            </a:spcBef>
            <a:spcAft>
              <a:spcPct val="15000"/>
            </a:spcAft>
            <a:buChar char="••"/>
          </a:pPr>
          <a:r>
            <a:rPr lang="ru-RU" sz="2800" kern="1200" dirty="0" smtClean="0">
              <a:latin typeface="Times New Roman" panose="02020603050405020304" pitchFamily="18" charset="0"/>
              <a:cs typeface="Times New Roman" panose="02020603050405020304" pitchFamily="18" charset="0"/>
            </a:rPr>
            <a:t>Право на возмещение ущерба, причиненного экологическим правонарушением здоровью и имуществу человека</a:t>
          </a:r>
          <a:endParaRPr lang="ru-RU" sz="2800" kern="1200" dirty="0">
            <a:latin typeface="Times New Roman" panose="02020603050405020304" pitchFamily="18" charset="0"/>
            <a:cs typeface="Times New Roman" panose="02020603050405020304" pitchFamily="18" charset="0"/>
          </a:endParaRPr>
        </a:p>
      </dsp:txBody>
      <dsp:txXfrm rot="-5400000">
        <a:off x="1222058" y="1849224"/>
        <a:ext cx="5832439" cy="1413254"/>
      </dsp:txXfrm>
    </dsp:sp>
    <dsp:sp modelId="{950676F4-A378-4F68-8A75-283D36500AD4}">
      <dsp:nvSpPr>
        <dsp:cNvPr id="0" name=""/>
        <dsp:cNvSpPr/>
      </dsp:nvSpPr>
      <dsp:spPr>
        <a:xfrm rot="5400000">
          <a:off x="-272140" y="3930411"/>
          <a:ext cx="1772589" cy="1240812"/>
        </a:xfrm>
        <a:prstGeom prst="chevron">
          <a:avLst/>
        </a:prstGeom>
        <a:solidFill>
          <a:schemeClr val="accent1">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225" tIns="22225" rIns="22225" bIns="22225" numCol="1" spcCol="1270" anchor="ctr" anchorCtr="0">
          <a:noAutofit/>
        </a:bodyPr>
        <a:lstStyle/>
        <a:p>
          <a:pPr lvl="0" algn="ctr" defTabSz="1555750">
            <a:lnSpc>
              <a:spcPct val="90000"/>
            </a:lnSpc>
            <a:spcBef>
              <a:spcPct val="0"/>
            </a:spcBef>
            <a:spcAft>
              <a:spcPct val="35000"/>
            </a:spcAft>
          </a:pPr>
          <a:r>
            <a:rPr lang="ru-RU" sz="3500" kern="1200" dirty="0" smtClean="0"/>
            <a:t>3</a:t>
          </a:r>
          <a:endParaRPr lang="ru-RU" sz="3500" kern="1200" dirty="0"/>
        </a:p>
      </dsp:txBody>
      <dsp:txXfrm rot="-5400000">
        <a:off x="-6251" y="4284928"/>
        <a:ext cx="1240812" cy="531777"/>
      </dsp:txXfrm>
    </dsp:sp>
    <dsp:sp modelId="{5CD0EE2E-E3AC-4F5C-9B6E-5A4E6210D012}">
      <dsp:nvSpPr>
        <dsp:cNvPr id="0" name=""/>
        <dsp:cNvSpPr/>
      </dsp:nvSpPr>
      <dsp:spPr>
        <a:xfrm rot="5400000">
          <a:off x="3514731" y="1298670"/>
          <a:ext cx="1323547" cy="5883887"/>
        </a:xfrm>
        <a:prstGeom prst="round2SameRect">
          <a:avLst/>
        </a:prstGeom>
        <a:solidFill>
          <a:schemeClr val="lt1">
            <a:alpha val="90000"/>
            <a:hueOff val="0"/>
            <a:satOff val="0"/>
            <a:lumOff val="0"/>
            <a:alphaOff val="0"/>
          </a:schemeClr>
        </a:solidFill>
        <a:ln w="19050" cap="rnd"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99136" tIns="17780" rIns="17780" bIns="17780" numCol="1" spcCol="1270" anchor="ctr" anchorCtr="0">
          <a:noAutofit/>
        </a:bodyPr>
        <a:lstStyle/>
        <a:p>
          <a:pPr marL="285750" lvl="1" indent="-285750" algn="l" defTabSz="1244600">
            <a:lnSpc>
              <a:spcPct val="90000"/>
            </a:lnSpc>
            <a:spcBef>
              <a:spcPct val="0"/>
            </a:spcBef>
            <a:spcAft>
              <a:spcPct val="15000"/>
            </a:spcAft>
            <a:buChar char="••"/>
          </a:pPr>
          <a:r>
            <a:rPr lang="ru-RU" sz="2800" kern="1200" dirty="0" smtClean="0">
              <a:latin typeface="Times New Roman" panose="02020603050405020304" pitchFamily="18" charset="0"/>
              <a:cs typeface="Times New Roman" panose="02020603050405020304" pitchFamily="18" charset="0"/>
            </a:rPr>
            <a:t>Право на получение достоверной  информации о состоянии окружающей природной среды.</a:t>
          </a:r>
          <a:endParaRPr lang="ru-RU" sz="2800" kern="1200" dirty="0">
            <a:latin typeface="Times New Roman" panose="02020603050405020304" pitchFamily="18" charset="0"/>
            <a:cs typeface="Times New Roman" panose="02020603050405020304" pitchFamily="18" charset="0"/>
          </a:endParaRPr>
        </a:p>
      </dsp:txBody>
      <dsp:txXfrm rot="-5400000">
        <a:off x="1234561" y="3643450"/>
        <a:ext cx="5819277" cy="1194327"/>
      </dsp:txXfrm>
    </dsp:sp>
  </dsp:spTree>
</dsp:drawing>
</file>

<file path=ppt/diagrams/layout1.xml><?xml version="1.0" encoding="utf-8"?>
<dgm:layoutDef xmlns:dgm="http://schemas.openxmlformats.org/drawingml/2006/diagram" xmlns:a="http://schemas.openxmlformats.org/drawingml/2006/main" uniqueId="urn:microsoft.com/office/officeart/2011/layout/HexagonRadial">
  <dgm:title val="Радиальный шестиугольник"/>
  <dgm:desc val="Служит для отображения последовательного процесса, связанного с центральной идеей или темой. Ограничен шестью фигурами уровня 2. Рекомендуется использовать небольшие объемы текста. Неиспользуемый текст не отображается, но доступен при переключении макетов."/>
  <dgm:catLst>
    <dgm:cat type="cycle" pri="8500"/>
    <dgm:cat type="officeonline" pri="9000"/>
  </dgm:catLst>
  <dgm:sampData>
    <dgm:dataModel>
      <dgm:ptLst>
        <dgm:pt modelId="0" type="doc"/>
        <dgm:pt modelId="10">
          <dgm:prSet phldr="1"/>
        </dgm:pt>
        <dgm:pt modelId="11">
          <dgm:prSet phldr="1"/>
        </dgm:pt>
        <dgm:pt modelId="12">
          <dgm:prSet phldr="1"/>
        </dgm:pt>
        <dgm:pt modelId="13">
          <dgm:prSet phldr="1"/>
        </dgm:pt>
        <dgm:pt modelId="14">
          <dgm:prSet phldr="1"/>
        </dgm:pt>
        <dgm:pt modelId="15">
          <dgm:prSet phldr="1"/>
        </dgm:pt>
        <dgm:pt modelId="16">
          <dgm:prSet phldr="1"/>
        </dgm:pt>
      </dgm:ptLst>
      <dgm:cxnLst>
        <dgm:cxn modelId="40" srcId="0" destId="10" srcOrd="0" destOrd="0"/>
        <dgm:cxn modelId="50" srcId="10" destId="11" srcOrd="0" destOrd="0"/>
        <dgm:cxn modelId="60" srcId="10" destId="12" srcOrd="0" destOrd="0"/>
        <dgm:cxn modelId="70" srcId="10" destId="13" srcOrd="0" destOrd="0"/>
        <dgm:cxn modelId="80" srcId="10" destId="14" srcOrd="0" destOrd="0"/>
        <dgm:cxn modelId="90" srcId="10" destId="15" srcOrd="0" destOrd="0"/>
        <dgm:cxn modelId="100" srcId="10" destId="16" srcOrd="0" destOrd="0"/>
      </dgm:cxnLst>
      <dgm:bg/>
      <dgm:whole/>
    </dgm:dataModel>
  </dgm:sampData>
  <dgm:styleData>
    <dgm:dataModel>
      <dgm:ptLst>
        <dgm:pt modelId="0" type="doc"/>
        <dgm:pt modelId="10">
          <dgm:prSet phldr="1"/>
        </dgm:pt>
        <dgm:pt modelId="11">
          <dgm:prSet phldr="1"/>
        </dgm:pt>
        <dgm:pt modelId="12">
          <dgm:prSet phldr="1"/>
        </dgm:pt>
        <dgm:pt modelId="13">
          <dgm:prSet phldr="1"/>
        </dgm:pt>
      </dgm:ptLst>
      <dgm:cxnLst>
        <dgm:cxn modelId="40" srcId="0" destId="10" srcOrd="0" destOrd="0"/>
        <dgm:cxn modelId="50" srcId="10" destId="11" srcOrd="0" destOrd="0"/>
        <dgm:cxn modelId="60" srcId="10" destId="12" srcOrd="0" destOrd="0"/>
        <dgm:cxn modelId="70" srcId="10" destId="13" srcOrd="0" destOrd="0"/>
      </dgm:cxnLst>
      <dgm:bg/>
      <dgm:whole/>
    </dgm:dataModel>
  </dgm:styleData>
  <dgm:clrData>
    <dgm:dataModel>
      <dgm:ptLst>
        <dgm:pt modelId="0" type="doc"/>
        <dgm:pt modelId="10">
          <dgm:prSet phldr="1"/>
        </dgm:pt>
        <dgm:pt modelId="11">
          <dgm:prSet phldr="1"/>
        </dgm:pt>
        <dgm:pt modelId="12">
          <dgm:prSet phldr="1"/>
        </dgm:pt>
        <dgm:pt modelId="13">
          <dgm:prSet phldr="1"/>
        </dgm:pt>
        <dgm:pt modelId="14">
          <dgm:prSet phldr="1"/>
        </dgm:pt>
        <dgm:pt modelId="15">
          <dgm:prSet phldr="1"/>
        </dgm:pt>
        <dgm:pt modelId="16">
          <dgm:prSet phldr="1"/>
        </dgm:pt>
      </dgm:ptLst>
      <dgm:cxnLst>
        <dgm:cxn modelId="40" srcId="0" destId="10" srcOrd="0" destOrd="0"/>
        <dgm:cxn modelId="50" srcId="10" destId="11" srcOrd="0" destOrd="0"/>
        <dgm:cxn modelId="60" srcId="10" destId="12" srcOrd="0" destOrd="0"/>
        <dgm:cxn modelId="70" srcId="10" destId="13" srcOrd="0" destOrd="0"/>
        <dgm:cxn modelId="80" srcId="10" destId="14" srcOrd="0" destOrd="0"/>
        <dgm:cxn modelId="90" srcId="10" destId="15" srcOrd="0" destOrd="0"/>
        <dgm:cxn modelId="100" srcId="10" destId="16" srcOrd="0" destOrd="0"/>
      </dgm:cxnLst>
      <dgm:bg/>
      <dgm:whole/>
    </dgm:dataModel>
  </dgm:clrData>
  <dgm:layoutNode name="Name0">
    <dgm:varLst>
      <dgm:chMax val="1"/>
      <dgm:chPref val="1"/>
      <dgm:dir/>
      <dgm:animOne val="branch"/>
      <dgm:animLvl val="lvl"/>
    </dgm:varLst>
    <dgm:shape xmlns:r="http://schemas.openxmlformats.org/officeDocument/2006/relationships" r:blip="">
      <dgm:adjLst/>
    </dgm:shape>
    <dgm:choose name="Name1">
      <dgm:if name="Name2" func="var" arg="dir" op="equ" val="norm">
        <dgm:choose name="Name3">
          <dgm:if name="Name4" axis="ch ch" ptType="node node" st="1 1" cnt="1 0" func="cnt" op="equ" val="0">
            <dgm:alg type="composite">
              <dgm:param type="ar" val="1.1561"/>
            </dgm:alg>
            <dgm:constrLst>
              <dgm:constr type="primFontSz" for="des" forName="Parent" val="65"/>
              <dgm:constr type="l" for="ch" forName="Parent" refType="w" fact="0"/>
              <dgm:constr type="t" for="ch" forName="Parent" refType="h" fact="0"/>
              <dgm:constr type="w" for="ch" forName="Parent" refType="w"/>
              <dgm:constr type="h" for="ch" forName="Parent" refType="h"/>
            </dgm:constrLst>
          </dgm:if>
          <dgm:if name="Name5" axis="ch ch" ptType="node node" st="1 1" cnt="1 0" func="cnt" op="lte" val="1">
            <dgm:alg type="composite">
              <dgm:param type="ar" val="1.368"/>
            </dgm:alg>
            <dgm:constrLst>
              <dgm:constr type="primFontSz" for="des" forName="Parent" val="65"/>
              <dgm:constr type="primFontSz" for="des" forName="Child1" val="65"/>
              <dgm:constr type="primFontSz" for="des" forName="Child1" refType="primFontSz" refFor="des" refForName="Parent" op="lte"/>
              <dgm:constr type="l" for="ch" forName="Accent1" refType="w" fact="0.1685"/>
              <dgm:constr type="t" for="ch" forName="Accent1" refType="h" fact="0.2946"/>
              <dgm:constr type="w" for="ch" forName="Accent1" refType="w" fact="0.462"/>
              <dgm:constr type="h" for="ch" forName="Accent1" refType="h" fact="0.5472"/>
              <dgm:constr type="l" for="ch" forName="Parent" refType="w" fact="0"/>
              <dgm:constr type="t" for="ch" forName="Parent" refType="h" fact="0.2885"/>
              <dgm:constr type="w" for="ch" forName="Parent" refType="w" fact="0.6013"/>
              <dgm:constr type="h" for="ch" forName="Parent" refType="h" fact="0.7115"/>
              <dgm:constr type="l" for="ch" forName="Child1" refType="w" fact="0.5073"/>
              <dgm:constr type="t" for="ch" forName="Child1" refType="h" fact="0"/>
              <dgm:constr type="w" for="ch" forName="Child1" refType="w" fact="0.4927"/>
              <dgm:constr type="h" for="ch" forName="Child1" refType="h" fact="0.5831"/>
            </dgm:constrLst>
          </dgm:if>
          <dgm:if name="Name6" axis="ch ch" ptType="node node" st="1 1" cnt="1 0" func="cnt" op="equ" val="2">
            <dgm:alg type="composite">
              <dgm:param type="ar" val="1.0619"/>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2" refType="primFontSz" refFor="des" refForName="Child1" op="equ"/>
              <dgm:constr type="l" for="ch" forName="Accent2" refType="w" fact="0.6413"/>
              <dgm:constr type="t" for="ch" forName="Accent2" refType="h" fact="0.3477"/>
              <dgm:constr type="w" for="ch" forName="Accent2" refType="w" fact="0.2269"/>
              <dgm:constr type="h" for="ch" forName="Accent2" refType="h" fact="0.2076"/>
              <dgm:constr type="l" for="ch" forName="Accent1" refType="w" fact="0"/>
              <dgm:constr type="t" for="ch" forName="Accent1" refType="h" fact="0"/>
              <dgm:constr type="w" for="ch" forName="Accent1" refType="w" fact="0"/>
              <dgm:constr type="h" for="ch" forName="Accent1" refType="h" fact="0"/>
              <dgm:constr type="l" for="ch" forName="Parent" refType="w" fact="0"/>
              <dgm:constr type="t" for="ch" forName="Parent" refType="h" fact="0.2239"/>
              <dgm:constr type="w" for="ch" forName="Parent" refType="w" fact="0.6013"/>
              <dgm:constr type="h" for="ch" forName="Parent" refType="h" fact="0.5523"/>
              <dgm:constr type="l" for="ch" forName="Child1" refType="w" fact="0.5073"/>
              <dgm:constr type="t" for="ch" forName="Child1" refType="h" fact="0"/>
              <dgm:constr type="w" for="ch" forName="Child1" refType="w" fact="0.4927"/>
              <dgm:constr type="h" for="ch" forName="Child1" refType="h" fact="0.4527"/>
              <dgm:constr type="l" for="ch" forName="Child2" refType="w" fact="0.5073"/>
              <dgm:constr type="t" for="ch" forName="Child2" refType="h" fact="0.5473"/>
              <dgm:constr type="w" for="ch" forName="Child2" refType="w" fact="0.4927"/>
              <dgm:constr type="h" for="ch" forName="Child2" refType="h" fact="0.4527"/>
            </dgm:constrLst>
          </dgm:if>
          <dgm:if name="Name7" axis="ch ch" ptType="node node" st="1 1" cnt="1 0" func="cnt" op="equ" val="3">
            <dgm:alg type="composite">
              <dgm:param type="ar" val="0.8305"/>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2" refType="primFontSz" refFor="des" refForName="Child1" op="equ"/>
              <dgm:constr type="primFontSz" for="des" forName="Child3" refType="primFontSz" refFor="des" refForName="Child1" op="equ"/>
              <dgm:constr type="l" for="ch" forName="Accent3" refType="w" fact="0.4573"/>
              <dgm:constr type="t" for="ch" forName="Accent3" refType="h" fact="0.6145"/>
              <dgm:constr type="w" for="ch" forName="Accent3" refType="w" fact="0.2269"/>
              <dgm:constr type="h" for="ch" forName="Accent3" refType="h" fact="0.1623"/>
              <dgm:constr type="l" for="ch" forName="Accent2" refType="w" fact="0.6413"/>
              <dgm:constr type="t" for="ch" forName="Accent2" refType="h" fact="0.2719"/>
              <dgm:constr type="w" for="ch" forName="Accent2" refType="w" fact="0.2269"/>
              <dgm:constr type="h" for="ch" forName="Accent2" refType="h" fact="0.1623"/>
              <dgm:constr type="l" for="ch" forName="Accent1" refType="w" fact="0"/>
              <dgm:constr type="t" for="ch" forName="Accent1" refType="h" fact="0"/>
              <dgm:constr type="w" for="ch" forName="Accent1" refType="w" fact="0"/>
              <dgm:constr type="h" for="ch" forName="Accent1" refType="h" fact="0"/>
              <dgm:constr type="l" for="ch" forName="Child3" refType="w" fact="0.0554"/>
              <dgm:constr type="t" for="ch" forName="Child3" refType="h" fact="0.646"/>
              <dgm:constr type="w" for="ch" forName="Child3" refType="w" fact="0.4927"/>
              <dgm:constr type="h" for="ch" forName="Child3" refType="h" fact="0.354"/>
              <dgm:constr type="l" for="ch" forName="Parent" refType="w" fact="0"/>
              <dgm:constr type="t" for="ch" forName="Parent" refType="h" fact="0.1751"/>
              <dgm:constr type="w" for="ch" forName="Parent" refType="w" fact="0.6013"/>
              <dgm:constr type="h" for="ch" forName="Parent" refType="h" fact="0.4319"/>
              <dgm:constr type="l" for="ch" forName="Child1" refType="w" fact="0.5073"/>
              <dgm:constr type="t" for="ch" forName="Child1" refType="h" fact="0"/>
              <dgm:constr type="w" for="ch" forName="Child1" refType="w" fact="0.4927"/>
              <dgm:constr type="h" for="ch" forName="Child1" refType="h" fact="0.354"/>
              <dgm:constr type="l" for="ch" forName="Child2" refType="w" fact="0.5073"/>
              <dgm:constr type="t" for="ch" forName="Child2" refType="h" fact="0.428"/>
              <dgm:constr type="w" for="ch" forName="Child2" refType="w" fact="0.4927"/>
              <dgm:constr type="h" for="ch" forName="Child2" refType="h" fact="0.354"/>
            </dgm:constrLst>
          </dgm:if>
          <dgm:if name="Name8" axis="ch ch" ptType="node node" st="1 1" cnt="1 0" func="cnt" op="equ" val="4">
            <dgm:alg type="composite">
              <dgm:param type="ar" val="0.682"/>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l" for="ch" forName="Accent4" refType="w" fact="0.4573"/>
              <dgm:constr type="t" for="ch" forName="Accent4" refType="h" fact="0.6834"/>
              <dgm:constr type="w" for="ch" forName="Accent4" refType="w" fact="0.2269"/>
              <dgm:constr type="h" for="ch" forName="Accent4" refType="h" fact="0.1333"/>
              <dgm:constr type="l" for="ch" forName="Accent3" refType="w" fact="0.6413"/>
              <dgm:constr type="t" for="ch" forName="Accent3" refType="h" fact="0.4021"/>
              <dgm:constr type="w" for="ch" forName="Accent3" refType="w" fact="0.2269"/>
              <dgm:constr type="h" for="ch" forName="Accent3" refType="h" fact="0.1333"/>
              <dgm:constr type="l" for="ch" forName="Accent2" refType="w" fact="0.3765"/>
              <dgm:constr type="t" for="ch" forName="Accent2" refType="h" fact="0.1529"/>
              <dgm:constr type="w" for="ch" forName="Accent2" refType="w" fact="0.2269"/>
              <dgm:constr type="h" for="ch" forName="Accent2" refType="h" fact="0.1333"/>
              <dgm:constr type="l" for="ch" forName="Accent1" refType="w" fact="0"/>
              <dgm:constr type="t" for="ch" forName="Accent1" refType="h" fact="0"/>
              <dgm:constr type="w" for="ch" forName="Accent1" refType="w" fact="0"/>
              <dgm:constr type="h" for="ch" forName="Accent1" refType="h" fact="0"/>
              <dgm:constr type="l" for="ch" forName="Child4" refType="w" fact="0.0554"/>
              <dgm:constr type="t" for="ch" forName="Child4" refType="h" fact="0.7093"/>
              <dgm:constr type="w" for="ch" forName="Child4" refType="w" fact="0.4927"/>
              <dgm:constr type="h" for="ch" forName="Child4" refType="h" fact="0.2907"/>
              <dgm:constr type="l" for="ch" forName="Parent" refType="w" fact="0"/>
              <dgm:constr type="t" for="ch" forName="Parent" refType="h" fact="0.3226"/>
              <dgm:constr type="w" for="ch" forName="Parent" refType="w" fact="0.6013"/>
              <dgm:constr type="h" for="ch" forName="Parent" refType="h" fact="0.3547"/>
              <dgm:constr type="l" for="ch" forName="Child2" refType="w" fact="0.5073"/>
              <dgm:constr type="t" for="ch" forName="Child2" refType="h" fact="0.1788"/>
              <dgm:constr type="w" for="ch" forName="Child2" refType="w" fact="0.4927"/>
              <dgm:constr type="h" for="ch" forName="Child2" refType="h" fact="0.2907"/>
              <dgm:constr type="l" for="ch" forName="Child3" refType="w" fact="0.5073"/>
              <dgm:constr type="t" for="ch" forName="Child3" refType="h" fact="0.5303"/>
              <dgm:constr type="w" for="ch" forName="Child3" refType="w" fact="0.4927"/>
              <dgm:constr type="h" for="ch" forName="Child3" refType="h" fact="0.2907"/>
              <dgm:constr type="l" for="ch" forName="Child1" refType="w" fact="0.0554"/>
              <dgm:constr type="t" for="ch" forName="Child1" refType="h" fact="0"/>
              <dgm:constr type="w" for="ch" forName="Child1" refType="w" fact="0.4927"/>
              <dgm:constr type="h" for="ch" forName="Child1" refType="h" fact="0.2907"/>
            </dgm:constrLst>
          </dgm:if>
          <dgm:if name="Name9" axis="ch ch" ptType="node node" st="1 1" cnt="1 0" func="cnt" op="equ" val="5">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l" for="ch" forName="Accent5" refType="w" fact="0.2858"/>
              <dgm:constr type="t" for="ch" forName="Accent5" refType="h" fact="0.7126"/>
              <dgm:constr type="w" for="ch" forName="Accent5" refType="w" fact="0.1622"/>
              <dgm:constr type="h" for="ch" forName="Accent5" refType="h" fact="0.1333"/>
              <dgm:constr type="l" for="ch" forName="Accent4" refType="w" fact="0.612"/>
              <dgm:constr type="t" for="ch" forName="Accent4" refType="h" fact="0.6834"/>
              <dgm:constr type="w" for="ch" forName="Accent4" refType="w" fact="0.1622"/>
              <dgm:constr type="h" for="ch" forName="Accent4" refType="h" fact="0.1333"/>
              <dgm:constr type="l" for="ch" forName="Accent3" refType="w" fact="0.7435"/>
              <dgm:constr type="t" for="ch" forName="Accent3" refType="h" fact="0.4021"/>
              <dgm:constr type="w" for="ch" forName="Accent3" refType="w" fact="0.1622"/>
              <dgm:constr type="h" for="ch" forName="Accent3" refType="h" fact="0.1333"/>
              <dgm:constr type="l" for="ch" forName="Accent2" refType="w" fact="0.5542"/>
              <dgm:constr type="t" for="ch" forName="Accent2" refType="h" fact="0.1529"/>
              <dgm:constr type="w" for="ch" forName="Accent2" refType="w" fact="0.1622"/>
              <dgm:constr type="h" for="ch" forName="Accent2" refType="h" fact="0.1333"/>
              <dgm:constr type="l" for="ch" forName="Accent1" refType="w" fact="0"/>
              <dgm:constr type="t" for="ch" forName="Accent1" refType="h" fact="0"/>
              <dgm:constr type="w" for="ch" forName="Accent1" refType="w" fact="0"/>
              <dgm:constr type="h" for="ch" forName="Accent1" refType="h" fact="0"/>
              <dgm:constr type="l" for="ch" forName="Child4" refType="w" fact="0.3246"/>
              <dgm:constr type="t" for="ch" forName="Child4" refType="h" fact="0.7093"/>
              <dgm:constr type="w" for="ch" forName="Child4" refType="w" fact="0.3523"/>
              <dgm:constr type="h" for="ch" forName="Child4" refType="h" fact="0.2907"/>
              <dgm:constr type="l" for="ch" forName="Parent" refType="w" fact="0.285"/>
              <dgm:constr type="t" for="ch" forName="Parent" refType="h" fact="0.3226"/>
              <dgm:constr type="w" for="ch" forName="Parent" refType="w" fact="0.4299"/>
              <dgm:constr type="h" for="ch" forName="Parent" refType="h" fact="0.3547"/>
              <dgm:constr type="l" for="ch" forName="Child2" refType="w" fact="0.6477"/>
              <dgm:constr type="t" for="ch" forName="Child2" refType="h" fact="0.1788"/>
              <dgm:constr type="w" for="ch" forName="Child2" refType="w" fact="0.3523"/>
              <dgm:constr type="h" for="ch" forName="Child2" refType="h" fact="0.2907"/>
              <dgm:constr type="l" for="ch" forName="Child3" refType="w" fact="0.6477"/>
              <dgm:constr type="t" for="ch" forName="Child3" refType="h" fact="0.5303"/>
              <dgm:constr type="w" for="ch" forName="Child3" refType="w" fact="0.3523"/>
              <dgm:constr type="h" for="ch" forName="Child3" refType="h" fact="0.2907"/>
              <dgm:constr type="l" for="ch" forName="Child5" refType="w" fact="0"/>
              <dgm:constr type="t" for="ch" forName="Child5" refType="h" fact="0.5305"/>
              <dgm:constr type="w" for="ch" forName="Child5" refType="w" fact="0.3523"/>
              <dgm:constr type="h" for="ch" forName="Child5" refType="h" fact="0.2907"/>
              <dgm:constr type="l" for="ch" forName="Child1" refType="w" fact="0.3246"/>
              <dgm:constr type="t" for="ch" forName="Child1" refType="h" fact="0"/>
              <dgm:constr type="w" for="ch" forName="Child1" refType="w" fact="0.3523"/>
              <dgm:constr type="h" for="ch" forName="Child1" refType="h" fact="0.2907"/>
            </dgm:constrLst>
          </dgm:if>
          <dgm:else name="Name10">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6" refType="primFontSz" refFor="des" refForName="Parent" op="lte"/>
              <dgm:constr type="primFontSz" for="des" forName="Child7"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ptType="node" op="equ" val="65"/>
              <dgm:constr type="l" for="ch" forName="Accent6" refType="w" fact="0.0934"/>
              <dgm:constr type="t" for="ch" forName="Accent6" refType="h" fact="0.4635"/>
              <dgm:constr type="w" for="ch" forName="Accent6" refType="w" fact="0.1622"/>
              <dgm:constr type="h" for="ch" forName="Accent6" refType="h" fact="0.1333"/>
              <dgm:constr type="l" for="ch" forName="Accent5" refType="w" fact="0.2858"/>
              <dgm:constr type="t" for="ch" forName="Accent5" refType="h" fact="0.7126"/>
              <dgm:constr type="w" for="ch" forName="Accent5" refType="w" fact="0.1622"/>
              <dgm:constr type="h" for="ch" forName="Accent5" refType="h" fact="0.1333"/>
              <dgm:constr type="l" for="ch" forName="Accent4" refType="w" fact="0.612"/>
              <dgm:constr type="t" for="ch" forName="Accent4" refType="h" fact="0.6834"/>
              <dgm:constr type="w" for="ch" forName="Accent4" refType="w" fact="0.1622"/>
              <dgm:constr type="h" for="ch" forName="Accent4" refType="h" fact="0.1333"/>
              <dgm:constr type="l" for="ch" forName="Accent3" refType="w" fact="0.7435"/>
              <dgm:constr type="t" for="ch" forName="Accent3" refType="h" fact="0.4021"/>
              <dgm:constr type="w" for="ch" forName="Accent3" refType="w" fact="0.1622"/>
              <dgm:constr type="h" for="ch" forName="Accent3" refType="h" fact="0.1333"/>
              <dgm:constr type="l" for="ch" forName="Accent2" refType="w" fact="0.5542"/>
              <dgm:constr type="t" for="ch" forName="Accent2" refType="h" fact="0.1529"/>
              <dgm:constr type="w" for="ch" forName="Accent2" refType="w" fact="0.1622"/>
              <dgm:constr type="h" for="ch" forName="Accent2" refType="h" fact="0.1333"/>
              <dgm:constr type="l" for="ch" forName="Accent1" refType="w" fact="0"/>
              <dgm:constr type="t" for="ch" forName="Accent1" refType="h" fact="0"/>
              <dgm:constr type="w" for="ch" forName="Accent1" refType="w" fact="0"/>
              <dgm:constr type="h" for="ch" forName="Accent1" refType="h" fact="0"/>
              <dgm:constr type="l" for="ch" forName="Child4" refType="w" fact="0.3246"/>
              <dgm:constr type="t" for="ch" forName="Child4" refType="h" fact="0.7093"/>
              <dgm:constr type="w" for="ch" forName="Child4" refType="w" fact="0.3523"/>
              <dgm:constr type="h" for="ch" forName="Child4" refType="h" fact="0.2907"/>
              <dgm:constr type="l" for="ch" forName="Parent" refType="w" fact="0.285"/>
              <dgm:constr type="t" for="ch" forName="Parent" refType="h" fact="0.3226"/>
              <dgm:constr type="w" for="ch" forName="Parent" refType="w" fact="0.4299"/>
              <dgm:constr type="h" for="ch" forName="Parent" refType="h" fact="0.3547"/>
              <dgm:constr type="l" for="ch" forName="Child2" refType="w" fact="0.6477"/>
              <dgm:constr type="t" for="ch" forName="Child2" refType="h" fact="0.1788"/>
              <dgm:constr type="w" for="ch" forName="Child2" refType="w" fact="0.3523"/>
              <dgm:constr type="h" for="ch" forName="Child2" refType="h" fact="0.2907"/>
              <dgm:constr type="l" for="ch" forName="Child3" refType="w" fact="0.6477"/>
              <dgm:constr type="t" for="ch" forName="Child3" refType="h" fact="0.5303"/>
              <dgm:constr type="w" for="ch" forName="Child3" refType="w" fact="0.3523"/>
              <dgm:constr type="h" for="ch" forName="Child3" refType="h" fact="0.2907"/>
              <dgm:constr type="l" for="ch" forName="Child5" refType="w" fact="0"/>
              <dgm:constr type="t" for="ch" forName="Child5" refType="h" fact="0.5305"/>
              <dgm:constr type="w" for="ch" forName="Child5" refType="w" fact="0.3523"/>
              <dgm:constr type="h" for="ch" forName="Child5" refType="h" fact="0.2907"/>
              <dgm:constr type="l" for="ch" forName="Child6" refType="w" fact="0"/>
              <dgm:constr type="t" for="ch" forName="Child6" refType="h" fact="0.1784"/>
              <dgm:constr type="w" for="ch" forName="Child6" refType="w" fact="0.3523"/>
              <dgm:constr type="h" for="ch" forName="Child6" refType="h" fact="0.2907"/>
              <dgm:constr type="l" for="ch" forName="Child1" refType="w" fact="0.3246"/>
              <dgm:constr type="t" for="ch" forName="Child1" refType="h" fact="0"/>
              <dgm:constr type="w" for="ch" forName="Child1" refType="w" fact="0.3523"/>
              <dgm:constr type="h" for="ch" forName="Child1" refType="h" fact="0.2907"/>
            </dgm:constrLst>
          </dgm:else>
        </dgm:choose>
      </dgm:if>
      <dgm:else name="Name11">
        <dgm:choose name="Name12">
          <dgm:if name="Name13" axis="ch ch" ptType="node node" st="1 1" cnt="1 0" func="cnt" op="equ" val="0">
            <dgm:alg type="composite">
              <dgm:param type="ar" val="1.1561"/>
            </dgm:alg>
            <dgm:constrLst>
              <dgm:constr type="primFontSz" for="des" forName="Parent" val="65"/>
              <dgm:constr type="l" for="ch" forName="Parent" refType="w" fact="0"/>
              <dgm:constr type="t" for="ch" forName="Parent" refType="h" fact="0"/>
              <dgm:constr type="w" for="ch" forName="Parent" refType="w"/>
              <dgm:constr type="h" for="ch" forName="Parent" refType="h"/>
            </dgm:constrLst>
          </dgm:if>
          <dgm:if name="Name14" axis="ch ch" ptType="node node" st="1 1" cnt="1 0" func="cnt" op="lte" val="1">
            <dgm:alg type="composite">
              <dgm:param type="ar" val="1.368"/>
            </dgm:alg>
            <dgm:constrLst>
              <dgm:constr type="primFontSz" for="des" forName="Parent" val="65"/>
              <dgm:constr type="primFontSz" for="des" forName="Child1" val="65"/>
              <dgm:constr type="primFontSz" for="des" forName="Child1" refType="primFontSz" refFor="des" refForName="Parent" op="lte"/>
              <dgm:constr type="r" for="ch" forName="Accent1" refType="w" fact="0.8315"/>
              <dgm:constr type="t" for="ch" forName="Accent1" refType="h" fact="0.2946"/>
              <dgm:constr type="w" for="ch" forName="Accent1" refType="w" fact="0.462"/>
              <dgm:constr type="h" for="ch" forName="Accent1" refType="h" fact="0.5472"/>
              <dgm:constr type="r" for="ch" forName="Parent" refType="w"/>
              <dgm:constr type="t" for="ch" forName="Parent" refType="h" fact="0.2885"/>
              <dgm:constr type="w" for="ch" forName="Parent" refType="w" fact="0.6013"/>
              <dgm:constr type="h" for="ch" forName="Parent" refType="h" fact="0.7115"/>
              <dgm:constr type="r" for="ch" forName="Child1" refType="w" fact="0.4927"/>
              <dgm:constr type="t" for="ch" forName="Child1" refType="h" fact="0"/>
              <dgm:constr type="w" for="ch" forName="Child1" refType="w" fact="0.4927"/>
              <dgm:constr type="h" for="ch" forName="Child1" refType="h" fact="0.5831"/>
            </dgm:constrLst>
          </dgm:if>
          <dgm:if name="Name15" axis="ch ch" ptType="node node" st="1 1" cnt="1 0" func="cnt" op="equ" val="2">
            <dgm:alg type="composite">
              <dgm:param type="ar" val="1.0619"/>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2" refType="primFontSz" refFor="des" refForName="Child1" op="equ"/>
              <dgm:constr type="r" for="ch" forName="Accent2" refType="w" fact="0.3587"/>
              <dgm:constr type="t" for="ch" forName="Accent2" refType="h" fact="0.3477"/>
              <dgm:constr type="w" for="ch" forName="Accent2" refType="w" fact="0.2269"/>
              <dgm:constr type="h" for="ch" forName="Accent2" refType="h" fact="0.2076"/>
              <dgm:constr type="r" for="ch" forName="Accent1" refType="w" fact="0"/>
              <dgm:constr type="t" for="ch" forName="Accent1" refType="h" fact="0"/>
              <dgm:constr type="w" for="ch" forName="Accent1" refType="w" fact="0"/>
              <dgm:constr type="h" for="ch" forName="Accent1" refType="h" fact="0"/>
              <dgm:constr type="r" for="ch" forName="Parent" refType="w"/>
              <dgm:constr type="t" for="ch" forName="Parent" refType="h" fact="0.2239"/>
              <dgm:constr type="w" for="ch" forName="Parent" refType="w" fact="0.6013"/>
              <dgm:constr type="h" for="ch" forName="Parent" refType="h" fact="0.5523"/>
              <dgm:constr type="r" for="ch" forName="Child1" refType="w" fact="0.4927"/>
              <dgm:constr type="t" for="ch" forName="Child1" refType="h" fact="0"/>
              <dgm:constr type="w" for="ch" forName="Child1" refType="w" fact="0.4927"/>
              <dgm:constr type="h" for="ch" forName="Child1" refType="h" fact="0.4527"/>
              <dgm:constr type="r" for="ch" forName="Child2" refType="w" fact="0.5073"/>
              <dgm:constr type="t" for="ch" forName="Child2" refType="h" fact="0.5473"/>
              <dgm:constr type="w" for="ch" forName="Child2" refType="w" fact="0.4927"/>
              <dgm:constr type="h" for="ch" forName="Child2" refType="h" fact="0.4527"/>
            </dgm:constrLst>
          </dgm:if>
          <dgm:if name="Name16" axis="ch ch" ptType="node node" st="1 1" cnt="1 0" func="cnt" op="equ" val="3">
            <dgm:alg type="composite">
              <dgm:param type="ar" val="0.8305"/>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2" refType="primFontSz" refFor="des" refForName="Child1" op="equ"/>
              <dgm:constr type="primFontSz" for="des" forName="Child3" refType="primFontSz" refFor="des" refForName="Child1" op="equ"/>
              <dgm:constr type="r" for="ch" forName="Accent3" refType="w" fact="0.5427"/>
              <dgm:constr type="t" for="ch" forName="Accent3" refType="h" fact="0.6145"/>
              <dgm:constr type="w" for="ch" forName="Accent3" refType="w" fact="0.2269"/>
              <dgm:constr type="h" for="ch" forName="Accent3" refType="h" fact="0.1623"/>
              <dgm:constr type="r" for="ch" forName="Accent2" refType="w" fact="0.3587"/>
              <dgm:constr type="t" for="ch" forName="Accent2" refType="h" fact="0.2719"/>
              <dgm:constr type="w" for="ch" forName="Accent2" refType="w" fact="0.2269"/>
              <dgm:constr type="h" for="ch" forName="Accent2" refType="h" fact="0.1623"/>
              <dgm:constr type="r" for="ch" forName="Accent1" refType="w" fact="0"/>
              <dgm:constr type="t" for="ch" forName="Accent1" refType="h" fact="0"/>
              <dgm:constr type="w" for="ch" forName="Accent1" refType="w" fact="0"/>
              <dgm:constr type="h" for="ch" forName="Accent1" refType="h" fact="0"/>
              <dgm:constr type="r" for="ch" forName="Child3" refType="w" fact="0.9446"/>
              <dgm:constr type="t" for="ch" forName="Child3" refType="h" fact="0.646"/>
              <dgm:constr type="w" for="ch" forName="Child3" refType="w" fact="0.4927"/>
              <dgm:constr type="h" for="ch" forName="Child3" refType="h" fact="0.354"/>
              <dgm:constr type="r" for="ch" forName="Parent" refType="w"/>
              <dgm:constr type="t" for="ch" forName="Parent" refType="h" fact="0.1751"/>
              <dgm:constr type="w" for="ch" forName="Parent" refType="w" fact="0.6013"/>
              <dgm:constr type="h" for="ch" forName="Parent" refType="h" fact="0.4319"/>
              <dgm:constr type="r" for="ch" forName="Child1" refType="w" fact="0.4927"/>
              <dgm:constr type="t" for="ch" forName="Child1" refType="h" fact="0"/>
              <dgm:constr type="w" for="ch" forName="Child1" refType="w" fact="0.4927"/>
              <dgm:constr type="h" for="ch" forName="Child1" refType="h" fact="0.354"/>
              <dgm:constr type="r" for="ch" forName="Child2" refType="w" fact="0.4927"/>
              <dgm:constr type="t" for="ch" forName="Child2" refType="h" fact="0.428"/>
              <dgm:constr type="w" for="ch" forName="Child2" refType="w" fact="0.4927"/>
              <dgm:constr type="h" for="ch" forName="Child2" refType="h" fact="0.354"/>
            </dgm:constrLst>
          </dgm:if>
          <dgm:if name="Name17" axis="ch ch" ptType="node node" st="1 1" cnt="1 0" func="cnt" op="equ" val="4">
            <dgm:alg type="composite">
              <dgm:param type="ar" val="0.682"/>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r" for="ch" forName="Accent4" refType="w" fact="0.5427"/>
              <dgm:constr type="t" for="ch" forName="Accent4" refType="h" fact="0.6834"/>
              <dgm:constr type="w" for="ch" forName="Accent4" refType="w" fact="0.2269"/>
              <dgm:constr type="h" for="ch" forName="Accent4" refType="h" fact="0.1333"/>
              <dgm:constr type="r" for="ch" forName="Accent3" refType="w" fact="0.3587"/>
              <dgm:constr type="t" for="ch" forName="Accent3" refType="h" fact="0.4021"/>
              <dgm:constr type="w" for="ch" forName="Accent3" refType="w" fact="0.2269"/>
              <dgm:constr type="h" for="ch" forName="Accent3" refType="h" fact="0.1333"/>
              <dgm:constr type="r" for="ch" forName="Accent2" refType="w" fact="0.6235"/>
              <dgm:constr type="t" for="ch" forName="Accent2" refType="h" fact="0.1529"/>
              <dgm:constr type="w" for="ch" forName="Accent2" refType="w" fact="0.2269"/>
              <dgm:constr type="h" for="ch" forName="Accent2" refType="h" fact="0.1333"/>
              <dgm:constr type="r" for="ch" forName="Accent1" refType="w" fact="0"/>
              <dgm:constr type="t" for="ch" forName="Accent1" refType="h" fact="0"/>
              <dgm:constr type="w" for="ch" forName="Accent1" refType="w" fact="0"/>
              <dgm:constr type="h" for="ch" forName="Accent1" refType="h" fact="0"/>
              <dgm:constr type="r" for="ch" forName="Child4" refType="w" fact="0.9446"/>
              <dgm:constr type="t" for="ch" forName="Child4" refType="h" fact="0.7093"/>
              <dgm:constr type="w" for="ch" forName="Child4" refType="w" fact="0.4927"/>
              <dgm:constr type="h" for="ch" forName="Child4" refType="h" fact="0.2907"/>
              <dgm:constr type="r" for="ch" forName="Parent" refType="w"/>
              <dgm:constr type="t" for="ch" forName="Parent" refType="h" fact="0.3226"/>
              <dgm:constr type="w" for="ch" forName="Parent" refType="w" fact="0.6013"/>
              <dgm:constr type="h" for="ch" forName="Parent" refType="h" fact="0.3547"/>
              <dgm:constr type="r" for="ch" forName="Child2" refType="w" fact="0.4927"/>
              <dgm:constr type="t" for="ch" forName="Child2" refType="h" fact="0.1788"/>
              <dgm:constr type="w" for="ch" forName="Child2" refType="w" fact="0.4927"/>
              <dgm:constr type="h" for="ch" forName="Child2" refType="h" fact="0.2907"/>
              <dgm:constr type="r" for="ch" forName="Child3" refType="w" fact="0.4927"/>
              <dgm:constr type="t" for="ch" forName="Child3" refType="h" fact="0.5303"/>
              <dgm:constr type="w" for="ch" forName="Child3" refType="w" fact="0.4927"/>
              <dgm:constr type="h" for="ch" forName="Child3" refType="h" fact="0.2907"/>
              <dgm:constr type="r" for="ch" forName="Child1" refType="w" fact="0.9446"/>
              <dgm:constr type="t" for="ch" forName="Child1" refType="h" fact="0"/>
              <dgm:constr type="w" for="ch" forName="Child1" refType="w" fact="0.4927"/>
              <dgm:constr type="h" for="ch" forName="Child1" refType="h" fact="0.2907"/>
            </dgm:constrLst>
          </dgm:if>
          <dgm:if name="Name18" axis="ch ch" ptType="node node" st="1 1" cnt="1 0" func="cnt" op="equ" val="5">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r" for="ch" forName="Accent5" refType="w" fact="0.7142"/>
              <dgm:constr type="t" for="ch" forName="Accent5" refType="h" fact="0.7126"/>
              <dgm:constr type="w" for="ch" forName="Accent5" refType="w" fact="0.1622"/>
              <dgm:constr type="h" for="ch" forName="Accent5" refType="h" fact="0.1333"/>
              <dgm:constr type="r" for="ch" forName="Accent4" refType="w" fact="0.388"/>
              <dgm:constr type="t" for="ch" forName="Accent4" refType="h" fact="0.6834"/>
              <dgm:constr type="w" for="ch" forName="Accent4" refType="w" fact="0.1622"/>
              <dgm:constr type="h" for="ch" forName="Accent4" refType="h" fact="0.1333"/>
              <dgm:constr type="r" for="ch" forName="Accent3" refType="w" fact="0.2565"/>
              <dgm:constr type="t" for="ch" forName="Accent3" refType="h" fact="0.4021"/>
              <dgm:constr type="w" for="ch" forName="Accent3" refType="w" fact="0.1622"/>
              <dgm:constr type="h" for="ch" forName="Accent3" refType="h" fact="0.1333"/>
              <dgm:constr type="r" for="ch" forName="Accent2" refType="w" fact="0.4458"/>
              <dgm:constr type="t" for="ch" forName="Accent2" refType="h" fact="0.1529"/>
              <dgm:constr type="w" for="ch" forName="Accent2" refType="w" fact="0.1622"/>
              <dgm:constr type="h" for="ch" forName="Accent2" refType="h" fact="0.1333"/>
              <dgm:constr type="r" for="ch" forName="Accent1" refType="w" fact="0"/>
              <dgm:constr type="t" for="ch" forName="Accent1" refType="h" fact="0"/>
              <dgm:constr type="w" for="ch" forName="Accent1" refType="w" fact="0"/>
              <dgm:constr type="h" for="ch" forName="Accent1" refType="h" fact="0"/>
              <dgm:constr type="r" for="ch" forName="Child4" refType="w" fact="0.6754"/>
              <dgm:constr type="t" for="ch" forName="Child4" refType="h" fact="0.7093"/>
              <dgm:constr type="w" for="ch" forName="Child4" refType="w" fact="0.3523"/>
              <dgm:constr type="h" for="ch" forName="Child4" refType="h" fact="0.2907"/>
              <dgm:constr type="r" for="ch" forName="Parent" refType="w" fact="0.715"/>
              <dgm:constr type="t" for="ch" forName="Parent" refType="h" fact="0.3226"/>
              <dgm:constr type="w" for="ch" forName="Parent" refType="w" fact="0.4299"/>
              <dgm:constr type="h" for="ch" forName="Parent" refType="h" fact="0.3547"/>
              <dgm:constr type="r" for="ch" forName="Child2" refType="w" fact="0.3523"/>
              <dgm:constr type="t" for="ch" forName="Child2" refType="h" fact="0.1788"/>
              <dgm:constr type="w" for="ch" forName="Child2" refType="w" fact="0.3523"/>
              <dgm:constr type="h" for="ch" forName="Child2" refType="h" fact="0.2907"/>
              <dgm:constr type="r" for="ch" forName="Child3" refType="w" fact="0.3523"/>
              <dgm:constr type="t" for="ch" forName="Child3" refType="h" fact="0.5303"/>
              <dgm:constr type="w" for="ch" forName="Child3" refType="w" fact="0.3523"/>
              <dgm:constr type="h" for="ch" forName="Child3" refType="h" fact="0.2907"/>
              <dgm:constr type="r" for="ch" forName="Child5" refType="w"/>
              <dgm:constr type="t" for="ch" forName="Child5" refType="h" fact="0.5305"/>
              <dgm:constr type="w" for="ch" forName="Child5" refType="w" fact="0.3523"/>
              <dgm:constr type="h" for="ch" forName="Child5" refType="h" fact="0.2907"/>
              <dgm:constr type="r" for="ch" forName="Child1" refType="w" fact="0.6754"/>
              <dgm:constr type="t" for="ch" forName="Child1" refType="h" fact="0"/>
              <dgm:constr type="w" for="ch" forName="Child1" refType="w" fact="0.3523"/>
              <dgm:constr type="h" for="ch" forName="Child1" refType="h" fact="0.2907"/>
            </dgm:constrLst>
          </dgm:if>
          <dgm:else name="Name19">
            <dgm:alg type="composite">
              <dgm:param type="ar" val="0.9538"/>
            </dgm:alg>
            <dgm:constrLst>
              <dgm:constr type="primFontSz" for="des" forName="Parent" val="65"/>
              <dgm:constr type="primFontSz" for="des" forName="Child1" val="65"/>
              <dgm:constr type="primFontSz" for="des" forName="Child1" refType="primFontSz" refFor="des" refForName="Parent" op="lte"/>
              <dgm:constr type="primFontSz" for="des" forName="Child2" refType="primFontSz" refFor="des" refForName="Parent" op="lte"/>
              <dgm:constr type="primFontSz" for="des" forName="Child3" refType="primFontSz" refFor="des" refForName="Parent" op="lte"/>
              <dgm:constr type="primFontSz" for="des" forName="Child4" refType="primFontSz" refFor="des" refForName="Parent" op="lte"/>
              <dgm:constr type="primFontSz" for="des" forName="Child5" refType="primFontSz" refFor="des" refForName="Parent" op="lte"/>
              <dgm:constr type="primFontSz" for="des" forName="Child6" refType="primFontSz" refFor="des" refForName="Parent" op="lte"/>
              <dgm:constr type="primFontSz" for="des" forName="Child7" refType="primFontSz" refFor="des" refForName="Parent" op="lte"/>
              <dgm:constr type="primFontSz" for="des" forName="Child2" refType="primFontSz" refFor="des" refForName="Child1" op="equ"/>
              <dgm:constr type="primFontSz" for="des" forName="Child3" refType="primFontSz" refFor="des" refForName="Child1" op="equ"/>
              <dgm:constr type="primFontSz" for="des" forName="Child4" refType="primFontSz" refFor="des" refForName="Child1" op="equ"/>
              <dgm:constr type="primFontSz" for="des" forName="Child5" refType="primFontSz" refFor="des" refForName="Child1" op="equ"/>
              <dgm:constr type="primFontSz" for="des" forName="Child6" refType="primFontSz" refFor="des" refForName="Child1" op="equ"/>
              <dgm:constr type="primFontSz" for="des" forName="Child7" refType="primFontSz" refFor="des" refForName="Child1" op="equ"/>
              <dgm:constr type="primFontSz" for="des" ptType="node" op="equ" val="65"/>
              <dgm:constr type="r" for="ch" forName="Accent6" refType="w" fact="0.9066"/>
              <dgm:constr type="t" for="ch" forName="Accent6" refType="h" fact="0.4635"/>
              <dgm:constr type="w" for="ch" forName="Accent6" refType="w" fact="0.1622"/>
              <dgm:constr type="h" for="ch" forName="Accent6" refType="h" fact="0.1333"/>
              <dgm:constr type="r" for="ch" forName="Accent5" refType="w" fact="0.7142"/>
              <dgm:constr type="t" for="ch" forName="Accent5" refType="h" fact="0.7126"/>
              <dgm:constr type="w" for="ch" forName="Accent5" refType="w" fact="0.1622"/>
              <dgm:constr type="h" for="ch" forName="Accent5" refType="h" fact="0.1333"/>
              <dgm:constr type="r" for="ch" forName="Accent4" refType="w" fact="0.388"/>
              <dgm:constr type="t" for="ch" forName="Accent4" refType="h" fact="0.6834"/>
              <dgm:constr type="w" for="ch" forName="Accent4" refType="w" fact="0.1622"/>
              <dgm:constr type="h" for="ch" forName="Accent4" refType="h" fact="0.1333"/>
              <dgm:constr type="r" for="ch" forName="Accent3" refType="w" fact="0.2565"/>
              <dgm:constr type="t" for="ch" forName="Accent3" refType="h" fact="0.4021"/>
              <dgm:constr type="w" for="ch" forName="Accent3" refType="w" fact="0.1622"/>
              <dgm:constr type="h" for="ch" forName="Accent3" refType="h" fact="0.1333"/>
              <dgm:constr type="r" for="ch" forName="Accent2" refType="w" fact="0.4458"/>
              <dgm:constr type="t" for="ch" forName="Accent2" refType="h" fact="0.1529"/>
              <dgm:constr type="w" for="ch" forName="Accent2" refType="w" fact="0.1622"/>
              <dgm:constr type="h" for="ch" forName="Accent2" refType="h" fact="0.1333"/>
              <dgm:constr type="r" for="ch" forName="Accent1" refType="w" fact="0"/>
              <dgm:constr type="t" for="ch" forName="Accent1" refType="h" fact="0"/>
              <dgm:constr type="w" for="ch" forName="Accent1" refType="w" fact="0"/>
              <dgm:constr type="h" for="ch" forName="Accent1" refType="h" fact="0"/>
              <dgm:constr type="r" for="ch" forName="Child4" refType="w" fact="0.6754"/>
              <dgm:constr type="t" for="ch" forName="Child4" refType="h" fact="0.7093"/>
              <dgm:constr type="w" for="ch" forName="Child4" refType="w" fact="0.3523"/>
              <dgm:constr type="h" for="ch" forName="Child4" refType="h" fact="0.2907"/>
              <dgm:constr type="r" for="ch" forName="Parent" refType="w" fact="0.715"/>
              <dgm:constr type="t" for="ch" forName="Parent" refType="h" fact="0.3226"/>
              <dgm:constr type="w" for="ch" forName="Parent" refType="w" fact="0.4299"/>
              <dgm:constr type="h" for="ch" forName="Parent" refType="h" fact="0.3547"/>
              <dgm:constr type="r" for="ch" forName="Child2" refType="w" fact="0.3523"/>
              <dgm:constr type="t" for="ch" forName="Child2" refType="h" fact="0.1788"/>
              <dgm:constr type="w" for="ch" forName="Child2" refType="w" fact="0.3523"/>
              <dgm:constr type="h" for="ch" forName="Child2" refType="h" fact="0.2907"/>
              <dgm:constr type="r" for="ch" forName="Child3" refType="w" fact="0.3523"/>
              <dgm:constr type="t" for="ch" forName="Child3" refType="h" fact="0.5303"/>
              <dgm:constr type="w" for="ch" forName="Child3" refType="w" fact="0.3523"/>
              <dgm:constr type="h" for="ch" forName="Child3" refType="h" fact="0.2907"/>
              <dgm:constr type="r" for="ch" forName="Child5" refType="w"/>
              <dgm:constr type="t" for="ch" forName="Child5" refType="h" fact="0.5305"/>
              <dgm:constr type="w" for="ch" forName="Child5" refType="w" fact="0.3523"/>
              <dgm:constr type="h" for="ch" forName="Child5" refType="h" fact="0.2907"/>
              <dgm:constr type="r" for="ch" forName="Child6" refType="w"/>
              <dgm:constr type="t" for="ch" forName="Child6" refType="h" fact="0.1784"/>
              <dgm:constr type="w" for="ch" forName="Child6" refType="w" fact="0.3523"/>
              <dgm:constr type="h" for="ch" forName="Child6" refType="h" fact="0.2907"/>
              <dgm:constr type="r" for="ch" forName="Child1" refType="w" fact="0.6754"/>
              <dgm:constr type="t" for="ch" forName="Child1" refType="h" fact="0"/>
              <dgm:constr type="w" for="ch" forName="Child1" refType="w" fact="0.3523"/>
              <dgm:constr type="h" for="ch" forName="Child1" refType="h" fact="0.2907"/>
            </dgm:constrLst>
          </dgm:else>
        </dgm:choose>
      </dgm:else>
    </dgm:choose>
    <dgm:forEach name="wrapper" axis="self" ptType="parTrans">
      <dgm:forEach name="accentRepeat" axis="self">
        <dgm:layoutNode name="Accent" styleLbl="bgShp">
          <dgm:alg type="sp"/>
          <dgm:shape xmlns:r="http://schemas.openxmlformats.org/officeDocument/2006/relationships" type="hexagon" r:blip="" zOrderOff="-2">
            <dgm:adjLst>
              <dgm:adj idx="1" val="0.289"/>
              <dgm:adj idx="2" val="1.1547"/>
            </dgm:adjLst>
          </dgm:shape>
          <dgm:presOf/>
        </dgm:layoutNode>
      </dgm:forEach>
    </dgm:forEach>
    <dgm:forEach name="Name20" axis="ch" ptType="node" cnt="1">
      <dgm:layoutNode name="Parent" styleLbl="node0">
        <dgm:varLst>
          <dgm:chMax val="6"/>
          <dgm:chPref val="6"/>
        </dgm:varLst>
        <dgm:alg type="tx"/>
        <dgm:shape xmlns:r="http://schemas.openxmlformats.org/officeDocument/2006/relationships" type="hexagon" r:blip="">
          <dgm:adjLst>
            <dgm:adj idx="1" val="0.2857"/>
            <dgm:adj idx="2" val="1.1547"/>
          </dgm:adjLst>
        </dgm:shape>
        <dgm:presOf axis="self"/>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1" axis="ch ch" ptType="node node" st="1 1" cnt="1 1">
      <dgm:layoutNode name="Accent1">
        <dgm:alg type="sp"/>
        <dgm:shape xmlns:r="http://schemas.openxmlformats.org/officeDocument/2006/relationships" r:blip="" zOrderOff="-2">
          <dgm:adjLst/>
        </dgm:shape>
        <dgm:presOf/>
        <dgm:constrLst/>
        <dgm:forEach name="Name22" ref="accentRepeat"/>
      </dgm:layoutNode>
      <dgm:layoutNode name="Child1"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3" axis="ch ch" ptType="node node" st="1 2" cnt="1 1">
      <dgm:layoutNode name="Accent2">
        <dgm:alg type="sp"/>
        <dgm:shape xmlns:r="http://schemas.openxmlformats.org/officeDocument/2006/relationships" r:blip="" zOrderOff="-2">
          <dgm:adjLst/>
        </dgm:shape>
        <dgm:presOf/>
        <dgm:constrLst/>
        <dgm:forEach name="Name24" ref="accentRepeat"/>
      </dgm:layoutNode>
      <dgm:layoutNode name="Child2"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5" axis="ch ch" ptType="node node" st="1 3" cnt="1 1">
      <dgm:layoutNode name="Accent3">
        <dgm:alg type="sp"/>
        <dgm:shape xmlns:r="http://schemas.openxmlformats.org/officeDocument/2006/relationships" r:blip="" zOrderOff="-2">
          <dgm:adjLst/>
        </dgm:shape>
        <dgm:presOf/>
        <dgm:constrLst/>
        <dgm:forEach name="Name26" ref="accentRepeat"/>
      </dgm:layoutNode>
      <dgm:layoutNode name="Child3"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7" axis="ch ch" ptType="node node" st="1 4" cnt="1 1">
      <dgm:layoutNode name="Accent4">
        <dgm:alg type="sp"/>
        <dgm:shape xmlns:r="http://schemas.openxmlformats.org/officeDocument/2006/relationships" r:blip="">
          <dgm:adjLst/>
        </dgm:shape>
        <dgm:presOf/>
        <dgm:constrLst/>
        <dgm:forEach name="Name28" ref="accentRepeat"/>
      </dgm:layoutNode>
      <dgm:layoutNode name="Child4"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29" axis="ch ch" ptType="node node" st="1 5" cnt="1 1">
      <dgm:layoutNode name="Accent5">
        <dgm:alg type="sp"/>
        <dgm:shape xmlns:r="http://schemas.openxmlformats.org/officeDocument/2006/relationships" r:blip="">
          <dgm:adjLst/>
        </dgm:shape>
        <dgm:presOf/>
        <dgm:constrLst/>
        <dgm:forEach name="Name30" ref="accentRepeat"/>
      </dgm:layoutNode>
      <dgm:layoutNode name="Child5"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forEach name="Name31" axis="ch ch" ptType="node node" st="1 6" cnt="1 1">
      <dgm:layoutNode name="Accent6">
        <dgm:alg type="sp"/>
        <dgm:shape xmlns:r="http://schemas.openxmlformats.org/officeDocument/2006/relationships" r:blip="">
          <dgm:adjLst/>
        </dgm:shape>
        <dgm:presOf/>
        <dgm:constrLst/>
        <dgm:forEach name="Name32" ref="accentRepeat"/>
      </dgm:layoutNode>
      <dgm:layoutNode name="Child6" styleLbl="node1">
        <dgm:varLst>
          <dgm:chMax val="0"/>
          <dgm:chPref val="0"/>
          <dgm:bulletEnabled val="1"/>
        </dgm:varLst>
        <dgm:alg type="tx">
          <dgm:param type="shpTxLTRAlignCh" val="ctr"/>
          <dgm:param type="txAnchorVertCh" val="mid"/>
        </dgm:alg>
        <dgm:shape xmlns:r="http://schemas.openxmlformats.org/officeDocument/2006/relationships" type="hexagon" r:blip="">
          <dgm:adjLst>
            <dgm:adj idx="1" val="0.2857"/>
            <dgm:adj idx="2" val="1.1547"/>
          </dgm:adjLst>
        </dgm:shape>
        <dgm:presOf axis="desOrSelf" ptType="node"/>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1009442" y="3307355"/>
            <a:ext cx="7117180" cy="1470025"/>
          </a:xfrm>
        </p:spPr>
        <p:txBody>
          <a:bodyPr anchor="b"/>
          <a:lstStyle>
            <a:lvl1pPr>
              <a:defRPr sz="4000"/>
            </a:lvl1pPr>
          </a:lstStyle>
          <a:p>
            <a:r>
              <a:rPr lang="ru-RU" smtClean="0"/>
              <a:t>Образец заголовка</a:t>
            </a:r>
            <a:endParaRPr lang="en-US"/>
          </a:p>
        </p:txBody>
      </p:sp>
      <p:sp>
        <p:nvSpPr>
          <p:cNvPr id="3" name="Subtitle 2"/>
          <p:cNvSpPr>
            <a:spLocks noGrp="1"/>
          </p:cNvSpPr>
          <p:nvPr>
            <p:ph type="subTitle" idx="1"/>
          </p:nvPr>
        </p:nvSpPr>
        <p:spPr>
          <a:xfrm>
            <a:off x="1009442" y="4777380"/>
            <a:ext cx="7117180" cy="861420"/>
          </a:xfrm>
        </p:spPr>
        <p:txBody>
          <a:bodyPr anchor="t">
            <a:normAutofit/>
          </a:bodyPr>
          <a:lstStyle>
            <a:lvl1pPr marL="0" indent="0" algn="l">
              <a:buNone/>
              <a:defRPr sz="2000">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a:p>
        </p:txBody>
      </p:sp>
      <p:sp>
        <p:nvSpPr>
          <p:cNvPr id="4" name="Date Placeholder 3"/>
          <p:cNvSpPr>
            <a:spLocks noGrp="1"/>
          </p:cNvSpPr>
          <p:nvPr>
            <p:ph type="dt" sz="half" idx="10"/>
          </p:nvPr>
        </p:nvSpPr>
        <p:spPr/>
        <p:txBody>
          <a:bodyPr/>
          <a:lstStyle/>
          <a:p>
            <a:fld id="{C4EBF7E3-E867-4423-A859-CB26640224D8}" type="datetimeFigureOut">
              <a:rPr lang="ru-RU" smtClean="0"/>
              <a:t>20.11.2014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C0B24EF-6436-4D08-9EA2-4326C5FD5164}" type="slidenum">
              <a:rPr lang="ru-RU" smtClean="0"/>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a:xfrm>
            <a:off x="1009443" y="1807361"/>
            <a:ext cx="7123080" cy="4051437"/>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C4EBF7E3-E867-4423-A859-CB26640224D8}" type="datetimeFigureOut">
              <a:rPr lang="ru-RU" smtClean="0"/>
              <a:t>20.11.2014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C0B24EF-6436-4D08-9EA2-4326C5FD5164}"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59561" y="675723"/>
            <a:ext cx="1472962" cy="5185328"/>
          </a:xfrm>
        </p:spPr>
        <p:txBody>
          <a:bodyPr vert="eaVert"/>
          <a:lstStyle/>
          <a:p>
            <a:r>
              <a:rPr lang="ru-RU" smtClean="0"/>
              <a:t>Образец заголовка</a:t>
            </a:r>
            <a:endParaRPr lang="en-US"/>
          </a:p>
        </p:txBody>
      </p:sp>
      <p:sp>
        <p:nvSpPr>
          <p:cNvPr id="3" name="Vertical Text Placeholder 2"/>
          <p:cNvSpPr>
            <a:spLocks noGrp="1"/>
          </p:cNvSpPr>
          <p:nvPr>
            <p:ph type="body" orient="vert" idx="1"/>
          </p:nvPr>
        </p:nvSpPr>
        <p:spPr>
          <a:xfrm>
            <a:off x="1009442" y="675723"/>
            <a:ext cx="5467557" cy="5185327"/>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C4EBF7E3-E867-4423-A859-CB26640224D8}" type="datetimeFigureOut">
              <a:rPr lang="ru-RU" smtClean="0"/>
              <a:t>20.11.2014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C0B24EF-6436-4D08-9EA2-4326C5FD5164}"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Content Placeholder 2"/>
          <p:cNvSpPr>
            <a:spLocks noGrp="1"/>
          </p:cNvSpPr>
          <p:nvPr>
            <p:ph idx="1"/>
          </p:nvPr>
        </p:nvSpPr>
        <p:spPr/>
        <p:txBody>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C4EBF7E3-E867-4423-A859-CB26640224D8}" type="datetimeFigureOut">
              <a:rPr lang="ru-RU" smtClean="0"/>
              <a:t>20.11.2014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C0B24EF-6436-4D08-9EA2-4326C5FD5164}"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1009443" y="3308581"/>
            <a:ext cx="7117178" cy="1468800"/>
          </a:xfrm>
        </p:spPr>
        <p:txBody>
          <a:bodyPr anchor="b"/>
          <a:lstStyle>
            <a:lvl1pPr algn="r">
              <a:defRPr sz="3200" b="0" cap="none"/>
            </a:lvl1pPr>
          </a:lstStyle>
          <a:p>
            <a:r>
              <a:rPr lang="ru-RU" smtClean="0"/>
              <a:t>Образец заголовка</a:t>
            </a:r>
            <a:endParaRPr lang="en-US"/>
          </a:p>
        </p:txBody>
      </p:sp>
      <p:sp>
        <p:nvSpPr>
          <p:cNvPr id="3" name="Text Placeholder 2"/>
          <p:cNvSpPr>
            <a:spLocks noGrp="1"/>
          </p:cNvSpPr>
          <p:nvPr>
            <p:ph type="body" idx="1"/>
          </p:nvPr>
        </p:nvSpPr>
        <p:spPr>
          <a:xfrm>
            <a:off x="1009443" y="4777381"/>
            <a:ext cx="7117178" cy="860400"/>
          </a:xfrm>
        </p:spPr>
        <p:txBody>
          <a:bodyPr anchor="t">
            <a:normAutofit/>
          </a:bodyPr>
          <a:lstStyle>
            <a:lvl1pPr marL="0" indent="0" algn="r">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C4EBF7E3-E867-4423-A859-CB26640224D8}" type="datetimeFigureOut">
              <a:rPr lang="ru-RU" smtClean="0"/>
              <a:t>20.11.2014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BC0B24EF-6436-4D08-9EA2-4326C5FD5164}" type="slidenum">
              <a:rPr lang="ru-RU" smtClean="0"/>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a:xfrm>
            <a:off x="1009443" y="675724"/>
            <a:ext cx="7123080" cy="924475"/>
          </a:xfrm>
        </p:spPr>
        <p:txBody>
          <a:bodyPr/>
          <a:lstStyle/>
          <a:p>
            <a:r>
              <a:rPr lang="ru-RU" smtClean="0"/>
              <a:t>Образец заголовка</a:t>
            </a:r>
            <a:endParaRPr lang="en-US"/>
          </a:p>
        </p:txBody>
      </p:sp>
      <p:sp>
        <p:nvSpPr>
          <p:cNvPr id="3" name="Content Placeholder 2"/>
          <p:cNvSpPr>
            <a:spLocks noGrp="1"/>
          </p:cNvSpPr>
          <p:nvPr>
            <p:ph sz="half" idx="1"/>
          </p:nvPr>
        </p:nvSpPr>
        <p:spPr>
          <a:xfrm>
            <a:off x="1009442" y="1809749"/>
            <a:ext cx="3471277" cy="405130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Content Placeholder 3"/>
          <p:cNvSpPr>
            <a:spLocks noGrp="1"/>
          </p:cNvSpPr>
          <p:nvPr>
            <p:ph sz="half" idx="2"/>
          </p:nvPr>
        </p:nvSpPr>
        <p:spPr>
          <a:xfrm>
            <a:off x="4663281" y="1809749"/>
            <a:ext cx="3469242" cy="4051302"/>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C4EBF7E3-E867-4423-A859-CB26640224D8}" type="datetimeFigureOut">
              <a:rPr lang="ru-RU" smtClean="0"/>
              <a:t>20.11.2014</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C0B24EF-6436-4D08-9EA2-4326C5FD5164}"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a:p>
        </p:txBody>
      </p:sp>
      <p:sp>
        <p:nvSpPr>
          <p:cNvPr id="3" name="Text Placeholder 2"/>
          <p:cNvSpPr>
            <a:spLocks noGrp="1"/>
          </p:cNvSpPr>
          <p:nvPr>
            <p:ph type="body" idx="1"/>
          </p:nvPr>
        </p:nvSpPr>
        <p:spPr>
          <a:xfrm>
            <a:off x="1332894" y="1812927"/>
            <a:ext cx="3147824"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009442" y="2389189"/>
            <a:ext cx="3471277" cy="347186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Text Placeholder 4"/>
          <p:cNvSpPr>
            <a:spLocks noGrp="1"/>
          </p:cNvSpPr>
          <p:nvPr>
            <p:ph type="body" sz="quarter" idx="3"/>
          </p:nvPr>
        </p:nvSpPr>
        <p:spPr>
          <a:xfrm>
            <a:off x="4992066" y="1812927"/>
            <a:ext cx="314248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663280" y="2389189"/>
            <a:ext cx="3471275" cy="347186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7" name="Date Placeholder 6"/>
          <p:cNvSpPr>
            <a:spLocks noGrp="1"/>
          </p:cNvSpPr>
          <p:nvPr>
            <p:ph type="dt" sz="half" idx="10"/>
          </p:nvPr>
        </p:nvSpPr>
        <p:spPr/>
        <p:txBody>
          <a:bodyPr/>
          <a:lstStyle/>
          <a:p>
            <a:fld id="{C4EBF7E3-E867-4423-A859-CB26640224D8}" type="datetimeFigureOut">
              <a:rPr lang="ru-RU" smtClean="0"/>
              <a:t>20.11.2014</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BC0B24EF-6436-4D08-9EA2-4326C5FD5164}"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Date Placeholder 2"/>
          <p:cNvSpPr>
            <a:spLocks noGrp="1"/>
          </p:cNvSpPr>
          <p:nvPr>
            <p:ph type="dt" sz="half" idx="10"/>
          </p:nvPr>
        </p:nvSpPr>
        <p:spPr/>
        <p:txBody>
          <a:bodyPr/>
          <a:lstStyle/>
          <a:p>
            <a:fld id="{C4EBF7E3-E867-4423-A859-CB26640224D8}" type="datetimeFigureOut">
              <a:rPr lang="ru-RU" smtClean="0"/>
              <a:t>20.11.2014</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BC0B24EF-6436-4D08-9EA2-4326C5FD5164}"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4EBF7E3-E867-4423-A859-CB26640224D8}" type="datetimeFigureOut">
              <a:rPr lang="ru-RU" smtClean="0"/>
              <a:t>20.11.2014</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BC0B24EF-6436-4D08-9EA2-4326C5FD5164}"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009442" y="446087"/>
            <a:ext cx="2660650" cy="1185861"/>
          </a:xfrm>
        </p:spPr>
        <p:txBody>
          <a:bodyPr anchor="b"/>
          <a:lstStyle>
            <a:lvl1pPr algn="l">
              <a:defRPr sz="2400" b="0"/>
            </a:lvl1pPr>
          </a:lstStyle>
          <a:p>
            <a:r>
              <a:rPr lang="ru-RU" smtClean="0"/>
              <a:t>Образец заголовка</a:t>
            </a:r>
            <a:endParaRPr lang="en-US"/>
          </a:p>
        </p:txBody>
      </p:sp>
      <p:sp>
        <p:nvSpPr>
          <p:cNvPr id="3" name="Content Placeholder 2"/>
          <p:cNvSpPr>
            <a:spLocks noGrp="1"/>
          </p:cNvSpPr>
          <p:nvPr>
            <p:ph idx="1"/>
          </p:nvPr>
        </p:nvSpPr>
        <p:spPr>
          <a:xfrm>
            <a:off x="3852654" y="446087"/>
            <a:ext cx="4279869" cy="5414963"/>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Text Placeholder 3"/>
          <p:cNvSpPr>
            <a:spLocks noGrp="1"/>
          </p:cNvSpPr>
          <p:nvPr>
            <p:ph type="body" sz="half" idx="2"/>
          </p:nvPr>
        </p:nvSpPr>
        <p:spPr>
          <a:xfrm>
            <a:off x="1009442" y="1631949"/>
            <a:ext cx="2660650" cy="4229099"/>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C4EBF7E3-E867-4423-A859-CB26640224D8}" type="datetimeFigureOut">
              <a:rPr lang="ru-RU" smtClean="0"/>
              <a:t>20.11.2014</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C0B24EF-6436-4D08-9EA2-4326C5FD5164}"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009442" y="1387058"/>
            <a:ext cx="3481387" cy="1113254"/>
          </a:xfrm>
        </p:spPr>
        <p:txBody>
          <a:bodyPr anchor="b">
            <a:normAutofit/>
          </a:bodyPr>
          <a:lstStyle>
            <a:lvl1pPr algn="l">
              <a:defRPr sz="2400" b="0"/>
            </a:lvl1pPr>
          </a:lstStyle>
          <a:p>
            <a:r>
              <a:rPr lang="ru-RU" smtClean="0"/>
              <a:t>Образец заголовка</a:t>
            </a:r>
            <a:endParaRPr lang="en-US"/>
          </a:p>
        </p:txBody>
      </p:sp>
      <p:sp>
        <p:nvSpPr>
          <p:cNvPr id="4" name="Text Placeholder 3"/>
          <p:cNvSpPr>
            <a:spLocks noGrp="1"/>
          </p:cNvSpPr>
          <p:nvPr>
            <p:ph type="body" sz="half" idx="2"/>
          </p:nvPr>
        </p:nvSpPr>
        <p:spPr>
          <a:xfrm>
            <a:off x="1009442" y="2500312"/>
            <a:ext cx="3481387" cy="2530200"/>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C4EBF7E3-E867-4423-A859-CB26640224D8}" type="datetimeFigureOut">
              <a:rPr lang="ru-RU" smtClean="0"/>
              <a:t>20.11.2014</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BC0B24EF-6436-4D08-9EA2-4326C5FD5164}" type="slidenum">
              <a:rPr lang="ru-RU" smtClean="0"/>
              <a:t>‹#›</a:t>
            </a:fld>
            <a:endParaRPr lang="ru-RU"/>
          </a:p>
        </p:txBody>
      </p:sp>
      <p:grpSp>
        <p:nvGrpSpPr>
          <p:cNvPr id="17" name="Group 16"/>
          <p:cNvGrpSpPr/>
          <p:nvPr/>
        </p:nvGrpSpPr>
        <p:grpSpPr>
          <a:xfrm>
            <a:off x="4718762" y="993075"/>
            <a:ext cx="1847138" cy="1530439"/>
            <a:chOff x="4718762" y="993075"/>
            <a:chExt cx="1847138" cy="1530439"/>
          </a:xfrm>
        </p:grpSpPr>
        <p:sp>
          <p:nvSpPr>
            <p:cNvPr id="32" name="Oval 31"/>
            <p:cNvSpPr/>
            <p:nvPr/>
          </p:nvSpPr>
          <p:spPr>
            <a:xfrm>
              <a:off x="5479247" y="1436861"/>
              <a:ext cx="1086653" cy="1086653"/>
            </a:xfrm>
            <a:prstGeom prst="ellipse">
              <a:avLst/>
            </a:prstGeom>
            <a:noFill/>
            <a:ln>
              <a:solidFill>
                <a:schemeClr val="accent1"/>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Oval 32"/>
            <p:cNvSpPr/>
            <p:nvPr/>
          </p:nvSpPr>
          <p:spPr>
            <a:xfrm>
              <a:off x="5650541" y="1411791"/>
              <a:ext cx="830365" cy="830365"/>
            </a:xfrm>
            <a:prstGeom prst="ellipse">
              <a:avLst/>
            </a:prstGeom>
            <a:solidFill>
              <a:schemeClr val="accent1"/>
            </a:solidFill>
            <a:ln>
              <a:solidFill>
                <a:schemeClr val="accent1"/>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Oval 28"/>
            <p:cNvSpPr/>
            <p:nvPr/>
          </p:nvSpPr>
          <p:spPr>
            <a:xfrm>
              <a:off x="5256184" y="1894454"/>
              <a:ext cx="602364" cy="602364"/>
            </a:xfrm>
            <a:prstGeom prst="ellipse">
              <a:avLst/>
            </a:prstGeom>
            <a:noFill/>
            <a:ln>
              <a:solidFill>
                <a:schemeClr val="accent1"/>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 name="Oval 30"/>
            <p:cNvSpPr/>
            <p:nvPr/>
          </p:nvSpPr>
          <p:spPr>
            <a:xfrm>
              <a:off x="5424145" y="1811313"/>
              <a:ext cx="489588" cy="489588"/>
            </a:xfrm>
            <a:prstGeom prst="ellipse">
              <a:avLst/>
            </a:prstGeom>
            <a:solidFill>
              <a:schemeClr val="accent1"/>
            </a:solidFill>
            <a:ln>
              <a:solidFill>
                <a:schemeClr val="accent1"/>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Oval 27"/>
            <p:cNvSpPr/>
            <p:nvPr/>
          </p:nvSpPr>
          <p:spPr>
            <a:xfrm>
              <a:off x="4718762" y="2083426"/>
              <a:ext cx="256601" cy="256601"/>
            </a:xfrm>
            <a:prstGeom prst="ellipse">
              <a:avLst/>
            </a:prstGeom>
            <a:noFill/>
            <a:ln>
              <a:solidFill>
                <a:schemeClr val="accent1"/>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 name="Oval 29"/>
            <p:cNvSpPr/>
            <p:nvPr/>
          </p:nvSpPr>
          <p:spPr>
            <a:xfrm>
              <a:off x="6132091" y="993075"/>
              <a:ext cx="256601" cy="256601"/>
            </a:xfrm>
            <a:prstGeom prst="ellipse">
              <a:avLst/>
            </a:prstGeom>
            <a:noFill/>
            <a:ln>
              <a:solidFill>
                <a:schemeClr val="accent1"/>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Oval 33"/>
            <p:cNvSpPr/>
            <p:nvPr/>
          </p:nvSpPr>
          <p:spPr>
            <a:xfrm>
              <a:off x="5059596" y="1894454"/>
              <a:ext cx="197439" cy="197439"/>
            </a:xfrm>
            <a:prstGeom prst="ellipse">
              <a:avLst/>
            </a:prstGeom>
            <a:solidFill>
              <a:schemeClr val="accent1"/>
            </a:solidFill>
            <a:ln>
              <a:solidFill>
                <a:schemeClr val="accent1"/>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 name="Oval 34"/>
            <p:cNvSpPr/>
            <p:nvPr/>
          </p:nvSpPr>
          <p:spPr>
            <a:xfrm>
              <a:off x="6148801" y="1060593"/>
              <a:ext cx="197439" cy="197439"/>
            </a:xfrm>
            <a:prstGeom prst="ellipse">
              <a:avLst/>
            </a:prstGeom>
            <a:solidFill>
              <a:schemeClr val="accent1"/>
            </a:solidFill>
            <a:ln>
              <a:solidFill>
                <a:schemeClr val="accent1"/>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18" name="Picture Placeholder 17"/>
          <p:cNvSpPr>
            <a:spLocks noGrp="1"/>
          </p:cNvSpPr>
          <p:nvPr>
            <p:ph type="pic" sz="quarter" idx="14"/>
          </p:nvPr>
        </p:nvSpPr>
        <p:spPr>
          <a:xfrm>
            <a:off x="4876800" y="1600200"/>
            <a:ext cx="3429000" cy="3429000"/>
          </a:xfrm>
          <a:prstGeom prst="ellipse">
            <a:avLst/>
          </a:prstGeom>
          <a:ln w="76200">
            <a:solidFill>
              <a:schemeClr val="bg2">
                <a:lumMod val="75000"/>
              </a:schemeClr>
            </a:solidFill>
          </a:ln>
        </p:spPr>
        <p:txBody>
          <a:bodyPr/>
          <a:lstStyle>
            <a:lvl1pPr marL="0" indent="0" algn="ctr">
              <a:buFontTx/>
              <a:buNone/>
              <a:defRPr/>
            </a:lvl1pPr>
          </a:lstStyle>
          <a:p>
            <a:r>
              <a:rPr lang="ru-RU" smtClean="0"/>
              <a:t>Вставка рисунка</a:t>
            </a: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135" name="Group 134"/>
          <p:cNvGrpSpPr/>
          <p:nvPr/>
        </p:nvGrpSpPr>
        <p:grpSpPr>
          <a:xfrm>
            <a:off x="-9" y="-16"/>
            <a:ext cx="9252346" cy="6858038"/>
            <a:chOff x="-9" y="-16"/>
            <a:chExt cx="9252346" cy="6858038"/>
          </a:xfrm>
        </p:grpSpPr>
        <p:grpSp>
          <p:nvGrpSpPr>
            <p:cNvPr id="136" name="Group 638"/>
            <p:cNvGrpSpPr/>
            <p:nvPr/>
          </p:nvGrpSpPr>
          <p:grpSpPr>
            <a:xfrm>
              <a:off x="8528" y="419213"/>
              <a:ext cx="9073251" cy="5913938"/>
              <a:chOff x="8528" y="419213"/>
              <a:chExt cx="9073251" cy="5913938"/>
            </a:xfrm>
          </p:grpSpPr>
          <p:grpSp>
            <p:nvGrpSpPr>
              <p:cNvPr id="224" name="Group 121"/>
              <p:cNvGrpSpPr>
                <a:grpSpLocks noChangeAspect="1"/>
              </p:cNvGrpSpPr>
              <p:nvPr/>
            </p:nvGrpSpPr>
            <p:grpSpPr>
              <a:xfrm rot="2429339">
                <a:off x="8528" y="447135"/>
                <a:ext cx="1128260" cy="875915"/>
                <a:chOff x="-162267" y="4120976"/>
                <a:chExt cx="3435350" cy="2667000"/>
              </a:xfrm>
              <a:solidFill>
                <a:schemeClr val="bg2">
                  <a:lumMod val="60000"/>
                  <a:lumOff val="40000"/>
                  <a:alpha val="1000"/>
                </a:schemeClr>
              </a:solidFill>
            </p:grpSpPr>
            <p:sp>
              <p:nvSpPr>
                <p:cNvPr id="250" name="Freeform 72"/>
                <p:cNvSpPr>
                  <a:spLocks/>
                </p:cNvSpPr>
                <p:nvPr/>
              </p:nvSpPr>
              <p:spPr bwMode="auto">
                <a:xfrm>
                  <a:off x="1644650" y="4162425"/>
                  <a:ext cx="441325" cy="657225"/>
                </a:xfrm>
                <a:custGeom>
                  <a:avLst/>
                  <a:gdLst/>
                  <a:ahLst/>
                  <a:cxnLst>
                    <a:cxn ang="0">
                      <a:pos x="276" y="414"/>
                    </a:cxn>
                    <a:cxn ang="0">
                      <a:pos x="276" y="414"/>
                    </a:cxn>
                    <a:cxn ang="0">
                      <a:pos x="278" y="414"/>
                    </a:cxn>
                    <a:cxn ang="0">
                      <a:pos x="278" y="412"/>
                    </a:cxn>
                    <a:cxn ang="0">
                      <a:pos x="278" y="412"/>
                    </a:cxn>
                    <a:cxn ang="0">
                      <a:pos x="270" y="396"/>
                    </a:cxn>
                    <a:cxn ang="0">
                      <a:pos x="54" y="60"/>
                    </a:cxn>
                    <a:cxn ang="0">
                      <a:pos x="54" y="60"/>
                    </a:cxn>
                    <a:cxn ang="0">
                      <a:pos x="38" y="32"/>
                    </a:cxn>
                    <a:cxn ang="0">
                      <a:pos x="36" y="28"/>
                    </a:cxn>
                    <a:cxn ang="0">
                      <a:pos x="36" y="28"/>
                    </a:cxn>
                    <a:cxn ang="0">
                      <a:pos x="26" y="14"/>
                    </a:cxn>
                    <a:cxn ang="0">
                      <a:pos x="14" y="4"/>
                    </a:cxn>
                    <a:cxn ang="0">
                      <a:pos x="10" y="2"/>
                    </a:cxn>
                    <a:cxn ang="0">
                      <a:pos x="10" y="2"/>
                    </a:cxn>
                    <a:cxn ang="0">
                      <a:pos x="6" y="0"/>
                    </a:cxn>
                    <a:cxn ang="0">
                      <a:pos x="2" y="0"/>
                    </a:cxn>
                    <a:cxn ang="0">
                      <a:pos x="0" y="2"/>
                    </a:cxn>
                    <a:cxn ang="0">
                      <a:pos x="0" y="6"/>
                    </a:cxn>
                    <a:cxn ang="0">
                      <a:pos x="0" y="6"/>
                    </a:cxn>
                    <a:cxn ang="0">
                      <a:pos x="4" y="18"/>
                    </a:cxn>
                    <a:cxn ang="0">
                      <a:pos x="12" y="28"/>
                    </a:cxn>
                    <a:cxn ang="0">
                      <a:pos x="12" y="28"/>
                    </a:cxn>
                    <a:cxn ang="0">
                      <a:pos x="22" y="36"/>
                    </a:cxn>
                    <a:cxn ang="0">
                      <a:pos x="30" y="48"/>
                    </a:cxn>
                    <a:cxn ang="0">
                      <a:pos x="264" y="402"/>
                    </a:cxn>
                    <a:cxn ang="0">
                      <a:pos x="264" y="402"/>
                    </a:cxn>
                    <a:cxn ang="0">
                      <a:pos x="270" y="410"/>
                    </a:cxn>
                    <a:cxn ang="0">
                      <a:pos x="276" y="414"/>
                    </a:cxn>
                    <a:cxn ang="0">
                      <a:pos x="276" y="414"/>
                    </a:cxn>
                  </a:cxnLst>
                  <a:rect l="0" t="0" r="r" b="b"/>
                  <a:pathLst>
                    <a:path w="278" h="414">
                      <a:moveTo>
                        <a:pt x="276" y="414"/>
                      </a:moveTo>
                      <a:lnTo>
                        <a:pt x="276" y="414"/>
                      </a:lnTo>
                      <a:lnTo>
                        <a:pt x="278" y="414"/>
                      </a:lnTo>
                      <a:lnTo>
                        <a:pt x="278" y="412"/>
                      </a:lnTo>
                      <a:lnTo>
                        <a:pt x="278" y="412"/>
                      </a:lnTo>
                      <a:lnTo>
                        <a:pt x="270" y="396"/>
                      </a:lnTo>
                      <a:lnTo>
                        <a:pt x="54" y="60"/>
                      </a:lnTo>
                      <a:lnTo>
                        <a:pt x="54" y="60"/>
                      </a:lnTo>
                      <a:lnTo>
                        <a:pt x="38" y="32"/>
                      </a:lnTo>
                      <a:lnTo>
                        <a:pt x="36" y="28"/>
                      </a:lnTo>
                      <a:lnTo>
                        <a:pt x="36" y="28"/>
                      </a:lnTo>
                      <a:lnTo>
                        <a:pt x="26" y="14"/>
                      </a:lnTo>
                      <a:lnTo>
                        <a:pt x="14" y="4"/>
                      </a:lnTo>
                      <a:lnTo>
                        <a:pt x="10" y="2"/>
                      </a:lnTo>
                      <a:lnTo>
                        <a:pt x="10" y="2"/>
                      </a:lnTo>
                      <a:lnTo>
                        <a:pt x="6" y="0"/>
                      </a:lnTo>
                      <a:lnTo>
                        <a:pt x="2" y="0"/>
                      </a:lnTo>
                      <a:lnTo>
                        <a:pt x="0" y="2"/>
                      </a:lnTo>
                      <a:lnTo>
                        <a:pt x="0" y="6"/>
                      </a:lnTo>
                      <a:lnTo>
                        <a:pt x="0" y="6"/>
                      </a:lnTo>
                      <a:lnTo>
                        <a:pt x="4" y="18"/>
                      </a:lnTo>
                      <a:lnTo>
                        <a:pt x="12" y="28"/>
                      </a:lnTo>
                      <a:lnTo>
                        <a:pt x="12" y="28"/>
                      </a:lnTo>
                      <a:lnTo>
                        <a:pt x="22" y="36"/>
                      </a:lnTo>
                      <a:lnTo>
                        <a:pt x="30" y="48"/>
                      </a:lnTo>
                      <a:lnTo>
                        <a:pt x="264" y="402"/>
                      </a:lnTo>
                      <a:lnTo>
                        <a:pt x="264" y="402"/>
                      </a:lnTo>
                      <a:lnTo>
                        <a:pt x="270" y="410"/>
                      </a:lnTo>
                      <a:lnTo>
                        <a:pt x="276" y="414"/>
                      </a:lnTo>
                      <a:lnTo>
                        <a:pt x="276" y="41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1" name="Freeform 73"/>
                <p:cNvSpPr>
                  <a:spLocks/>
                </p:cNvSpPr>
                <p:nvPr/>
              </p:nvSpPr>
              <p:spPr bwMode="auto">
                <a:xfrm>
                  <a:off x="2089150" y="4835525"/>
                  <a:ext cx="1588" cy="3175"/>
                </a:xfrm>
                <a:custGeom>
                  <a:avLst/>
                  <a:gdLst/>
                  <a:ahLst/>
                  <a:cxnLst>
                    <a:cxn ang="0">
                      <a:pos x="0" y="0"/>
                    </a:cxn>
                    <a:cxn ang="0">
                      <a:pos x="0" y="0"/>
                    </a:cxn>
                    <a:cxn ang="0">
                      <a:pos x="0" y="2"/>
                    </a:cxn>
                    <a:cxn ang="0">
                      <a:pos x="0" y="2"/>
                    </a:cxn>
                    <a:cxn ang="0">
                      <a:pos x="0" y="0"/>
                    </a:cxn>
                    <a:cxn ang="0">
                      <a:pos x="0" y="0"/>
                    </a:cxn>
                    <a:cxn ang="0">
                      <a:pos x="0" y="0"/>
                    </a:cxn>
                    <a:cxn ang="0">
                      <a:pos x="0" y="0"/>
                    </a:cxn>
                    <a:cxn ang="0">
                      <a:pos x="0" y="0"/>
                    </a:cxn>
                    <a:cxn ang="0">
                      <a:pos x="0" y="0"/>
                    </a:cxn>
                  </a:cxnLst>
                  <a:rect l="0" t="0" r="r" b="b"/>
                  <a:pathLst>
                    <a:path h="2">
                      <a:moveTo>
                        <a:pt x="0" y="0"/>
                      </a:moveTo>
                      <a:lnTo>
                        <a:pt x="0" y="0"/>
                      </a:lnTo>
                      <a:lnTo>
                        <a:pt x="0" y="2"/>
                      </a:lnTo>
                      <a:lnTo>
                        <a:pt x="0" y="2"/>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2" name="Freeform 74"/>
                <p:cNvSpPr>
                  <a:spLocks/>
                </p:cNvSpPr>
                <p:nvPr/>
              </p:nvSpPr>
              <p:spPr bwMode="auto">
                <a:xfrm>
                  <a:off x="2117725" y="4162425"/>
                  <a:ext cx="444500" cy="657225"/>
                </a:xfrm>
                <a:custGeom>
                  <a:avLst/>
                  <a:gdLst/>
                  <a:ahLst/>
                  <a:cxnLst>
                    <a:cxn ang="0">
                      <a:pos x="4" y="414"/>
                    </a:cxn>
                    <a:cxn ang="0">
                      <a:pos x="4" y="414"/>
                    </a:cxn>
                    <a:cxn ang="0">
                      <a:pos x="8" y="410"/>
                    </a:cxn>
                    <a:cxn ang="0">
                      <a:pos x="16" y="402"/>
                    </a:cxn>
                    <a:cxn ang="0">
                      <a:pos x="248" y="48"/>
                    </a:cxn>
                    <a:cxn ang="0">
                      <a:pos x="248" y="48"/>
                    </a:cxn>
                    <a:cxn ang="0">
                      <a:pos x="258" y="36"/>
                    </a:cxn>
                    <a:cxn ang="0">
                      <a:pos x="266" y="28"/>
                    </a:cxn>
                    <a:cxn ang="0">
                      <a:pos x="266" y="28"/>
                    </a:cxn>
                    <a:cxn ang="0">
                      <a:pos x="274" y="18"/>
                    </a:cxn>
                    <a:cxn ang="0">
                      <a:pos x="280" y="6"/>
                    </a:cxn>
                    <a:cxn ang="0">
                      <a:pos x="280" y="6"/>
                    </a:cxn>
                    <a:cxn ang="0">
                      <a:pos x="280" y="2"/>
                    </a:cxn>
                    <a:cxn ang="0">
                      <a:pos x="278" y="0"/>
                    </a:cxn>
                    <a:cxn ang="0">
                      <a:pos x="274" y="0"/>
                    </a:cxn>
                    <a:cxn ang="0">
                      <a:pos x="268" y="2"/>
                    </a:cxn>
                    <a:cxn ang="0">
                      <a:pos x="266" y="4"/>
                    </a:cxn>
                    <a:cxn ang="0">
                      <a:pos x="266" y="4"/>
                    </a:cxn>
                    <a:cxn ang="0">
                      <a:pos x="254" y="14"/>
                    </a:cxn>
                    <a:cxn ang="0">
                      <a:pos x="244" y="28"/>
                    </a:cxn>
                    <a:cxn ang="0">
                      <a:pos x="240" y="32"/>
                    </a:cxn>
                    <a:cxn ang="0">
                      <a:pos x="240" y="32"/>
                    </a:cxn>
                    <a:cxn ang="0">
                      <a:pos x="224" y="60"/>
                    </a:cxn>
                    <a:cxn ang="0">
                      <a:pos x="10" y="396"/>
                    </a:cxn>
                    <a:cxn ang="0">
                      <a:pos x="10" y="396"/>
                    </a:cxn>
                    <a:cxn ang="0">
                      <a:pos x="0" y="412"/>
                    </a:cxn>
                    <a:cxn ang="0">
                      <a:pos x="0" y="412"/>
                    </a:cxn>
                    <a:cxn ang="0">
                      <a:pos x="0" y="414"/>
                    </a:cxn>
                    <a:cxn ang="0">
                      <a:pos x="0" y="414"/>
                    </a:cxn>
                    <a:cxn ang="0">
                      <a:pos x="4" y="414"/>
                    </a:cxn>
                    <a:cxn ang="0">
                      <a:pos x="4" y="414"/>
                    </a:cxn>
                  </a:cxnLst>
                  <a:rect l="0" t="0" r="r" b="b"/>
                  <a:pathLst>
                    <a:path w="280" h="414">
                      <a:moveTo>
                        <a:pt x="4" y="414"/>
                      </a:moveTo>
                      <a:lnTo>
                        <a:pt x="4" y="414"/>
                      </a:lnTo>
                      <a:lnTo>
                        <a:pt x="8" y="410"/>
                      </a:lnTo>
                      <a:lnTo>
                        <a:pt x="16" y="402"/>
                      </a:lnTo>
                      <a:lnTo>
                        <a:pt x="248" y="48"/>
                      </a:lnTo>
                      <a:lnTo>
                        <a:pt x="248" y="48"/>
                      </a:lnTo>
                      <a:lnTo>
                        <a:pt x="258" y="36"/>
                      </a:lnTo>
                      <a:lnTo>
                        <a:pt x="266" y="28"/>
                      </a:lnTo>
                      <a:lnTo>
                        <a:pt x="266" y="28"/>
                      </a:lnTo>
                      <a:lnTo>
                        <a:pt x="274" y="18"/>
                      </a:lnTo>
                      <a:lnTo>
                        <a:pt x="280" y="6"/>
                      </a:lnTo>
                      <a:lnTo>
                        <a:pt x="280" y="6"/>
                      </a:lnTo>
                      <a:lnTo>
                        <a:pt x="280" y="2"/>
                      </a:lnTo>
                      <a:lnTo>
                        <a:pt x="278" y="0"/>
                      </a:lnTo>
                      <a:lnTo>
                        <a:pt x="274" y="0"/>
                      </a:lnTo>
                      <a:lnTo>
                        <a:pt x="268" y="2"/>
                      </a:lnTo>
                      <a:lnTo>
                        <a:pt x="266" y="4"/>
                      </a:lnTo>
                      <a:lnTo>
                        <a:pt x="266" y="4"/>
                      </a:lnTo>
                      <a:lnTo>
                        <a:pt x="254" y="14"/>
                      </a:lnTo>
                      <a:lnTo>
                        <a:pt x="244" y="28"/>
                      </a:lnTo>
                      <a:lnTo>
                        <a:pt x="240" y="32"/>
                      </a:lnTo>
                      <a:lnTo>
                        <a:pt x="240" y="32"/>
                      </a:lnTo>
                      <a:lnTo>
                        <a:pt x="224" y="60"/>
                      </a:lnTo>
                      <a:lnTo>
                        <a:pt x="10" y="396"/>
                      </a:lnTo>
                      <a:lnTo>
                        <a:pt x="10" y="396"/>
                      </a:lnTo>
                      <a:lnTo>
                        <a:pt x="0" y="412"/>
                      </a:lnTo>
                      <a:lnTo>
                        <a:pt x="0" y="412"/>
                      </a:lnTo>
                      <a:lnTo>
                        <a:pt x="0" y="414"/>
                      </a:lnTo>
                      <a:lnTo>
                        <a:pt x="0" y="414"/>
                      </a:lnTo>
                      <a:lnTo>
                        <a:pt x="4" y="414"/>
                      </a:lnTo>
                      <a:lnTo>
                        <a:pt x="4" y="41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3" name="Freeform 75"/>
                <p:cNvSpPr>
                  <a:spLocks noEditPoints="1"/>
                </p:cNvSpPr>
                <p:nvPr/>
              </p:nvSpPr>
              <p:spPr bwMode="auto">
                <a:xfrm>
                  <a:off x="-162267" y="4120976"/>
                  <a:ext cx="3435350" cy="2667000"/>
                </a:xfrm>
                <a:custGeom>
                  <a:avLst/>
                  <a:gdLst/>
                  <a:ahLst/>
                  <a:cxnLst>
                    <a:cxn ang="0">
                      <a:pos x="2160" y="44"/>
                    </a:cxn>
                    <a:cxn ang="0">
                      <a:pos x="2102" y="6"/>
                    </a:cxn>
                    <a:cxn ang="0">
                      <a:pos x="1752" y="118"/>
                    </a:cxn>
                    <a:cxn ang="0">
                      <a:pos x="1142" y="870"/>
                    </a:cxn>
                    <a:cxn ang="0">
                      <a:pos x="1126" y="832"/>
                    </a:cxn>
                    <a:cxn ang="0">
                      <a:pos x="1126" y="794"/>
                    </a:cxn>
                    <a:cxn ang="0">
                      <a:pos x="1100" y="780"/>
                    </a:cxn>
                    <a:cxn ang="0">
                      <a:pos x="1080" y="778"/>
                    </a:cxn>
                    <a:cxn ang="0">
                      <a:pos x="1068" y="788"/>
                    </a:cxn>
                    <a:cxn ang="0">
                      <a:pos x="1034" y="802"/>
                    </a:cxn>
                    <a:cxn ang="0">
                      <a:pos x="1024" y="846"/>
                    </a:cxn>
                    <a:cxn ang="0">
                      <a:pos x="690" y="370"/>
                    </a:cxn>
                    <a:cxn ang="0">
                      <a:pos x="118" y="0"/>
                    </a:cxn>
                    <a:cxn ang="0">
                      <a:pos x="32" y="18"/>
                    </a:cxn>
                    <a:cxn ang="0">
                      <a:pos x="2" y="64"/>
                    </a:cxn>
                    <a:cxn ang="0">
                      <a:pos x="108" y="686"/>
                    </a:cxn>
                    <a:cxn ang="0">
                      <a:pos x="348" y="952"/>
                    </a:cxn>
                    <a:cxn ang="0">
                      <a:pos x="504" y="1020"/>
                    </a:cxn>
                    <a:cxn ang="0">
                      <a:pos x="346" y="1198"/>
                    </a:cxn>
                    <a:cxn ang="0">
                      <a:pos x="330" y="1284"/>
                    </a:cxn>
                    <a:cxn ang="0">
                      <a:pos x="372" y="1442"/>
                    </a:cxn>
                    <a:cxn ang="0">
                      <a:pos x="406" y="1476"/>
                    </a:cxn>
                    <a:cxn ang="0">
                      <a:pos x="436" y="1500"/>
                    </a:cxn>
                    <a:cxn ang="0">
                      <a:pos x="478" y="1550"/>
                    </a:cxn>
                    <a:cxn ang="0">
                      <a:pos x="516" y="1562"/>
                    </a:cxn>
                    <a:cxn ang="0">
                      <a:pos x="558" y="1608"/>
                    </a:cxn>
                    <a:cxn ang="0">
                      <a:pos x="622" y="1636"/>
                    </a:cxn>
                    <a:cxn ang="0">
                      <a:pos x="708" y="1676"/>
                    </a:cxn>
                    <a:cxn ang="0">
                      <a:pos x="742" y="1660"/>
                    </a:cxn>
                    <a:cxn ang="0">
                      <a:pos x="836" y="1606"/>
                    </a:cxn>
                    <a:cxn ang="0">
                      <a:pos x="892" y="1528"/>
                    </a:cxn>
                    <a:cxn ang="0">
                      <a:pos x="1012" y="1188"/>
                    </a:cxn>
                    <a:cxn ang="0">
                      <a:pos x="1016" y="1342"/>
                    </a:cxn>
                    <a:cxn ang="0">
                      <a:pos x="1018" y="1494"/>
                    </a:cxn>
                    <a:cxn ang="0">
                      <a:pos x="1120" y="1598"/>
                    </a:cxn>
                    <a:cxn ang="0">
                      <a:pos x="1146" y="1430"/>
                    </a:cxn>
                    <a:cxn ang="0">
                      <a:pos x="1128" y="1158"/>
                    </a:cxn>
                    <a:cxn ang="0">
                      <a:pos x="1150" y="1176"/>
                    </a:cxn>
                    <a:cxn ang="0">
                      <a:pos x="1274" y="1528"/>
                    </a:cxn>
                    <a:cxn ang="0">
                      <a:pos x="1370" y="1646"/>
                    </a:cxn>
                    <a:cxn ang="0">
                      <a:pos x="1424" y="1660"/>
                    </a:cxn>
                    <a:cxn ang="0">
                      <a:pos x="1458" y="1676"/>
                    </a:cxn>
                    <a:cxn ang="0">
                      <a:pos x="1544" y="1636"/>
                    </a:cxn>
                    <a:cxn ang="0">
                      <a:pos x="1608" y="1608"/>
                    </a:cxn>
                    <a:cxn ang="0">
                      <a:pos x="1650" y="1562"/>
                    </a:cxn>
                    <a:cxn ang="0">
                      <a:pos x="1688" y="1550"/>
                    </a:cxn>
                    <a:cxn ang="0">
                      <a:pos x="1730" y="1500"/>
                    </a:cxn>
                    <a:cxn ang="0">
                      <a:pos x="1760" y="1476"/>
                    </a:cxn>
                    <a:cxn ang="0">
                      <a:pos x="1794" y="1442"/>
                    </a:cxn>
                    <a:cxn ang="0">
                      <a:pos x="1836" y="1284"/>
                    </a:cxn>
                    <a:cxn ang="0">
                      <a:pos x="1820" y="1198"/>
                    </a:cxn>
                    <a:cxn ang="0">
                      <a:pos x="1662" y="1020"/>
                    </a:cxn>
                    <a:cxn ang="0">
                      <a:pos x="1882" y="942"/>
                    </a:cxn>
                    <a:cxn ang="0">
                      <a:pos x="2086" y="544"/>
                    </a:cxn>
                    <a:cxn ang="0">
                      <a:pos x="1076" y="792"/>
                    </a:cxn>
                  </a:cxnLst>
                  <a:rect l="0" t="0" r="r" b="b"/>
                  <a:pathLst>
                    <a:path w="2164" h="1680">
                      <a:moveTo>
                        <a:pt x="2162" y="70"/>
                      </a:moveTo>
                      <a:lnTo>
                        <a:pt x="2162" y="70"/>
                      </a:lnTo>
                      <a:lnTo>
                        <a:pt x="2164" y="64"/>
                      </a:lnTo>
                      <a:lnTo>
                        <a:pt x="2164" y="60"/>
                      </a:lnTo>
                      <a:lnTo>
                        <a:pt x="2164" y="52"/>
                      </a:lnTo>
                      <a:lnTo>
                        <a:pt x="2160" y="44"/>
                      </a:lnTo>
                      <a:lnTo>
                        <a:pt x="2156" y="36"/>
                      </a:lnTo>
                      <a:lnTo>
                        <a:pt x="2146" y="28"/>
                      </a:lnTo>
                      <a:lnTo>
                        <a:pt x="2134" y="18"/>
                      </a:lnTo>
                      <a:lnTo>
                        <a:pt x="2134" y="18"/>
                      </a:lnTo>
                      <a:lnTo>
                        <a:pt x="2118" y="12"/>
                      </a:lnTo>
                      <a:lnTo>
                        <a:pt x="2102" y="6"/>
                      </a:lnTo>
                      <a:lnTo>
                        <a:pt x="2086" y="4"/>
                      </a:lnTo>
                      <a:lnTo>
                        <a:pt x="2072" y="2"/>
                      </a:lnTo>
                      <a:lnTo>
                        <a:pt x="2048" y="0"/>
                      </a:lnTo>
                      <a:lnTo>
                        <a:pt x="2038" y="0"/>
                      </a:lnTo>
                      <a:lnTo>
                        <a:pt x="1904" y="40"/>
                      </a:lnTo>
                      <a:lnTo>
                        <a:pt x="1752" y="118"/>
                      </a:lnTo>
                      <a:lnTo>
                        <a:pt x="1598" y="244"/>
                      </a:lnTo>
                      <a:lnTo>
                        <a:pt x="1476" y="370"/>
                      </a:lnTo>
                      <a:lnTo>
                        <a:pt x="1312" y="580"/>
                      </a:lnTo>
                      <a:lnTo>
                        <a:pt x="1216" y="732"/>
                      </a:lnTo>
                      <a:lnTo>
                        <a:pt x="1160" y="836"/>
                      </a:lnTo>
                      <a:lnTo>
                        <a:pt x="1142" y="870"/>
                      </a:lnTo>
                      <a:lnTo>
                        <a:pt x="1142" y="870"/>
                      </a:lnTo>
                      <a:lnTo>
                        <a:pt x="1142" y="860"/>
                      </a:lnTo>
                      <a:lnTo>
                        <a:pt x="1142" y="860"/>
                      </a:lnTo>
                      <a:lnTo>
                        <a:pt x="1142" y="856"/>
                      </a:lnTo>
                      <a:lnTo>
                        <a:pt x="1138" y="848"/>
                      </a:lnTo>
                      <a:lnTo>
                        <a:pt x="1126" y="832"/>
                      </a:lnTo>
                      <a:lnTo>
                        <a:pt x="1126" y="832"/>
                      </a:lnTo>
                      <a:lnTo>
                        <a:pt x="1132" y="822"/>
                      </a:lnTo>
                      <a:lnTo>
                        <a:pt x="1134" y="812"/>
                      </a:lnTo>
                      <a:lnTo>
                        <a:pt x="1134" y="812"/>
                      </a:lnTo>
                      <a:lnTo>
                        <a:pt x="1132" y="802"/>
                      </a:lnTo>
                      <a:lnTo>
                        <a:pt x="1126" y="794"/>
                      </a:lnTo>
                      <a:lnTo>
                        <a:pt x="1118" y="788"/>
                      </a:lnTo>
                      <a:lnTo>
                        <a:pt x="1108" y="786"/>
                      </a:lnTo>
                      <a:lnTo>
                        <a:pt x="1108" y="786"/>
                      </a:lnTo>
                      <a:lnTo>
                        <a:pt x="1104" y="786"/>
                      </a:lnTo>
                      <a:lnTo>
                        <a:pt x="1108" y="780"/>
                      </a:lnTo>
                      <a:lnTo>
                        <a:pt x="1100" y="780"/>
                      </a:lnTo>
                      <a:lnTo>
                        <a:pt x="1094" y="780"/>
                      </a:lnTo>
                      <a:lnTo>
                        <a:pt x="1094" y="780"/>
                      </a:lnTo>
                      <a:lnTo>
                        <a:pt x="1086" y="774"/>
                      </a:lnTo>
                      <a:lnTo>
                        <a:pt x="1086" y="776"/>
                      </a:lnTo>
                      <a:lnTo>
                        <a:pt x="1084" y="774"/>
                      </a:lnTo>
                      <a:lnTo>
                        <a:pt x="1080" y="778"/>
                      </a:lnTo>
                      <a:lnTo>
                        <a:pt x="1074" y="776"/>
                      </a:lnTo>
                      <a:lnTo>
                        <a:pt x="1074" y="780"/>
                      </a:lnTo>
                      <a:lnTo>
                        <a:pt x="1068" y="780"/>
                      </a:lnTo>
                      <a:lnTo>
                        <a:pt x="1064" y="780"/>
                      </a:lnTo>
                      <a:lnTo>
                        <a:pt x="1068" y="788"/>
                      </a:lnTo>
                      <a:lnTo>
                        <a:pt x="1068" y="788"/>
                      </a:lnTo>
                      <a:lnTo>
                        <a:pt x="1068" y="788"/>
                      </a:lnTo>
                      <a:lnTo>
                        <a:pt x="1058" y="786"/>
                      </a:lnTo>
                      <a:lnTo>
                        <a:pt x="1058" y="786"/>
                      </a:lnTo>
                      <a:lnTo>
                        <a:pt x="1048" y="788"/>
                      </a:lnTo>
                      <a:lnTo>
                        <a:pt x="1040" y="794"/>
                      </a:lnTo>
                      <a:lnTo>
                        <a:pt x="1034" y="802"/>
                      </a:lnTo>
                      <a:lnTo>
                        <a:pt x="1032" y="812"/>
                      </a:lnTo>
                      <a:lnTo>
                        <a:pt x="1032" y="812"/>
                      </a:lnTo>
                      <a:lnTo>
                        <a:pt x="1034" y="820"/>
                      </a:lnTo>
                      <a:lnTo>
                        <a:pt x="1036" y="828"/>
                      </a:lnTo>
                      <a:lnTo>
                        <a:pt x="1036" y="828"/>
                      </a:lnTo>
                      <a:lnTo>
                        <a:pt x="1024" y="846"/>
                      </a:lnTo>
                      <a:lnTo>
                        <a:pt x="1020" y="854"/>
                      </a:lnTo>
                      <a:lnTo>
                        <a:pt x="1018" y="860"/>
                      </a:lnTo>
                      <a:lnTo>
                        <a:pt x="1006" y="836"/>
                      </a:lnTo>
                      <a:lnTo>
                        <a:pt x="950" y="732"/>
                      </a:lnTo>
                      <a:lnTo>
                        <a:pt x="854" y="580"/>
                      </a:lnTo>
                      <a:lnTo>
                        <a:pt x="690" y="370"/>
                      </a:lnTo>
                      <a:lnTo>
                        <a:pt x="568" y="244"/>
                      </a:lnTo>
                      <a:lnTo>
                        <a:pt x="412" y="118"/>
                      </a:lnTo>
                      <a:lnTo>
                        <a:pt x="262" y="40"/>
                      </a:lnTo>
                      <a:lnTo>
                        <a:pt x="128" y="0"/>
                      </a:lnTo>
                      <a:lnTo>
                        <a:pt x="128" y="0"/>
                      </a:lnTo>
                      <a:lnTo>
                        <a:pt x="118" y="0"/>
                      </a:lnTo>
                      <a:lnTo>
                        <a:pt x="94" y="2"/>
                      </a:lnTo>
                      <a:lnTo>
                        <a:pt x="80" y="4"/>
                      </a:lnTo>
                      <a:lnTo>
                        <a:pt x="64" y="6"/>
                      </a:lnTo>
                      <a:lnTo>
                        <a:pt x="48" y="12"/>
                      </a:lnTo>
                      <a:lnTo>
                        <a:pt x="32" y="18"/>
                      </a:lnTo>
                      <a:lnTo>
                        <a:pt x="32" y="18"/>
                      </a:lnTo>
                      <a:lnTo>
                        <a:pt x="20" y="28"/>
                      </a:lnTo>
                      <a:lnTo>
                        <a:pt x="10" y="36"/>
                      </a:lnTo>
                      <a:lnTo>
                        <a:pt x="6" y="44"/>
                      </a:lnTo>
                      <a:lnTo>
                        <a:pt x="2" y="52"/>
                      </a:lnTo>
                      <a:lnTo>
                        <a:pt x="2" y="60"/>
                      </a:lnTo>
                      <a:lnTo>
                        <a:pt x="2" y="64"/>
                      </a:lnTo>
                      <a:lnTo>
                        <a:pt x="4" y="70"/>
                      </a:lnTo>
                      <a:lnTo>
                        <a:pt x="0" y="114"/>
                      </a:lnTo>
                      <a:lnTo>
                        <a:pt x="12" y="226"/>
                      </a:lnTo>
                      <a:lnTo>
                        <a:pt x="58" y="452"/>
                      </a:lnTo>
                      <a:lnTo>
                        <a:pt x="80" y="544"/>
                      </a:lnTo>
                      <a:lnTo>
                        <a:pt x="108" y="686"/>
                      </a:lnTo>
                      <a:lnTo>
                        <a:pt x="122" y="734"/>
                      </a:lnTo>
                      <a:lnTo>
                        <a:pt x="154" y="810"/>
                      </a:lnTo>
                      <a:lnTo>
                        <a:pt x="196" y="876"/>
                      </a:lnTo>
                      <a:lnTo>
                        <a:pt x="240" y="918"/>
                      </a:lnTo>
                      <a:lnTo>
                        <a:pt x="284" y="942"/>
                      </a:lnTo>
                      <a:lnTo>
                        <a:pt x="348" y="952"/>
                      </a:lnTo>
                      <a:lnTo>
                        <a:pt x="410" y="960"/>
                      </a:lnTo>
                      <a:lnTo>
                        <a:pt x="622" y="978"/>
                      </a:lnTo>
                      <a:lnTo>
                        <a:pt x="622" y="978"/>
                      </a:lnTo>
                      <a:lnTo>
                        <a:pt x="580" y="992"/>
                      </a:lnTo>
                      <a:lnTo>
                        <a:pt x="538" y="1006"/>
                      </a:lnTo>
                      <a:lnTo>
                        <a:pt x="504" y="1020"/>
                      </a:lnTo>
                      <a:lnTo>
                        <a:pt x="486" y="1028"/>
                      </a:lnTo>
                      <a:lnTo>
                        <a:pt x="486" y="1028"/>
                      </a:lnTo>
                      <a:lnTo>
                        <a:pt x="444" y="1066"/>
                      </a:lnTo>
                      <a:lnTo>
                        <a:pt x="410" y="1098"/>
                      </a:lnTo>
                      <a:lnTo>
                        <a:pt x="346" y="1198"/>
                      </a:lnTo>
                      <a:lnTo>
                        <a:pt x="346" y="1198"/>
                      </a:lnTo>
                      <a:lnTo>
                        <a:pt x="338" y="1222"/>
                      </a:lnTo>
                      <a:lnTo>
                        <a:pt x="330" y="1242"/>
                      </a:lnTo>
                      <a:lnTo>
                        <a:pt x="326" y="1256"/>
                      </a:lnTo>
                      <a:lnTo>
                        <a:pt x="326" y="1256"/>
                      </a:lnTo>
                      <a:lnTo>
                        <a:pt x="326" y="1270"/>
                      </a:lnTo>
                      <a:lnTo>
                        <a:pt x="330" y="1284"/>
                      </a:lnTo>
                      <a:lnTo>
                        <a:pt x="334" y="1302"/>
                      </a:lnTo>
                      <a:lnTo>
                        <a:pt x="334" y="1346"/>
                      </a:lnTo>
                      <a:lnTo>
                        <a:pt x="358" y="1386"/>
                      </a:lnTo>
                      <a:lnTo>
                        <a:pt x="370" y="1438"/>
                      </a:lnTo>
                      <a:lnTo>
                        <a:pt x="370" y="1438"/>
                      </a:lnTo>
                      <a:lnTo>
                        <a:pt x="372" y="1442"/>
                      </a:lnTo>
                      <a:lnTo>
                        <a:pt x="376" y="1454"/>
                      </a:lnTo>
                      <a:lnTo>
                        <a:pt x="380" y="1460"/>
                      </a:lnTo>
                      <a:lnTo>
                        <a:pt x="386" y="1466"/>
                      </a:lnTo>
                      <a:lnTo>
                        <a:pt x="396" y="1472"/>
                      </a:lnTo>
                      <a:lnTo>
                        <a:pt x="406" y="1476"/>
                      </a:lnTo>
                      <a:lnTo>
                        <a:pt x="406" y="1476"/>
                      </a:lnTo>
                      <a:lnTo>
                        <a:pt x="418" y="1480"/>
                      </a:lnTo>
                      <a:lnTo>
                        <a:pt x="424" y="1484"/>
                      </a:lnTo>
                      <a:lnTo>
                        <a:pt x="430" y="1488"/>
                      </a:lnTo>
                      <a:lnTo>
                        <a:pt x="434" y="1492"/>
                      </a:lnTo>
                      <a:lnTo>
                        <a:pt x="436" y="1498"/>
                      </a:lnTo>
                      <a:lnTo>
                        <a:pt x="436" y="1500"/>
                      </a:lnTo>
                      <a:lnTo>
                        <a:pt x="436" y="1500"/>
                      </a:lnTo>
                      <a:lnTo>
                        <a:pt x="444" y="1514"/>
                      </a:lnTo>
                      <a:lnTo>
                        <a:pt x="458" y="1534"/>
                      </a:lnTo>
                      <a:lnTo>
                        <a:pt x="458" y="1534"/>
                      </a:lnTo>
                      <a:lnTo>
                        <a:pt x="466" y="1540"/>
                      </a:lnTo>
                      <a:lnTo>
                        <a:pt x="478" y="1550"/>
                      </a:lnTo>
                      <a:lnTo>
                        <a:pt x="490" y="1556"/>
                      </a:lnTo>
                      <a:lnTo>
                        <a:pt x="498" y="1558"/>
                      </a:lnTo>
                      <a:lnTo>
                        <a:pt x="504" y="1558"/>
                      </a:lnTo>
                      <a:lnTo>
                        <a:pt x="504" y="1558"/>
                      </a:lnTo>
                      <a:lnTo>
                        <a:pt x="510" y="1558"/>
                      </a:lnTo>
                      <a:lnTo>
                        <a:pt x="516" y="1562"/>
                      </a:lnTo>
                      <a:lnTo>
                        <a:pt x="528" y="1572"/>
                      </a:lnTo>
                      <a:lnTo>
                        <a:pt x="536" y="1582"/>
                      </a:lnTo>
                      <a:lnTo>
                        <a:pt x="540" y="1588"/>
                      </a:lnTo>
                      <a:lnTo>
                        <a:pt x="540" y="1588"/>
                      </a:lnTo>
                      <a:lnTo>
                        <a:pt x="548" y="1598"/>
                      </a:lnTo>
                      <a:lnTo>
                        <a:pt x="558" y="1608"/>
                      </a:lnTo>
                      <a:lnTo>
                        <a:pt x="564" y="1612"/>
                      </a:lnTo>
                      <a:lnTo>
                        <a:pt x="570" y="1614"/>
                      </a:lnTo>
                      <a:lnTo>
                        <a:pt x="570" y="1614"/>
                      </a:lnTo>
                      <a:lnTo>
                        <a:pt x="586" y="1618"/>
                      </a:lnTo>
                      <a:lnTo>
                        <a:pt x="602" y="1626"/>
                      </a:lnTo>
                      <a:lnTo>
                        <a:pt x="622" y="1636"/>
                      </a:lnTo>
                      <a:lnTo>
                        <a:pt x="648" y="1656"/>
                      </a:lnTo>
                      <a:lnTo>
                        <a:pt x="676" y="1678"/>
                      </a:lnTo>
                      <a:lnTo>
                        <a:pt x="676" y="1678"/>
                      </a:lnTo>
                      <a:lnTo>
                        <a:pt x="682" y="1678"/>
                      </a:lnTo>
                      <a:lnTo>
                        <a:pt x="694" y="1680"/>
                      </a:lnTo>
                      <a:lnTo>
                        <a:pt x="708" y="1676"/>
                      </a:lnTo>
                      <a:lnTo>
                        <a:pt x="716" y="1674"/>
                      </a:lnTo>
                      <a:lnTo>
                        <a:pt x="724" y="1670"/>
                      </a:lnTo>
                      <a:lnTo>
                        <a:pt x="724" y="1670"/>
                      </a:lnTo>
                      <a:lnTo>
                        <a:pt x="730" y="1664"/>
                      </a:lnTo>
                      <a:lnTo>
                        <a:pt x="736" y="1662"/>
                      </a:lnTo>
                      <a:lnTo>
                        <a:pt x="742" y="1660"/>
                      </a:lnTo>
                      <a:lnTo>
                        <a:pt x="746" y="1660"/>
                      </a:lnTo>
                      <a:lnTo>
                        <a:pt x="754" y="1664"/>
                      </a:lnTo>
                      <a:lnTo>
                        <a:pt x="756" y="1664"/>
                      </a:lnTo>
                      <a:lnTo>
                        <a:pt x="772" y="1662"/>
                      </a:lnTo>
                      <a:lnTo>
                        <a:pt x="796" y="1646"/>
                      </a:lnTo>
                      <a:lnTo>
                        <a:pt x="836" y="1606"/>
                      </a:lnTo>
                      <a:lnTo>
                        <a:pt x="836" y="1606"/>
                      </a:lnTo>
                      <a:lnTo>
                        <a:pt x="840" y="1602"/>
                      </a:lnTo>
                      <a:lnTo>
                        <a:pt x="852" y="1588"/>
                      </a:lnTo>
                      <a:lnTo>
                        <a:pt x="870" y="1564"/>
                      </a:lnTo>
                      <a:lnTo>
                        <a:pt x="892" y="1528"/>
                      </a:lnTo>
                      <a:lnTo>
                        <a:pt x="892" y="1528"/>
                      </a:lnTo>
                      <a:lnTo>
                        <a:pt x="914" y="1478"/>
                      </a:lnTo>
                      <a:lnTo>
                        <a:pt x="938" y="1424"/>
                      </a:lnTo>
                      <a:lnTo>
                        <a:pt x="964" y="1362"/>
                      </a:lnTo>
                      <a:lnTo>
                        <a:pt x="964" y="1362"/>
                      </a:lnTo>
                      <a:lnTo>
                        <a:pt x="988" y="1268"/>
                      </a:lnTo>
                      <a:lnTo>
                        <a:pt x="1012" y="1188"/>
                      </a:lnTo>
                      <a:lnTo>
                        <a:pt x="1034" y="1116"/>
                      </a:lnTo>
                      <a:lnTo>
                        <a:pt x="1032" y="1158"/>
                      </a:lnTo>
                      <a:lnTo>
                        <a:pt x="1024" y="1232"/>
                      </a:lnTo>
                      <a:lnTo>
                        <a:pt x="1026" y="1256"/>
                      </a:lnTo>
                      <a:lnTo>
                        <a:pt x="1016" y="1290"/>
                      </a:lnTo>
                      <a:lnTo>
                        <a:pt x="1016" y="1342"/>
                      </a:lnTo>
                      <a:lnTo>
                        <a:pt x="1016" y="1356"/>
                      </a:lnTo>
                      <a:lnTo>
                        <a:pt x="1016" y="1430"/>
                      </a:lnTo>
                      <a:lnTo>
                        <a:pt x="1026" y="1436"/>
                      </a:lnTo>
                      <a:lnTo>
                        <a:pt x="1026" y="1446"/>
                      </a:lnTo>
                      <a:lnTo>
                        <a:pt x="1016" y="1458"/>
                      </a:lnTo>
                      <a:lnTo>
                        <a:pt x="1018" y="1494"/>
                      </a:lnTo>
                      <a:lnTo>
                        <a:pt x="1018" y="1552"/>
                      </a:lnTo>
                      <a:lnTo>
                        <a:pt x="1040" y="1598"/>
                      </a:lnTo>
                      <a:lnTo>
                        <a:pt x="1076" y="1628"/>
                      </a:lnTo>
                      <a:lnTo>
                        <a:pt x="1080" y="1596"/>
                      </a:lnTo>
                      <a:lnTo>
                        <a:pt x="1084" y="1628"/>
                      </a:lnTo>
                      <a:lnTo>
                        <a:pt x="1120" y="1598"/>
                      </a:lnTo>
                      <a:lnTo>
                        <a:pt x="1142" y="1552"/>
                      </a:lnTo>
                      <a:lnTo>
                        <a:pt x="1142" y="1494"/>
                      </a:lnTo>
                      <a:lnTo>
                        <a:pt x="1146" y="1458"/>
                      </a:lnTo>
                      <a:lnTo>
                        <a:pt x="1134" y="1446"/>
                      </a:lnTo>
                      <a:lnTo>
                        <a:pt x="1134" y="1436"/>
                      </a:lnTo>
                      <a:lnTo>
                        <a:pt x="1146" y="1430"/>
                      </a:lnTo>
                      <a:lnTo>
                        <a:pt x="1146" y="1356"/>
                      </a:lnTo>
                      <a:lnTo>
                        <a:pt x="1146" y="1342"/>
                      </a:lnTo>
                      <a:lnTo>
                        <a:pt x="1146" y="1290"/>
                      </a:lnTo>
                      <a:lnTo>
                        <a:pt x="1134" y="1256"/>
                      </a:lnTo>
                      <a:lnTo>
                        <a:pt x="1136" y="1232"/>
                      </a:lnTo>
                      <a:lnTo>
                        <a:pt x="1128" y="1158"/>
                      </a:lnTo>
                      <a:lnTo>
                        <a:pt x="1126" y="1116"/>
                      </a:lnTo>
                      <a:lnTo>
                        <a:pt x="1126" y="1116"/>
                      </a:lnTo>
                      <a:lnTo>
                        <a:pt x="1126" y="1106"/>
                      </a:lnTo>
                      <a:lnTo>
                        <a:pt x="1126" y="1106"/>
                      </a:lnTo>
                      <a:lnTo>
                        <a:pt x="1138" y="1136"/>
                      </a:lnTo>
                      <a:lnTo>
                        <a:pt x="1150" y="1176"/>
                      </a:lnTo>
                      <a:lnTo>
                        <a:pt x="1174" y="1260"/>
                      </a:lnTo>
                      <a:lnTo>
                        <a:pt x="1202" y="1362"/>
                      </a:lnTo>
                      <a:lnTo>
                        <a:pt x="1202" y="1362"/>
                      </a:lnTo>
                      <a:lnTo>
                        <a:pt x="1228" y="1424"/>
                      </a:lnTo>
                      <a:lnTo>
                        <a:pt x="1250" y="1478"/>
                      </a:lnTo>
                      <a:lnTo>
                        <a:pt x="1274" y="1528"/>
                      </a:lnTo>
                      <a:lnTo>
                        <a:pt x="1274" y="1528"/>
                      </a:lnTo>
                      <a:lnTo>
                        <a:pt x="1296" y="1564"/>
                      </a:lnTo>
                      <a:lnTo>
                        <a:pt x="1312" y="1588"/>
                      </a:lnTo>
                      <a:lnTo>
                        <a:pt x="1326" y="1602"/>
                      </a:lnTo>
                      <a:lnTo>
                        <a:pt x="1330" y="1606"/>
                      </a:lnTo>
                      <a:lnTo>
                        <a:pt x="1370" y="1646"/>
                      </a:lnTo>
                      <a:lnTo>
                        <a:pt x="1394" y="1662"/>
                      </a:lnTo>
                      <a:lnTo>
                        <a:pt x="1410" y="1664"/>
                      </a:lnTo>
                      <a:lnTo>
                        <a:pt x="1410" y="1664"/>
                      </a:lnTo>
                      <a:lnTo>
                        <a:pt x="1412" y="1664"/>
                      </a:lnTo>
                      <a:lnTo>
                        <a:pt x="1420" y="1660"/>
                      </a:lnTo>
                      <a:lnTo>
                        <a:pt x="1424" y="1660"/>
                      </a:lnTo>
                      <a:lnTo>
                        <a:pt x="1430" y="1662"/>
                      </a:lnTo>
                      <a:lnTo>
                        <a:pt x="1436" y="1664"/>
                      </a:lnTo>
                      <a:lnTo>
                        <a:pt x="1442" y="1670"/>
                      </a:lnTo>
                      <a:lnTo>
                        <a:pt x="1442" y="1670"/>
                      </a:lnTo>
                      <a:lnTo>
                        <a:pt x="1450" y="1674"/>
                      </a:lnTo>
                      <a:lnTo>
                        <a:pt x="1458" y="1676"/>
                      </a:lnTo>
                      <a:lnTo>
                        <a:pt x="1472" y="1680"/>
                      </a:lnTo>
                      <a:lnTo>
                        <a:pt x="1484" y="1678"/>
                      </a:lnTo>
                      <a:lnTo>
                        <a:pt x="1490" y="1678"/>
                      </a:lnTo>
                      <a:lnTo>
                        <a:pt x="1518" y="1656"/>
                      </a:lnTo>
                      <a:lnTo>
                        <a:pt x="1544" y="1636"/>
                      </a:lnTo>
                      <a:lnTo>
                        <a:pt x="1544" y="1636"/>
                      </a:lnTo>
                      <a:lnTo>
                        <a:pt x="1564" y="1626"/>
                      </a:lnTo>
                      <a:lnTo>
                        <a:pt x="1580" y="1618"/>
                      </a:lnTo>
                      <a:lnTo>
                        <a:pt x="1596" y="1614"/>
                      </a:lnTo>
                      <a:lnTo>
                        <a:pt x="1596" y="1614"/>
                      </a:lnTo>
                      <a:lnTo>
                        <a:pt x="1602" y="1612"/>
                      </a:lnTo>
                      <a:lnTo>
                        <a:pt x="1608" y="1608"/>
                      </a:lnTo>
                      <a:lnTo>
                        <a:pt x="1618" y="1598"/>
                      </a:lnTo>
                      <a:lnTo>
                        <a:pt x="1626" y="1588"/>
                      </a:lnTo>
                      <a:lnTo>
                        <a:pt x="1626" y="1588"/>
                      </a:lnTo>
                      <a:lnTo>
                        <a:pt x="1630" y="1582"/>
                      </a:lnTo>
                      <a:lnTo>
                        <a:pt x="1638" y="1572"/>
                      </a:lnTo>
                      <a:lnTo>
                        <a:pt x="1650" y="1562"/>
                      </a:lnTo>
                      <a:lnTo>
                        <a:pt x="1656" y="1558"/>
                      </a:lnTo>
                      <a:lnTo>
                        <a:pt x="1662" y="1558"/>
                      </a:lnTo>
                      <a:lnTo>
                        <a:pt x="1662" y="1558"/>
                      </a:lnTo>
                      <a:lnTo>
                        <a:pt x="1668" y="1558"/>
                      </a:lnTo>
                      <a:lnTo>
                        <a:pt x="1674" y="1556"/>
                      </a:lnTo>
                      <a:lnTo>
                        <a:pt x="1688" y="1550"/>
                      </a:lnTo>
                      <a:lnTo>
                        <a:pt x="1700" y="1540"/>
                      </a:lnTo>
                      <a:lnTo>
                        <a:pt x="1708" y="1534"/>
                      </a:lnTo>
                      <a:lnTo>
                        <a:pt x="1708" y="1534"/>
                      </a:lnTo>
                      <a:lnTo>
                        <a:pt x="1722" y="1514"/>
                      </a:lnTo>
                      <a:lnTo>
                        <a:pt x="1730" y="1500"/>
                      </a:lnTo>
                      <a:lnTo>
                        <a:pt x="1730" y="1500"/>
                      </a:lnTo>
                      <a:lnTo>
                        <a:pt x="1730" y="1498"/>
                      </a:lnTo>
                      <a:lnTo>
                        <a:pt x="1732" y="1492"/>
                      </a:lnTo>
                      <a:lnTo>
                        <a:pt x="1736" y="1488"/>
                      </a:lnTo>
                      <a:lnTo>
                        <a:pt x="1740" y="1484"/>
                      </a:lnTo>
                      <a:lnTo>
                        <a:pt x="1748" y="1480"/>
                      </a:lnTo>
                      <a:lnTo>
                        <a:pt x="1760" y="1476"/>
                      </a:lnTo>
                      <a:lnTo>
                        <a:pt x="1760" y="1476"/>
                      </a:lnTo>
                      <a:lnTo>
                        <a:pt x="1770" y="1472"/>
                      </a:lnTo>
                      <a:lnTo>
                        <a:pt x="1780" y="1466"/>
                      </a:lnTo>
                      <a:lnTo>
                        <a:pt x="1786" y="1460"/>
                      </a:lnTo>
                      <a:lnTo>
                        <a:pt x="1790" y="1454"/>
                      </a:lnTo>
                      <a:lnTo>
                        <a:pt x="1794" y="1442"/>
                      </a:lnTo>
                      <a:lnTo>
                        <a:pt x="1794" y="1438"/>
                      </a:lnTo>
                      <a:lnTo>
                        <a:pt x="1808" y="1386"/>
                      </a:lnTo>
                      <a:lnTo>
                        <a:pt x="1832" y="1346"/>
                      </a:lnTo>
                      <a:lnTo>
                        <a:pt x="1832" y="1302"/>
                      </a:lnTo>
                      <a:lnTo>
                        <a:pt x="1832" y="1302"/>
                      </a:lnTo>
                      <a:lnTo>
                        <a:pt x="1836" y="1284"/>
                      </a:lnTo>
                      <a:lnTo>
                        <a:pt x="1840" y="1270"/>
                      </a:lnTo>
                      <a:lnTo>
                        <a:pt x="1840" y="1256"/>
                      </a:lnTo>
                      <a:lnTo>
                        <a:pt x="1840" y="1256"/>
                      </a:lnTo>
                      <a:lnTo>
                        <a:pt x="1836" y="1242"/>
                      </a:lnTo>
                      <a:lnTo>
                        <a:pt x="1828" y="1222"/>
                      </a:lnTo>
                      <a:lnTo>
                        <a:pt x="1820" y="1198"/>
                      </a:lnTo>
                      <a:lnTo>
                        <a:pt x="1756" y="1098"/>
                      </a:lnTo>
                      <a:lnTo>
                        <a:pt x="1756" y="1098"/>
                      </a:lnTo>
                      <a:lnTo>
                        <a:pt x="1722" y="1066"/>
                      </a:lnTo>
                      <a:lnTo>
                        <a:pt x="1680" y="1028"/>
                      </a:lnTo>
                      <a:lnTo>
                        <a:pt x="1680" y="1028"/>
                      </a:lnTo>
                      <a:lnTo>
                        <a:pt x="1662" y="1020"/>
                      </a:lnTo>
                      <a:lnTo>
                        <a:pt x="1628" y="1006"/>
                      </a:lnTo>
                      <a:lnTo>
                        <a:pt x="1586" y="992"/>
                      </a:lnTo>
                      <a:lnTo>
                        <a:pt x="1544" y="978"/>
                      </a:lnTo>
                      <a:lnTo>
                        <a:pt x="1756" y="960"/>
                      </a:lnTo>
                      <a:lnTo>
                        <a:pt x="1818" y="952"/>
                      </a:lnTo>
                      <a:lnTo>
                        <a:pt x="1882" y="942"/>
                      </a:lnTo>
                      <a:lnTo>
                        <a:pt x="1926" y="918"/>
                      </a:lnTo>
                      <a:lnTo>
                        <a:pt x="1970" y="876"/>
                      </a:lnTo>
                      <a:lnTo>
                        <a:pt x="2012" y="810"/>
                      </a:lnTo>
                      <a:lnTo>
                        <a:pt x="2044" y="734"/>
                      </a:lnTo>
                      <a:lnTo>
                        <a:pt x="2058" y="686"/>
                      </a:lnTo>
                      <a:lnTo>
                        <a:pt x="2086" y="544"/>
                      </a:lnTo>
                      <a:lnTo>
                        <a:pt x="2108" y="452"/>
                      </a:lnTo>
                      <a:lnTo>
                        <a:pt x="2154" y="226"/>
                      </a:lnTo>
                      <a:lnTo>
                        <a:pt x="2164" y="114"/>
                      </a:lnTo>
                      <a:lnTo>
                        <a:pt x="2162" y="70"/>
                      </a:lnTo>
                      <a:close/>
                      <a:moveTo>
                        <a:pt x="1076" y="792"/>
                      </a:moveTo>
                      <a:lnTo>
                        <a:pt x="1076" y="792"/>
                      </a:lnTo>
                      <a:lnTo>
                        <a:pt x="1076" y="790"/>
                      </a:lnTo>
                      <a:lnTo>
                        <a:pt x="1076" y="790"/>
                      </a:lnTo>
                      <a:lnTo>
                        <a:pt x="1076" y="792"/>
                      </a:lnTo>
                      <a:close/>
                    </a:path>
                  </a:pathLst>
                </a:custGeom>
                <a:grpFill/>
                <a:ln w="9525">
                  <a:noFill/>
                  <a:round/>
                  <a:headEnd/>
                  <a:tailEnd/>
                </a:ln>
                <a:effectLst>
                  <a:glow rad="177800">
                    <a:schemeClr val="bg2">
                      <a:lumMod val="60000"/>
                      <a:lumOff val="40000"/>
                      <a:alpha val="11000"/>
                    </a:schemeClr>
                  </a:glow>
                  <a:softEdge rad="25400"/>
                </a:effectLst>
              </p:spPr>
              <p:txBody>
                <a:bodyPr vert="horz" wrap="square" lIns="91440" tIns="45720" rIns="91440" bIns="45720" numCol="1" anchor="t" anchorCtr="0" compatLnSpc="1">
                  <a:prstTxWarp prst="textNoShape">
                    <a:avLst/>
                  </a:prstTxWarp>
                </a:bodyPr>
                <a:lstStyle/>
                <a:p>
                  <a:endParaRPr lang="en-US"/>
                </a:p>
              </p:txBody>
            </p:sp>
          </p:grpSp>
          <p:grpSp>
            <p:nvGrpSpPr>
              <p:cNvPr id="225" name="Group 142"/>
              <p:cNvGrpSpPr>
                <a:grpSpLocks noChangeAspect="1"/>
              </p:cNvGrpSpPr>
              <p:nvPr/>
            </p:nvGrpSpPr>
            <p:grpSpPr>
              <a:xfrm rot="19493664">
                <a:off x="353923" y="1671596"/>
                <a:ext cx="992740" cy="814144"/>
                <a:chOff x="381000" y="304800"/>
                <a:chExt cx="3317876" cy="2720975"/>
              </a:xfrm>
              <a:solidFill>
                <a:schemeClr val="bg2">
                  <a:lumMod val="60000"/>
                  <a:lumOff val="40000"/>
                  <a:alpha val="1000"/>
                </a:schemeClr>
              </a:solidFill>
            </p:grpSpPr>
            <p:sp>
              <p:nvSpPr>
                <p:cNvPr id="246" name="Freeform 79"/>
                <p:cNvSpPr>
                  <a:spLocks/>
                </p:cNvSpPr>
                <p:nvPr/>
              </p:nvSpPr>
              <p:spPr bwMode="auto">
                <a:xfrm>
                  <a:off x="1660525" y="654050"/>
                  <a:ext cx="368300" cy="546100"/>
                </a:xfrm>
                <a:custGeom>
                  <a:avLst/>
                  <a:gdLst/>
                  <a:ahLst/>
                  <a:cxnLst>
                    <a:cxn ang="0">
                      <a:pos x="230" y="344"/>
                    </a:cxn>
                    <a:cxn ang="0">
                      <a:pos x="230" y="344"/>
                    </a:cxn>
                    <a:cxn ang="0">
                      <a:pos x="232" y="344"/>
                    </a:cxn>
                    <a:cxn ang="0">
                      <a:pos x="232" y="342"/>
                    </a:cxn>
                    <a:cxn ang="0">
                      <a:pos x="232" y="342"/>
                    </a:cxn>
                    <a:cxn ang="0">
                      <a:pos x="224" y="328"/>
                    </a:cxn>
                    <a:cxn ang="0">
                      <a:pos x="48" y="50"/>
                    </a:cxn>
                    <a:cxn ang="0">
                      <a:pos x="48" y="50"/>
                    </a:cxn>
                    <a:cxn ang="0">
                      <a:pos x="30" y="24"/>
                    </a:cxn>
                    <a:cxn ang="0">
                      <a:pos x="30" y="24"/>
                    </a:cxn>
                    <a:cxn ang="0">
                      <a:pos x="22" y="12"/>
                    </a:cxn>
                    <a:cxn ang="0">
                      <a:pos x="10" y="2"/>
                    </a:cxn>
                    <a:cxn ang="0">
                      <a:pos x="10" y="2"/>
                    </a:cxn>
                    <a:cxn ang="0">
                      <a:pos x="6" y="0"/>
                    </a:cxn>
                    <a:cxn ang="0">
                      <a:pos x="2" y="0"/>
                    </a:cxn>
                    <a:cxn ang="0">
                      <a:pos x="0" y="0"/>
                    </a:cxn>
                    <a:cxn ang="0">
                      <a:pos x="0" y="4"/>
                    </a:cxn>
                    <a:cxn ang="0">
                      <a:pos x="0" y="4"/>
                    </a:cxn>
                    <a:cxn ang="0">
                      <a:pos x="4" y="14"/>
                    </a:cxn>
                    <a:cxn ang="0">
                      <a:pos x="10" y="22"/>
                    </a:cxn>
                    <a:cxn ang="0">
                      <a:pos x="10" y="22"/>
                    </a:cxn>
                    <a:cxn ang="0">
                      <a:pos x="18" y="30"/>
                    </a:cxn>
                    <a:cxn ang="0">
                      <a:pos x="26" y="42"/>
                    </a:cxn>
                    <a:cxn ang="0">
                      <a:pos x="218" y="332"/>
                    </a:cxn>
                    <a:cxn ang="0">
                      <a:pos x="218" y="332"/>
                    </a:cxn>
                    <a:cxn ang="0">
                      <a:pos x="226" y="340"/>
                    </a:cxn>
                    <a:cxn ang="0">
                      <a:pos x="230" y="344"/>
                    </a:cxn>
                    <a:cxn ang="0">
                      <a:pos x="230" y="344"/>
                    </a:cxn>
                  </a:cxnLst>
                  <a:rect l="0" t="0" r="r" b="b"/>
                  <a:pathLst>
                    <a:path w="232" h="344">
                      <a:moveTo>
                        <a:pt x="230" y="344"/>
                      </a:moveTo>
                      <a:lnTo>
                        <a:pt x="230" y="344"/>
                      </a:lnTo>
                      <a:lnTo>
                        <a:pt x="232" y="344"/>
                      </a:lnTo>
                      <a:lnTo>
                        <a:pt x="232" y="342"/>
                      </a:lnTo>
                      <a:lnTo>
                        <a:pt x="232" y="342"/>
                      </a:lnTo>
                      <a:lnTo>
                        <a:pt x="224" y="328"/>
                      </a:lnTo>
                      <a:lnTo>
                        <a:pt x="48" y="50"/>
                      </a:lnTo>
                      <a:lnTo>
                        <a:pt x="48" y="50"/>
                      </a:lnTo>
                      <a:lnTo>
                        <a:pt x="30" y="24"/>
                      </a:lnTo>
                      <a:lnTo>
                        <a:pt x="30" y="24"/>
                      </a:lnTo>
                      <a:lnTo>
                        <a:pt x="22" y="12"/>
                      </a:lnTo>
                      <a:lnTo>
                        <a:pt x="10" y="2"/>
                      </a:lnTo>
                      <a:lnTo>
                        <a:pt x="10" y="2"/>
                      </a:lnTo>
                      <a:lnTo>
                        <a:pt x="6" y="0"/>
                      </a:lnTo>
                      <a:lnTo>
                        <a:pt x="2" y="0"/>
                      </a:lnTo>
                      <a:lnTo>
                        <a:pt x="0" y="0"/>
                      </a:lnTo>
                      <a:lnTo>
                        <a:pt x="0" y="4"/>
                      </a:lnTo>
                      <a:lnTo>
                        <a:pt x="0" y="4"/>
                      </a:lnTo>
                      <a:lnTo>
                        <a:pt x="4" y="14"/>
                      </a:lnTo>
                      <a:lnTo>
                        <a:pt x="10" y="22"/>
                      </a:lnTo>
                      <a:lnTo>
                        <a:pt x="10" y="22"/>
                      </a:lnTo>
                      <a:lnTo>
                        <a:pt x="18" y="30"/>
                      </a:lnTo>
                      <a:lnTo>
                        <a:pt x="26" y="42"/>
                      </a:lnTo>
                      <a:lnTo>
                        <a:pt x="218" y="332"/>
                      </a:lnTo>
                      <a:lnTo>
                        <a:pt x="218" y="332"/>
                      </a:lnTo>
                      <a:lnTo>
                        <a:pt x="226" y="340"/>
                      </a:lnTo>
                      <a:lnTo>
                        <a:pt x="230" y="344"/>
                      </a:lnTo>
                      <a:lnTo>
                        <a:pt x="230" y="34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7" name="Freeform 80"/>
                <p:cNvSpPr>
                  <a:spLocks/>
                </p:cNvSpPr>
                <p:nvPr/>
              </p:nvSpPr>
              <p:spPr bwMode="auto">
                <a:xfrm>
                  <a:off x="2032000" y="1216025"/>
                  <a:ext cx="1588" cy="1588"/>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8" name="Freeform 81"/>
                <p:cNvSpPr>
                  <a:spLocks/>
                </p:cNvSpPr>
                <p:nvPr/>
              </p:nvSpPr>
              <p:spPr bwMode="auto">
                <a:xfrm>
                  <a:off x="2057401" y="654050"/>
                  <a:ext cx="368300" cy="546100"/>
                </a:xfrm>
                <a:custGeom>
                  <a:avLst/>
                  <a:gdLst/>
                  <a:ahLst/>
                  <a:cxnLst>
                    <a:cxn ang="0">
                      <a:pos x="2" y="344"/>
                    </a:cxn>
                    <a:cxn ang="0">
                      <a:pos x="2" y="344"/>
                    </a:cxn>
                    <a:cxn ang="0">
                      <a:pos x="6" y="340"/>
                    </a:cxn>
                    <a:cxn ang="0">
                      <a:pos x="14" y="332"/>
                    </a:cxn>
                    <a:cxn ang="0">
                      <a:pos x="206" y="42"/>
                    </a:cxn>
                    <a:cxn ang="0">
                      <a:pos x="206" y="42"/>
                    </a:cxn>
                    <a:cxn ang="0">
                      <a:pos x="214" y="30"/>
                    </a:cxn>
                    <a:cxn ang="0">
                      <a:pos x="222" y="22"/>
                    </a:cxn>
                    <a:cxn ang="0">
                      <a:pos x="222" y="22"/>
                    </a:cxn>
                    <a:cxn ang="0">
                      <a:pos x="228" y="14"/>
                    </a:cxn>
                    <a:cxn ang="0">
                      <a:pos x="232" y="4"/>
                    </a:cxn>
                    <a:cxn ang="0">
                      <a:pos x="232" y="4"/>
                    </a:cxn>
                    <a:cxn ang="0">
                      <a:pos x="232" y="0"/>
                    </a:cxn>
                    <a:cxn ang="0">
                      <a:pos x="230" y="0"/>
                    </a:cxn>
                    <a:cxn ang="0">
                      <a:pos x="226" y="0"/>
                    </a:cxn>
                    <a:cxn ang="0">
                      <a:pos x="222" y="2"/>
                    </a:cxn>
                    <a:cxn ang="0">
                      <a:pos x="222" y="2"/>
                    </a:cxn>
                    <a:cxn ang="0">
                      <a:pos x="210" y="12"/>
                    </a:cxn>
                    <a:cxn ang="0">
                      <a:pos x="202" y="24"/>
                    </a:cxn>
                    <a:cxn ang="0">
                      <a:pos x="202" y="24"/>
                    </a:cxn>
                    <a:cxn ang="0">
                      <a:pos x="184" y="50"/>
                    </a:cxn>
                    <a:cxn ang="0">
                      <a:pos x="8" y="328"/>
                    </a:cxn>
                    <a:cxn ang="0">
                      <a:pos x="8" y="328"/>
                    </a:cxn>
                    <a:cxn ang="0">
                      <a:pos x="0" y="342"/>
                    </a:cxn>
                    <a:cxn ang="0">
                      <a:pos x="0" y="342"/>
                    </a:cxn>
                    <a:cxn ang="0">
                      <a:pos x="0" y="344"/>
                    </a:cxn>
                    <a:cxn ang="0">
                      <a:pos x="0" y="344"/>
                    </a:cxn>
                    <a:cxn ang="0">
                      <a:pos x="2" y="344"/>
                    </a:cxn>
                    <a:cxn ang="0">
                      <a:pos x="2" y="344"/>
                    </a:cxn>
                  </a:cxnLst>
                  <a:rect l="0" t="0" r="r" b="b"/>
                  <a:pathLst>
                    <a:path w="232" h="344">
                      <a:moveTo>
                        <a:pt x="2" y="344"/>
                      </a:moveTo>
                      <a:lnTo>
                        <a:pt x="2" y="344"/>
                      </a:lnTo>
                      <a:lnTo>
                        <a:pt x="6" y="340"/>
                      </a:lnTo>
                      <a:lnTo>
                        <a:pt x="14" y="332"/>
                      </a:lnTo>
                      <a:lnTo>
                        <a:pt x="206" y="42"/>
                      </a:lnTo>
                      <a:lnTo>
                        <a:pt x="206" y="42"/>
                      </a:lnTo>
                      <a:lnTo>
                        <a:pt x="214" y="30"/>
                      </a:lnTo>
                      <a:lnTo>
                        <a:pt x="222" y="22"/>
                      </a:lnTo>
                      <a:lnTo>
                        <a:pt x="222" y="22"/>
                      </a:lnTo>
                      <a:lnTo>
                        <a:pt x="228" y="14"/>
                      </a:lnTo>
                      <a:lnTo>
                        <a:pt x="232" y="4"/>
                      </a:lnTo>
                      <a:lnTo>
                        <a:pt x="232" y="4"/>
                      </a:lnTo>
                      <a:lnTo>
                        <a:pt x="232" y="0"/>
                      </a:lnTo>
                      <a:lnTo>
                        <a:pt x="230" y="0"/>
                      </a:lnTo>
                      <a:lnTo>
                        <a:pt x="226" y="0"/>
                      </a:lnTo>
                      <a:lnTo>
                        <a:pt x="222" y="2"/>
                      </a:lnTo>
                      <a:lnTo>
                        <a:pt x="222" y="2"/>
                      </a:lnTo>
                      <a:lnTo>
                        <a:pt x="210" y="12"/>
                      </a:lnTo>
                      <a:lnTo>
                        <a:pt x="202" y="24"/>
                      </a:lnTo>
                      <a:lnTo>
                        <a:pt x="202" y="24"/>
                      </a:lnTo>
                      <a:lnTo>
                        <a:pt x="184" y="50"/>
                      </a:lnTo>
                      <a:lnTo>
                        <a:pt x="8" y="328"/>
                      </a:lnTo>
                      <a:lnTo>
                        <a:pt x="8" y="328"/>
                      </a:lnTo>
                      <a:lnTo>
                        <a:pt x="0" y="342"/>
                      </a:lnTo>
                      <a:lnTo>
                        <a:pt x="0" y="342"/>
                      </a:lnTo>
                      <a:lnTo>
                        <a:pt x="0" y="344"/>
                      </a:lnTo>
                      <a:lnTo>
                        <a:pt x="0" y="344"/>
                      </a:lnTo>
                      <a:lnTo>
                        <a:pt x="2" y="344"/>
                      </a:lnTo>
                      <a:lnTo>
                        <a:pt x="2" y="34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9" name="Freeform 82"/>
                <p:cNvSpPr>
                  <a:spLocks noEditPoints="1"/>
                </p:cNvSpPr>
                <p:nvPr/>
              </p:nvSpPr>
              <p:spPr bwMode="auto">
                <a:xfrm>
                  <a:off x="381000" y="304800"/>
                  <a:ext cx="3317876" cy="2720975"/>
                </a:xfrm>
                <a:custGeom>
                  <a:avLst/>
                  <a:gdLst/>
                  <a:ahLst/>
                  <a:cxnLst>
                    <a:cxn ang="0">
                      <a:pos x="1784" y="18"/>
                    </a:cxn>
                    <a:cxn ang="0">
                      <a:pos x="1368" y="254"/>
                    </a:cxn>
                    <a:cxn ang="0">
                      <a:pos x="1096" y="632"/>
                    </a:cxn>
                    <a:cxn ang="0">
                      <a:pos x="1066" y="570"/>
                    </a:cxn>
                    <a:cxn ang="0">
                      <a:pos x="1044" y="562"/>
                    </a:cxn>
                    <a:cxn ang="0">
                      <a:pos x="1016" y="572"/>
                    </a:cxn>
                    <a:cxn ang="0">
                      <a:pos x="992" y="628"/>
                    </a:cxn>
                    <a:cxn ang="0">
                      <a:pos x="680" y="216"/>
                    </a:cxn>
                    <a:cxn ang="0">
                      <a:pos x="268" y="10"/>
                    </a:cxn>
                    <a:cxn ang="0">
                      <a:pos x="34" y="198"/>
                    </a:cxn>
                    <a:cxn ang="0">
                      <a:pos x="86" y="264"/>
                    </a:cxn>
                    <a:cxn ang="0">
                      <a:pos x="156" y="340"/>
                    </a:cxn>
                    <a:cxn ang="0">
                      <a:pos x="198" y="442"/>
                    </a:cxn>
                    <a:cxn ang="0">
                      <a:pos x="224" y="492"/>
                    </a:cxn>
                    <a:cxn ang="0">
                      <a:pos x="240" y="572"/>
                    </a:cxn>
                    <a:cxn ang="0">
                      <a:pos x="272" y="640"/>
                    </a:cxn>
                    <a:cxn ang="0">
                      <a:pos x="378" y="740"/>
                    </a:cxn>
                    <a:cxn ang="0">
                      <a:pos x="470" y="858"/>
                    </a:cxn>
                    <a:cxn ang="0">
                      <a:pos x="342" y="1124"/>
                    </a:cxn>
                    <a:cxn ang="0">
                      <a:pos x="376" y="1176"/>
                    </a:cxn>
                    <a:cxn ang="0">
                      <a:pos x="406" y="1268"/>
                    </a:cxn>
                    <a:cxn ang="0">
                      <a:pos x="458" y="1316"/>
                    </a:cxn>
                    <a:cxn ang="0">
                      <a:pos x="502" y="1380"/>
                    </a:cxn>
                    <a:cxn ang="0">
                      <a:pos x="536" y="1422"/>
                    </a:cxn>
                    <a:cxn ang="0">
                      <a:pos x="460" y="1554"/>
                    </a:cxn>
                    <a:cxn ang="0">
                      <a:pos x="414" y="1686"/>
                    </a:cxn>
                    <a:cxn ang="0">
                      <a:pos x="486" y="1704"/>
                    </a:cxn>
                    <a:cxn ang="0">
                      <a:pos x="586" y="1526"/>
                    </a:cxn>
                    <a:cxn ang="0">
                      <a:pos x="662" y="1528"/>
                    </a:cxn>
                    <a:cxn ang="0">
                      <a:pos x="700" y="1528"/>
                    </a:cxn>
                    <a:cxn ang="0">
                      <a:pos x="768" y="1532"/>
                    </a:cxn>
                    <a:cxn ang="0">
                      <a:pos x="816" y="1452"/>
                    </a:cxn>
                    <a:cxn ang="0">
                      <a:pos x="978" y="928"/>
                    </a:cxn>
                    <a:cxn ang="0">
                      <a:pos x="996" y="942"/>
                    </a:cxn>
                    <a:cxn ang="0">
                      <a:pos x="992" y="1208"/>
                    </a:cxn>
                    <a:cxn ang="0">
                      <a:pos x="1088" y="1112"/>
                    </a:cxn>
                    <a:cxn ang="0">
                      <a:pos x="1088" y="854"/>
                    </a:cxn>
                    <a:cxn ang="0">
                      <a:pos x="1138" y="1056"/>
                    </a:cxn>
                    <a:cxn ang="0">
                      <a:pos x="1284" y="1500"/>
                    </a:cxn>
                    <a:cxn ang="0">
                      <a:pos x="1334" y="1528"/>
                    </a:cxn>
                    <a:cxn ang="0">
                      <a:pos x="1406" y="1536"/>
                    </a:cxn>
                    <a:cxn ang="0">
                      <a:pos x="1458" y="1516"/>
                    </a:cxn>
                    <a:cxn ang="0">
                      <a:pos x="1542" y="1592"/>
                    </a:cxn>
                    <a:cxn ang="0">
                      <a:pos x="1626" y="1714"/>
                    </a:cxn>
                    <a:cxn ang="0">
                      <a:pos x="1680" y="1650"/>
                    </a:cxn>
                    <a:cxn ang="0">
                      <a:pos x="1618" y="1546"/>
                    </a:cxn>
                    <a:cxn ang="0">
                      <a:pos x="1560" y="1404"/>
                    </a:cxn>
                    <a:cxn ang="0">
                      <a:pos x="1616" y="1378"/>
                    </a:cxn>
                    <a:cxn ang="0">
                      <a:pos x="1634" y="1294"/>
                    </a:cxn>
                    <a:cxn ang="0">
                      <a:pos x="1706" y="1248"/>
                    </a:cxn>
                    <a:cxn ang="0">
                      <a:pos x="1726" y="1166"/>
                    </a:cxn>
                    <a:cxn ang="0">
                      <a:pos x="1702" y="1004"/>
                    </a:cxn>
                    <a:cxn ang="0">
                      <a:pos x="1528" y="790"/>
                    </a:cxn>
                    <a:cxn ang="0">
                      <a:pos x="1758" y="718"/>
                    </a:cxn>
                    <a:cxn ang="0">
                      <a:pos x="1830" y="612"/>
                    </a:cxn>
                    <a:cxn ang="0">
                      <a:pos x="1868" y="536"/>
                    </a:cxn>
                    <a:cxn ang="0">
                      <a:pos x="1876" y="472"/>
                    </a:cxn>
                    <a:cxn ang="0">
                      <a:pos x="1898" y="394"/>
                    </a:cxn>
                    <a:cxn ang="0">
                      <a:pos x="1964" y="304"/>
                    </a:cxn>
                    <a:cxn ang="0">
                      <a:pos x="2020" y="236"/>
                    </a:cxn>
                    <a:cxn ang="0">
                      <a:pos x="1040" y="574"/>
                    </a:cxn>
                  </a:cxnLst>
                  <a:rect l="0" t="0" r="r" b="b"/>
                  <a:pathLst>
                    <a:path w="2090" h="1714">
                      <a:moveTo>
                        <a:pt x="2088" y="78"/>
                      </a:moveTo>
                      <a:lnTo>
                        <a:pt x="2070" y="44"/>
                      </a:lnTo>
                      <a:lnTo>
                        <a:pt x="2028" y="16"/>
                      </a:lnTo>
                      <a:lnTo>
                        <a:pt x="1964" y="4"/>
                      </a:lnTo>
                      <a:lnTo>
                        <a:pt x="1896" y="0"/>
                      </a:lnTo>
                      <a:lnTo>
                        <a:pt x="1896" y="0"/>
                      </a:lnTo>
                      <a:lnTo>
                        <a:pt x="1876" y="2"/>
                      </a:lnTo>
                      <a:lnTo>
                        <a:pt x="1852" y="4"/>
                      </a:lnTo>
                      <a:lnTo>
                        <a:pt x="1822" y="10"/>
                      </a:lnTo>
                      <a:lnTo>
                        <a:pt x="1784" y="18"/>
                      </a:lnTo>
                      <a:lnTo>
                        <a:pt x="1740" y="30"/>
                      </a:lnTo>
                      <a:lnTo>
                        <a:pt x="1694" y="46"/>
                      </a:lnTo>
                      <a:lnTo>
                        <a:pt x="1642" y="66"/>
                      </a:lnTo>
                      <a:lnTo>
                        <a:pt x="1642" y="66"/>
                      </a:lnTo>
                      <a:lnTo>
                        <a:pt x="1592" y="92"/>
                      </a:lnTo>
                      <a:lnTo>
                        <a:pt x="1544" y="118"/>
                      </a:lnTo>
                      <a:lnTo>
                        <a:pt x="1498" y="148"/>
                      </a:lnTo>
                      <a:lnTo>
                        <a:pt x="1454" y="180"/>
                      </a:lnTo>
                      <a:lnTo>
                        <a:pt x="1410" y="216"/>
                      </a:lnTo>
                      <a:lnTo>
                        <a:pt x="1368" y="254"/>
                      </a:lnTo>
                      <a:lnTo>
                        <a:pt x="1328" y="296"/>
                      </a:lnTo>
                      <a:lnTo>
                        <a:pt x="1286" y="342"/>
                      </a:lnTo>
                      <a:lnTo>
                        <a:pt x="1286" y="342"/>
                      </a:lnTo>
                      <a:lnTo>
                        <a:pt x="1254" y="380"/>
                      </a:lnTo>
                      <a:lnTo>
                        <a:pt x="1224" y="420"/>
                      </a:lnTo>
                      <a:lnTo>
                        <a:pt x="1196" y="462"/>
                      </a:lnTo>
                      <a:lnTo>
                        <a:pt x="1170" y="504"/>
                      </a:lnTo>
                      <a:lnTo>
                        <a:pt x="1124" y="578"/>
                      </a:lnTo>
                      <a:lnTo>
                        <a:pt x="1096" y="632"/>
                      </a:lnTo>
                      <a:lnTo>
                        <a:pt x="1096" y="632"/>
                      </a:lnTo>
                      <a:lnTo>
                        <a:pt x="1092" y="622"/>
                      </a:lnTo>
                      <a:lnTo>
                        <a:pt x="1082" y="608"/>
                      </a:lnTo>
                      <a:lnTo>
                        <a:pt x="1082" y="608"/>
                      </a:lnTo>
                      <a:lnTo>
                        <a:pt x="1086" y="600"/>
                      </a:lnTo>
                      <a:lnTo>
                        <a:pt x="1088" y="592"/>
                      </a:lnTo>
                      <a:lnTo>
                        <a:pt x="1088" y="592"/>
                      </a:lnTo>
                      <a:lnTo>
                        <a:pt x="1086" y="584"/>
                      </a:lnTo>
                      <a:lnTo>
                        <a:pt x="1082" y="576"/>
                      </a:lnTo>
                      <a:lnTo>
                        <a:pt x="1074" y="572"/>
                      </a:lnTo>
                      <a:lnTo>
                        <a:pt x="1066" y="570"/>
                      </a:lnTo>
                      <a:lnTo>
                        <a:pt x="1066" y="570"/>
                      </a:lnTo>
                      <a:lnTo>
                        <a:pt x="1064" y="570"/>
                      </a:lnTo>
                      <a:lnTo>
                        <a:pt x="1066" y="564"/>
                      </a:lnTo>
                      <a:lnTo>
                        <a:pt x="1060" y="564"/>
                      </a:lnTo>
                      <a:lnTo>
                        <a:pt x="1056" y="564"/>
                      </a:lnTo>
                      <a:lnTo>
                        <a:pt x="1056" y="564"/>
                      </a:lnTo>
                      <a:lnTo>
                        <a:pt x="1050" y="558"/>
                      </a:lnTo>
                      <a:lnTo>
                        <a:pt x="1048" y="560"/>
                      </a:lnTo>
                      <a:lnTo>
                        <a:pt x="1048" y="558"/>
                      </a:lnTo>
                      <a:lnTo>
                        <a:pt x="1044" y="562"/>
                      </a:lnTo>
                      <a:lnTo>
                        <a:pt x="1038" y="560"/>
                      </a:lnTo>
                      <a:lnTo>
                        <a:pt x="1038" y="564"/>
                      </a:lnTo>
                      <a:lnTo>
                        <a:pt x="1034" y="564"/>
                      </a:lnTo>
                      <a:lnTo>
                        <a:pt x="1030" y="564"/>
                      </a:lnTo>
                      <a:lnTo>
                        <a:pt x="1034" y="572"/>
                      </a:lnTo>
                      <a:lnTo>
                        <a:pt x="1034" y="572"/>
                      </a:lnTo>
                      <a:lnTo>
                        <a:pt x="1034" y="572"/>
                      </a:lnTo>
                      <a:lnTo>
                        <a:pt x="1026" y="570"/>
                      </a:lnTo>
                      <a:lnTo>
                        <a:pt x="1026" y="570"/>
                      </a:lnTo>
                      <a:lnTo>
                        <a:pt x="1016" y="572"/>
                      </a:lnTo>
                      <a:lnTo>
                        <a:pt x="1010" y="576"/>
                      </a:lnTo>
                      <a:lnTo>
                        <a:pt x="1004" y="584"/>
                      </a:lnTo>
                      <a:lnTo>
                        <a:pt x="1004" y="592"/>
                      </a:lnTo>
                      <a:lnTo>
                        <a:pt x="1004" y="592"/>
                      </a:lnTo>
                      <a:lnTo>
                        <a:pt x="1004" y="598"/>
                      </a:lnTo>
                      <a:lnTo>
                        <a:pt x="1008" y="604"/>
                      </a:lnTo>
                      <a:lnTo>
                        <a:pt x="1008" y="604"/>
                      </a:lnTo>
                      <a:lnTo>
                        <a:pt x="998" y="618"/>
                      </a:lnTo>
                      <a:lnTo>
                        <a:pt x="992" y="628"/>
                      </a:lnTo>
                      <a:lnTo>
                        <a:pt x="992" y="628"/>
                      </a:lnTo>
                      <a:lnTo>
                        <a:pt x="962" y="574"/>
                      </a:lnTo>
                      <a:lnTo>
                        <a:pt x="918" y="500"/>
                      </a:lnTo>
                      <a:lnTo>
                        <a:pt x="892" y="460"/>
                      </a:lnTo>
                      <a:lnTo>
                        <a:pt x="864" y="420"/>
                      </a:lnTo>
                      <a:lnTo>
                        <a:pt x="834" y="378"/>
                      </a:lnTo>
                      <a:lnTo>
                        <a:pt x="802" y="342"/>
                      </a:lnTo>
                      <a:lnTo>
                        <a:pt x="802" y="342"/>
                      </a:lnTo>
                      <a:lnTo>
                        <a:pt x="762" y="296"/>
                      </a:lnTo>
                      <a:lnTo>
                        <a:pt x="720" y="254"/>
                      </a:lnTo>
                      <a:lnTo>
                        <a:pt x="680" y="216"/>
                      </a:lnTo>
                      <a:lnTo>
                        <a:pt x="636" y="180"/>
                      </a:lnTo>
                      <a:lnTo>
                        <a:pt x="592" y="148"/>
                      </a:lnTo>
                      <a:lnTo>
                        <a:pt x="546" y="118"/>
                      </a:lnTo>
                      <a:lnTo>
                        <a:pt x="498" y="92"/>
                      </a:lnTo>
                      <a:lnTo>
                        <a:pt x="448" y="66"/>
                      </a:lnTo>
                      <a:lnTo>
                        <a:pt x="448" y="66"/>
                      </a:lnTo>
                      <a:lnTo>
                        <a:pt x="396" y="46"/>
                      </a:lnTo>
                      <a:lnTo>
                        <a:pt x="348" y="30"/>
                      </a:lnTo>
                      <a:lnTo>
                        <a:pt x="306" y="18"/>
                      </a:lnTo>
                      <a:lnTo>
                        <a:pt x="268" y="10"/>
                      </a:lnTo>
                      <a:lnTo>
                        <a:pt x="238" y="4"/>
                      </a:lnTo>
                      <a:lnTo>
                        <a:pt x="214" y="2"/>
                      </a:lnTo>
                      <a:lnTo>
                        <a:pt x="194" y="0"/>
                      </a:lnTo>
                      <a:lnTo>
                        <a:pt x="126" y="4"/>
                      </a:lnTo>
                      <a:lnTo>
                        <a:pt x="62" y="16"/>
                      </a:lnTo>
                      <a:lnTo>
                        <a:pt x="20" y="44"/>
                      </a:lnTo>
                      <a:lnTo>
                        <a:pt x="2" y="78"/>
                      </a:lnTo>
                      <a:lnTo>
                        <a:pt x="0" y="112"/>
                      </a:lnTo>
                      <a:lnTo>
                        <a:pt x="12" y="154"/>
                      </a:lnTo>
                      <a:lnTo>
                        <a:pt x="34" y="198"/>
                      </a:lnTo>
                      <a:lnTo>
                        <a:pt x="34" y="198"/>
                      </a:lnTo>
                      <a:lnTo>
                        <a:pt x="44" y="214"/>
                      </a:lnTo>
                      <a:lnTo>
                        <a:pt x="56" y="226"/>
                      </a:lnTo>
                      <a:lnTo>
                        <a:pt x="60" y="232"/>
                      </a:lnTo>
                      <a:lnTo>
                        <a:pt x="66" y="234"/>
                      </a:lnTo>
                      <a:lnTo>
                        <a:pt x="66" y="234"/>
                      </a:lnTo>
                      <a:lnTo>
                        <a:pt x="70" y="236"/>
                      </a:lnTo>
                      <a:lnTo>
                        <a:pt x="74" y="240"/>
                      </a:lnTo>
                      <a:lnTo>
                        <a:pt x="80" y="252"/>
                      </a:lnTo>
                      <a:lnTo>
                        <a:pt x="86" y="264"/>
                      </a:lnTo>
                      <a:lnTo>
                        <a:pt x="86" y="264"/>
                      </a:lnTo>
                      <a:lnTo>
                        <a:pt x="94" y="278"/>
                      </a:lnTo>
                      <a:lnTo>
                        <a:pt x="104" y="290"/>
                      </a:lnTo>
                      <a:lnTo>
                        <a:pt x="112" y="296"/>
                      </a:lnTo>
                      <a:lnTo>
                        <a:pt x="118" y="300"/>
                      </a:lnTo>
                      <a:lnTo>
                        <a:pt x="118" y="300"/>
                      </a:lnTo>
                      <a:lnTo>
                        <a:pt x="126" y="304"/>
                      </a:lnTo>
                      <a:lnTo>
                        <a:pt x="132" y="310"/>
                      </a:lnTo>
                      <a:lnTo>
                        <a:pt x="146" y="324"/>
                      </a:lnTo>
                      <a:lnTo>
                        <a:pt x="156" y="340"/>
                      </a:lnTo>
                      <a:lnTo>
                        <a:pt x="160" y="350"/>
                      </a:lnTo>
                      <a:lnTo>
                        <a:pt x="160" y="350"/>
                      </a:lnTo>
                      <a:lnTo>
                        <a:pt x="160" y="354"/>
                      </a:lnTo>
                      <a:lnTo>
                        <a:pt x="164" y="360"/>
                      </a:lnTo>
                      <a:lnTo>
                        <a:pt x="176" y="374"/>
                      </a:lnTo>
                      <a:lnTo>
                        <a:pt x="192" y="394"/>
                      </a:lnTo>
                      <a:lnTo>
                        <a:pt x="192" y="394"/>
                      </a:lnTo>
                      <a:lnTo>
                        <a:pt x="198" y="416"/>
                      </a:lnTo>
                      <a:lnTo>
                        <a:pt x="200" y="434"/>
                      </a:lnTo>
                      <a:lnTo>
                        <a:pt x="198" y="442"/>
                      </a:lnTo>
                      <a:lnTo>
                        <a:pt x="196" y="446"/>
                      </a:lnTo>
                      <a:lnTo>
                        <a:pt x="196" y="446"/>
                      </a:lnTo>
                      <a:lnTo>
                        <a:pt x="194" y="450"/>
                      </a:lnTo>
                      <a:lnTo>
                        <a:pt x="196" y="454"/>
                      </a:lnTo>
                      <a:lnTo>
                        <a:pt x="202" y="462"/>
                      </a:lnTo>
                      <a:lnTo>
                        <a:pt x="214" y="472"/>
                      </a:lnTo>
                      <a:lnTo>
                        <a:pt x="214" y="472"/>
                      </a:lnTo>
                      <a:lnTo>
                        <a:pt x="216" y="476"/>
                      </a:lnTo>
                      <a:lnTo>
                        <a:pt x="222" y="486"/>
                      </a:lnTo>
                      <a:lnTo>
                        <a:pt x="224" y="492"/>
                      </a:lnTo>
                      <a:lnTo>
                        <a:pt x="226" y="498"/>
                      </a:lnTo>
                      <a:lnTo>
                        <a:pt x="226" y="506"/>
                      </a:lnTo>
                      <a:lnTo>
                        <a:pt x="222" y="512"/>
                      </a:lnTo>
                      <a:lnTo>
                        <a:pt x="222" y="512"/>
                      </a:lnTo>
                      <a:lnTo>
                        <a:pt x="220" y="518"/>
                      </a:lnTo>
                      <a:lnTo>
                        <a:pt x="220" y="526"/>
                      </a:lnTo>
                      <a:lnTo>
                        <a:pt x="222" y="536"/>
                      </a:lnTo>
                      <a:lnTo>
                        <a:pt x="226" y="546"/>
                      </a:lnTo>
                      <a:lnTo>
                        <a:pt x="236" y="564"/>
                      </a:lnTo>
                      <a:lnTo>
                        <a:pt x="240" y="572"/>
                      </a:lnTo>
                      <a:lnTo>
                        <a:pt x="244" y="574"/>
                      </a:lnTo>
                      <a:lnTo>
                        <a:pt x="244" y="574"/>
                      </a:lnTo>
                      <a:lnTo>
                        <a:pt x="248" y="578"/>
                      </a:lnTo>
                      <a:lnTo>
                        <a:pt x="250" y="582"/>
                      </a:lnTo>
                      <a:lnTo>
                        <a:pt x="256" y="594"/>
                      </a:lnTo>
                      <a:lnTo>
                        <a:pt x="260" y="612"/>
                      </a:lnTo>
                      <a:lnTo>
                        <a:pt x="260" y="612"/>
                      </a:lnTo>
                      <a:lnTo>
                        <a:pt x="260" y="614"/>
                      </a:lnTo>
                      <a:lnTo>
                        <a:pt x="264" y="624"/>
                      </a:lnTo>
                      <a:lnTo>
                        <a:pt x="272" y="640"/>
                      </a:lnTo>
                      <a:lnTo>
                        <a:pt x="288" y="660"/>
                      </a:lnTo>
                      <a:lnTo>
                        <a:pt x="288" y="660"/>
                      </a:lnTo>
                      <a:lnTo>
                        <a:pt x="304" y="680"/>
                      </a:lnTo>
                      <a:lnTo>
                        <a:pt x="314" y="694"/>
                      </a:lnTo>
                      <a:lnTo>
                        <a:pt x="328" y="714"/>
                      </a:lnTo>
                      <a:lnTo>
                        <a:pt x="328" y="714"/>
                      </a:lnTo>
                      <a:lnTo>
                        <a:pt x="332" y="718"/>
                      </a:lnTo>
                      <a:lnTo>
                        <a:pt x="338" y="724"/>
                      </a:lnTo>
                      <a:lnTo>
                        <a:pt x="356" y="732"/>
                      </a:lnTo>
                      <a:lnTo>
                        <a:pt x="378" y="740"/>
                      </a:lnTo>
                      <a:lnTo>
                        <a:pt x="430" y="746"/>
                      </a:lnTo>
                      <a:lnTo>
                        <a:pt x="484" y="746"/>
                      </a:lnTo>
                      <a:lnTo>
                        <a:pt x="534" y="746"/>
                      </a:lnTo>
                      <a:lnTo>
                        <a:pt x="604" y="752"/>
                      </a:lnTo>
                      <a:lnTo>
                        <a:pt x="622" y="754"/>
                      </a:lnTo>
                      <a:lnTo>
                        <a:pt x="622" y="754"/>
                      </a:lnTo>
                      <a:lnTo>
                        <a:pt x="562" y="790"/>
                      </a:lnTo>
                      <a:lnTo>
                        <a:pt x="518" y="820"/>
                      </a:lnTo>
                      <a:lnTo>
                        <a:pt x="488" y="842"/>
                      </a:lnTo>
                      <a:lnTo>
                        <a:pt x="470" y="858"/>
                      </a:lnTo>
                      <a:lnTo>
                        <a:pt x="462" y="868"/>
                      </a:lnTo>
                      <a:lnTo>
                        <a:pt x="458" y="874"/>
                      </a:lnTo>
                      <a:lnTo>
                        <a:pt x="458" y="876"/>
                      </a:lnTo>
                      <a:lnTo>
                        <a:pt x="458" y="878"/>
                      </a:lnTo>
                      <a:lnTo>
                        <a:pt x="384" y="988"/>
                      </a:lnTo>
                      <a:lnTo>
                        <a:pt x="388" y="1004"/>
                      </a:lnTo>
                      <a:lnTo>
                        <a:pt x="384" y="1022"/>
                      </a:lnTo>
                      <a:lnTo>
                        <a:pt x="366" y="1052"/>
                      </a:lnTo>
                      <a:lnTo>
                        <a:pt x="354" y="1078"/>
                      </a:lnTo>
                      <a:lnTo>
                        <a:pt x="342" y="1124"/>
                      </a:lnTo>
                      <a:lnTo>
                        <a:pt x="342" y="1124"/>
                      </a:lnTo>
                      <a:lnTo>
                        <a:pt x="342" y="1130"/>
                      </a:lnTo>
                      <a:lnTo>
                        <a:pt x="344" y="1142"/>
                      </a:lnTo>
                      <a:lnTo>
                        <a:pt x="348" y="1148"/>
                      </a:lnTo>
                      <a:lnTo>
                        <a:pt x="350" y="1156"/>
                      </a:lnTo>
                      <a:lnTo>
                        <a:pt x="356" y="1162"/>
                      </a:lnTo>
                      <a:lnTo>
                        <a:pt x="364" y="1166"/>
                      </a:lnTo>
                      <a:lnTo>
                        <a:pt x="364" y="1166"/>
                      </a:lnTo>
                      <a:lnTo>
                        <a:pt x="372" y="1170"/>
                      </a:lnTo>
                      <a:lnTo>
                        <a:pt x="376" y="1176"/>
                      </a:lnTo>
                      <a:lnTo>
                        <a:pt x="380" y="1184"/>
                      </a:lnTo>
                      <a:lnTo>
                        <a:pt x="382" y="1192"/>
                      </a:lnTo>
                      <a:lnTo>
                        <a:pt x="380" y="1206"/>
                      </a:lnTo>
                      <a:lnTo>
                        <a:pt x="380" y="1212"/>
                      </a:lnTo>
                      <a:lnTo>
                        <a:pt x="382" y="1244"/>
                      </a:lnTo>
                      <a:lnTo>
                        <a:pt x="382" y="1244"/>
                      </a:lnTo>
                      <a:lnTo>
                        <a:pt x="384" y="1248"/>
                      </a:lnTo>
                      <a:lnTo>
                        <a:pt x="392" y="1258"/>
                      </a:lnTo>
                      <a:lnTo>
                        <a:pt x="398" y="1264"/>
                      </a:lnTo>
                      <a:lnTo>
                        <a:pt x="406" y="1268"/>
                      </a:lnTo>
                      <a:lnTo>
                        <a:pt x="416" y="1272"/>
                      </a:lnTo>
                      <a:lnTo>
                        <a:pt x="428" y="1272"/>
                      </a:lnTo>
                      <a:lnTo>
                        <a:pt x="428" y="1272"/>
                      </a:lnTo>
                      <a:lnTo>
                        <a:pt x="440" y="1274"/>
                      </a:lnTo>
                      <a:lnTo>
                        <a:pt x="448" y="1280"/>
                      </a:lnTo>
                      <a:lnTo>
                        <a:pt x="452" y="1286"/>
                      </a:lnTo>
                      <a:lnTo>
                        <a:pt x="456" y="1294"/>
                      </a:lnTo>
                      <a:lnTo>
                        <a:pt x="458" y="1310"/>
                      </a:lnTo>
                      <a:lnTo>
                        <a:pt x="458" y="1316"/>
                      </a:lnTo>
                      <a:lnTo>
                        <a:pt x="458" y="1316"/>
                      </a:lnTo>
                      <a:lnTo>
                        <a:pt x="456" y="1338"/>
                      </a:lnTo>
                      <a:lnTo>
                        <a:pt x="458" y="1354"/>
                      </a:lnTo>
                      <a:lnTo>
                        <a:pt x="458" y="1360"/>
                      </a:lnTo>
                      <a:lnTo>
                        <a:pt x="460" y="1364"/>
                      </a:lnTo>
                      <a:lnTo>
                        <a:pt x="460" y="1364"/>
                      </a:lnTo>
                      <a:lnTo>
                        <a:pt x="468" y="1374"/>
                      </a:lnTo>
                      <a:lnTo>
                        <a:pt x="474" y="1378"/>
                      </a:lnTo>
                      <a:lnTo>
                        <a:pt x="486" y="1380"/>
                      </a:lnTo>
                      <a:lnTo>
                        <a:pt x="486" y="1380"/>
                      </a:lnTo>
                      <a:lnTo>
                        <a:pt x="502" y="1380"/>
                      </a:lnTo>
                      <a:lnTo>
                        <a:pt x="514" y="1384"/>
                      </a:lnTo>
                      <a:lnTo>
                        <a:pt x="522" y="1390"/>
                      </a:lnTo>
                      <a:lnTo>
                        <a:pt x="526" y="1394"/>
                      </a:lnTo>
                      <a:lnTo>
                        <a:pt x="526" y="1396"/>
                      </a:lnTo>
                      <a:lnTo>
                        <a:pt x="526" y="1396"/>
                      </a:lnTo>
                      <a:lnTo>
                        <a:pt x="526" y="1400"/>
                      </a:lnTo>
                      <a:lnTo>
                        <a:pt x="530" y="1404"/>
                      </a:lnTo>
                      <a:lnTo>
                        <a:pt x="532" y="1408"/>
                      </a:lnTo>
                      <a:lnTo>
                        <a:pt x="534" y="1414"/>
                      </a:lnTo>
                      <a:lnTo>
                        <a:pt x="536" y="1422"/>
                      </a:lnTo>
                      <a:lnTo>
                        <a:pt x="536" y="1432"/>
                      </a:lnTo>
                      <a:lnTo>
                        <a:pt x="532" y="1446"/>
                      </a:lnTo>
                      <a:lnTo>
                        <a:pt x="524" y="1462"/>
                      </a:lnTo>
                      <a:lnTo>
                        <a:pt x="524" y="1462"/>
                      </a:lnTo>
                      <a:lnTo>
                        <a:pt x="492" y="1522"/>
                      </a:lnTo>
                      <a:lnTo>
                        <a:pt x="478" y="1540"/>
                      </a:lnTo>
                      <a:lnTo>
                        <a:pt x="472" y="1546"/>
                      </a:lnTo>
                      <a:lnTo>
                        <a:pt x="466" y="1550"/>
                      </a:lnTo>
                      <a:lnTo>
                        <a:pt x="466" y="1550"/>
                      </a:lnTo>
                      <a:lnTo>
                        <a:pt x="460" y="1554"/>
                      </a:lnTo>
                      <a:lnTo>
                        <a:pt x="454" y="1560"/>
                      </a:lnTo>
                      <a:lnTo>
                        <a:pt x="440" y="1578"/>
                      </a:lnTo>
                      <a:lnTo>
                        <a:pt x="424" y="1604"/>
                      </a:lnTo>
                      <a:lnTo>
                        <a:pt x="424" y="1604"/>
                      </a:lnTo>
                      <a:lnTo>
                        <a:pt x="420" y="1614"/>
                      </a:lnTo>
                      <a:lnTo>
                        <a:pt x="412" y="1636"/>
                      </a:lnTo>
                      <a:lnTo>
                        <a:pt x="410" y="1650"/>
                      </a:lnTo>
                      <a:lnTo>
                        <a:pt x="408" y="1666"/>
                      </a:lnTo>
                      <a:lnTo>
                        <a:pt x="410" y="1680"/>
                      </a:lnTo>
                      <a:lnTo>
                        <a:pt x="414" y="1686"/>
                      </a:lnTo>
                      <a:lnTo>
                        <a:pt x="416" y="1692"/>
                      </a:lnTo>
                      <a:lnTo>
                        <a:pt x="416" y="1692"/>
                      </a:lnTo>
                      <a:lnTo>
                        <a:pt x="426" y="1702"/>
                      </a:lnTo>
                      <a:lnTo>
                        <a:pt x="438" y="1710"/>
                      </a:lnTo>
                      <a:lnTo>
                        <a:pt x="450" y="1714"/>
                      </a:lnTo>
                      <a:lnTo>
                        <a:pt x="456" y="1714"/>
                      </a:lnTo>
                      <a:lnTo>
                        <a:pt x="464" y="1714"/>
                      </a:lnTo>
                      <a:lnTo>
                        <a:pt x="470" y="1712"/>
                      </a:lnTo>
                      <a:lnTo>
                        <a:pt x="478" y="1710"/>
                      </a:lnTo>
                      <a:lnTo>
                        <a:pt x="486" y="1704"/>
                      </a:lnTo>
                      <a:lnTo>
                        <a:pt x="492" y="1698"/>
                      </a:lnTo>
                      <a:lnTo>
                        <a:pt x="500" y="1690"/>
                      </a:lnTo>
                      <a:lnTo>
                        <a:pt x="508" y="1678"/>
                      </a:lnTo>
                      <a:lnTo>
                        <a:pt x="514" y="1666"/>
                      </a:lnTo>
                      <a:lnTo>
                        <a:pt x="522" y="1650"/>
                      </a:lnTo>
                      <a:lnTo>
                        <a:pt x="522" y="1650"/>
                      </a:lnTo>
                      <a:lnTo>
                        <a:pt x="548" y="1592"/>
                      </a:lnTo>
                      <a:lnTo>
                        <a:pt x="568" y="1554"/>
                      </a:lnTo>
                      <a:lnTo>
                        <a:pt x="582" y="1532"/>
                      </a:lnTo>
                      <a:lnTo>
                        <a:pt x="586" y="1526"/>
                      </a:lnTo>
                      <a:lnTo>
                        <a:pt x="586" y="1526"/>
                      </a:lnTo>
                      <a:lnTo>
                        <a:pt x="590" y="1522"/>
                      </a:lnTo>
                      <a:lnTo>
                        <a:pt x="594" y="1518"/>
                      </a:lnTo>
                      <a:lnTo>
                        <a:pt x="600" y="1516"/>
                      </a:lnTo>
                      <a:lnTo>
                        <a:pt x="608" y="1514"/>
                      </a:lnTo>
                      <a:lnTo>
                        <a:pt x="620" y="1514"/>
                      </a:lnTo>
                      <a:lnTo>
                        <a:pt x="632" y="1516"/>
                      </a:lnTo>
                      <a:lnTo>
                        <a:pt x="648" y="1520"/>
                      </a:lnTo>
                      <a:lnTo>
                        <a:pt x="648" y="1520"/>
                      </a:lnTo>
                      <a:lnTo>
                        <a:pt x="662" y="1528"/>
                      </a:lnTo>
                      <a:lnTo>
                        <a:pt x="668" y="1532"/>
                      </a:lnTo>
                      <a:lnTo>
                        <a:pt x="670" y="1536"/>
                      </a:lnTo>
                      <a:lnTo>
                        <a:pt x="668" y="1536"/>
                      </a:lnTo>
                      <a:lnTo>
                        <a:pt x="664" y="1538"/>
                      </a:lnTo>
                      <a:lnTo>
                        <a:pt x="670" y="1538"/>
                      </a:lnTo>
                      <a:lnTo>
                        <a:pt x="670" y="1538"/>
                      </a:lnTo>
                      <a:lnTo>
                        <a:pt x="682" y="1536"/>
                      </a:lnTo>
                      <a:lnTo>
                        <a:pt x="692" y="1532"/>
                      </a:lnTo>
                      <a:lnTo>
                        <a:pt x="700" y="1528"/>
                      </a:lnTo>
                      <a:lnTo>
                        <a:pt x="700" y="1528"/>
                      </a:lnTo>
                      <a:lnTo>
                        <a:pt x="708" y="1522"/>
                      </a:lnTo>
                      <a:lnTo>
                        <a:pt x="716" y="1518"/>
                      </a:lnTo>
                      <a:lnTo>
                        <a:pt x="724" y="1516"/>
                      </a:lnTo>
                      <a:lnTo>
                        <a:pt x="724" y="1516"/>
                      </a:lnTo>
                      <a:lnTo>
                        <a:pt x="734" y="1518"/>
                      </a:lnTo>
                      <a:lnTo>
                        <a:pt x="744" y="1522"/>
                      </a:lnTo>
                      <a:lnTo>
                        <a:pt x="754" y="1528"/>
                      </a:lnTo>
                      <a:lnTo>
                        <a:pt x="754" y="1528"/>
                      </a:lnTo>
                      <a:lnTo>
                        <a:pt x="758" y="1530"/>
                      </a:lnTo>
                      <a:lnTo>
                        <a:pt x="768" y="1532"/>
                      </a:lnTo>
                      <a:lnTo>
                        <a:pt x="774" y="1532"/>
                      </a:lnTo>
                      <a:lnTo>
                        <a:pt x="780" y="1532"/>
                      </a:lnTo>
                      <a:lnTo>
                        <a:pt x="786" y="1528"/>
                      </a:lnTo>
                      <a:lnTo>
                        <a:pt x="794" y="1520"/>
                      </a:lnTo>
                      <a:lnTo>
                        <a:pt x="794" y="1520"/>
                      </a:lnTo>
                      <a:lnTo>
                        <a:pt x="800" y="1512"/>
                      </a:lnTo>
                      <a:lnTo>
                        <a:pt x="806" y="1500"/>
                      </a:lnTo>
                      <a:lnTo>
                        <a:pt x="812" y="1478"/>
                      </a:lnTo>
                      <a:lnTo>
                        <a:pt x="816" y="1458"/>
                      </a:lnTo>
                      <a:lnTo>
                        <a:pt x="816" y="1452"/>
                      </a:lnTo>
                      <a:lnTo>
                        <a:pt x="840" y="1406"/>
                      </a:lnTo>
                      <a:lnTo>
                        <a:pt x="844" y="1388"/>
                      </a:lnTo>
                      <a:lnTo>
                        <a:pt x="870" y="1386"/>
                      </a:lnTo>
                      <a:lnTo>
                        <a:pt x="894" y="1318"/>
                      </a:lnTo>
                      <a:lnTo>
                        <a:pt x="922" y="1204"/>
                      </a:lnTo>
                      <a:lnTo>
                        <a:pt x="952" y="1056"/>
                      </a:lnTo>
                      <a:lnTo>
                        <a:pt x="970" y="942"/>
                      </a:lnTo>
                      <a:lnTo>
                        <a:pt x="970" y="942"/>
                      </a:lnTo>
                      <a:lnTo>
                        <a:pt x="974" y="940"/>
                      </a:lnTo>
                      <a:lnTo>
                        <a:pt x="978" y="928"/>
                      </a:lnTo>
                      <a:lnTo>
                        <a:pt x="984" y="908"/>
                      </a:lnTo>
                      <a:lnTo>
                        <a:pt x="986" y="894"/>
                      </a:lnTo>
                      <a:lnTo>
                        <a:pt x="988" y="880"/>
                      </a:lnTo>
                      <a:lnTo>
                        <a:pt x="988" y="880"/>
                      </a:lnTo>
                      <a:lnTo>
                        <a:pt x="990" y="866"/>
                      </a:lnTo>
                      <a:lnTo>
                        <a:pt x="994" y="858"/>
                      </a:lnTo>
                      <a:lnTo>
                        <a:pt x="1000" y="856"/>
                      </a:lnTo>
                      <a:lnTo>
                        <a:pt x="1004" y="854"/>
                      </a:lnTo>
                      <a:lnTo>
                        <a:pt x="1004" y="880"/>
                      </a:lnTo>
                      <a:lnTo>
                        <a:pt x="996" y="942"/>
                      </a:lnTo>
                      <a:lnTo>
                        <a:pt x="998" y="962"/>
                      </a:lnTo>
                      <a:lnTo>
                        <a:pt x="990" y="990"/>
                      </a:lnTo>
                      <a:lnTo>
                        <a:pt x="990" y="1034"/>
                      </a:lnTo>
                      <a:lnTo>
                        <a:pt x="990" y="1046"/>
                      </a:lnTo>
                      <a:lnTo>
                        <a:pt x="990" y="1108"/>
                      </a:lnTo>
                      <a:lnTo>
                        <a:pt x="998" y="1112"/>
                      </a:lnTo>
                      <a:lnTo>
                        <a:pt x="998" y="1122"/>
                      </a:lnTo>
                      <a:lnTo>
                        <a:pt x="990" y="1130"/>
                      </a:lnTo>
                      <a:lnTo>
                        <a:pt x="992" y="1160"/>
                      </a:lnTo>
                      <a:lnTo>
                        <a:pt x="992" y="1208"/>
                      </a:lnTo>
                      <a:lnTo>
                        <a:pt x="1010" y="1248"/>
                      </a:lnTo>
                      <a:lnTo>
                        <a:pt x="1040" y="1274"/>
                      </a:lnTo>
                      <a:lnTo>
                        <a:pt x="1044" y="1246"/>
                      </a:lnTo>
                      <a:lnTo>
                        <a:pt x="1048" y="1274"/>
                      </a:lnTo>
                      <a:lnTo>
                        <a:pt x="1078" y="1248"/>
                      </a:lnTo>
                      <a:lnTo>
                        <a:pt x="1096" y="1208"/>
                      </a:lnTo>
                      <a:lnTo>
                        <a:pt x="1096" y="1160"/>
                      </a:lnTo>
                      <a:lnTo>
                        <a:pt x="1098" y="1130"/>
                      </a:lnTo>
                      <a:lnTo>
                        <a:pt x="1088" y="1122"/>
                      </a:lnTo>
                      <a:lnTo>
                        <a:pt x="1088" y="1112"/>
                      </a:lnTo>
                      <a:lnTo>
                        <a:pt x="1098" y="1108"/>
                      </a:lnTo>
                      <a:lnTo>
                        <a:pt x="1098" y="1046"/>
                      </a:lnTo>
                      <a:lnTo>
                        <a:pt x="1098" y="1034"/>
                      </a:lnTo>
                      <a:lnTo>
                        <a:pt x="1098" y="990"/>
                      </a:lnTo>
                      <a:lnTo>
                        <a:pt x="1088" y="962"/>
                      </a:lnTo>
                      <a:lnTo>
                        <a:pt x="1090" y="942"/>
                      </a:lnTo>
                      <a:lnTo>
                        <a:pt x="1084" y="880"/>
                      </a:lnTo>
                      <a:lnTo>
                        <a:pt x="1082" y="856"/>
                      </a:lnTo>
                      <a:lnTo>
                        <a:pt x="1082" y="856"/>
                      </a:lnTo>
                      <a:lnTo>
                        <a:pt x="1088" y="854"/>
                      </a:lnTo>
                      <a:lnTo>
                        <a:pt x="1094" y="858"/>
                      </a:lnTo>
                      <a:lnTo>
                        <a:pt x="1100" y="866"/>
                      </a:lnTo>
                      <a:lnTo>
                        <a:pt x="1102" y="880"/>
                      </a:lnTo>
                      <a:lnTo>
                        <a:pt x="1102" y="880"/>
                      </a:lnTo>
                      <a:lnTo>
                        <a:pt x="1102" y="894"/>
                      </a:lnTo>
                      <a:lnTo>
                        <a:pt x="1106" y="908"/>
                      </a:lnTo>
                      <a:lnTo>
                        <a:pt x="1112" y="928"/>
                      </a:lnTo>
                      <a:lnTo>
                        <a:pt x="1116" y="940"/>
                      </a:lnTo>
                      <a:lnTo>
                        <a:pt x="1120" y="942"/>
                      </a:lnTo>
                      <a:lnTo>
                        <a:pt x="1138" y="1056"/>
                      </a:lnTo>
                      <a:lnTo>
                        <a:pt x="1168" y="1204"/>
                      </a:lnTo>
                      <a:lnTo>
                        <a:pt x="1196" y="1318"/>
                      </a:lnTo>
                      <a:lnTo>
                        <a:pt x="1220" y="1386"/>
                      </a:lnTo>
                      <a:lnTo>
                        <a:pt x="1246" y="1388"/>
                      </a:lnTo>
                      <a:lnTo>
                        <a:pt x="1250" y="1406"/>
                      </a:lnTo>
                      <a:lnTo>
                        <a:pt x="1274" y="1452"/>
                      </a:lnTo>
                      <a:lnTo>
                        <a:pt x="1274" y="1452"/>
                      </a:lnTo>
                      <a:lnTo>
                        <a:pt x="1274" y="1458"/>
                      </a:lnTo>
                      <a:lnTo>
                        <a:pt x="1278" y="1478"/>
                      </a:lnTo>
                      <a:lnTo>
                        <a:pt x="1284" y="1500"/>
                      </a:lnTo>
                      <a:lnTo>
                        <a:pt x="1290" y="1512"/>
                      </a:lnTo>
                      <a:lnTo>
                        <a:pt x="1296" y="1520"/>
                      </a:lnTo>
                      <a:lnTo>
                        <a:pt x="1296" y="1520"/>
                      </a:lnTo>
                      <a:lnTo>
                        <a:pt x="1304" y="1528"/>
                      </a:lnTo>
                      <a:lnTo>
                        <a:pt x="1310" y="1532"/>
                      </a:lnTo>
                      <a:lnTo>
                        <a:pt x="1316" y="1532"/>
                      </a:lnTo>
                      <a:lnTo>
                        <a:pt x="1322" y="1532"/>
                      </a:lnTo>
                      <a:lnTo>
                        <a:pt x="1332" y="1530"/>
                      </a:lnTo>
                      <a:lnTo>
                        <a:pt x="1334" y="1528"/>
                      </a:lnTo>
                      <a:lnTo>
                        <a:pt x="1334" y="1528"/>
                      </a:lnTo>
                      <a:lnTo>
                        <a:pt x="1346" y="1522"/>
                      </a:lnTo>
                      <a:lnTo>
                        <a:pt x="1356" y="1518"/>
                      </a:lnTo>
                      <a:lnTo>
                        <a:pt x="1366" y="1516"/>
                      </a:lnTo>
                      <a:lnTo>
                        <a:pt x="1366" y="1516"/>
                      </a:lnTo>
                      <a:lnTo>
                        <a:pt x="1374" y="1518"/>
                      </a:lnTo>
                      <a:lnTo>
                        <a:pt x="1382" y="1522"/>
                      </a:lnTo>
                      <a:lnTo>
                        <a:pt x="1390" y="1528"/>
                      </a:lnTo>
                      <a:lnTo>
                        <a:pt x="1390" y="1528"/>
                      </a:lnTo>
                      <a:lnTo>
                        <a:pt x="1398" y="1532"/>
                      </a:lnTo>
                      <a:lnTo>
                        <a:pt x="1406" y="1536"/>
                      </a:lnTo>
                      <a:lnTo>
                        <a:pt x="1420" y="1538"/>
                      </a:lnTo>
                      <a:lnTo>
                        <a:pt x="1420" y="1538"/>
                      </a:lnTo>
                      <a:lnTo>
                        <a:pt x="1426" y="1538"/>
                      </a:lnTo>
                      <a:lnTo>
                        <a:pt x="1422" y="1536"/>
                      </a:lnTo>
                      <a:lnTo>
                        <a:pt x="1420" y="1536"/>
                      </a:lnTo>
                      <a:lnTo>
                        <a:pt x="1422" y="1532"/>
                      </a:lnTo>
                      <a:lnTo>
                        <a:pt x="1428" y="1528"/>
                      </a:lnTo>
                      <a:lnTo>
                        <a:pt x="1442" y="1520"/>
                      </a:lnTo>
                      <a:lnTo>
                        <a:pt x="1442" y="1520"/>
                      </a:lnTo>
                      <a:lnTo>
                        <a:pt x="1458" y="1516"/>
                      </a:lnTo>
                      <a:lnTo>
                        <a:pt x="1470" y="1514"/>
                      </a:lnTo>
                      <a:lnTo>
                        <a:pt x="1482" y="1514"/>
                      </a:lnTo>
                      <a:lnTo>
                        <a:pt x="1490" y="1516"/>
                      </a:lnTo>
                      <a:lnTo>
                        <a:pt x="1496" y="1518"/>
                      </a:lnTo>
                      <a:lnTo>
                        <a:pt x="1500" y="1522"/>
                      </a:lnTo>
                      <a:lnTo>
                        <a:pt x="1502" y="1526"/>
                      </a:lnTo>
                      <a:lnTo>
                        <a:pt x="1502" y="1526"/>
                      </a:lnTo>
                      <a:lnTo>
                        <a:pt x="1508" y="1532"/>
                      </a:lnTo>
                      <a:lnTo>
                        <a:pt x="1522" y="1554"/>
                      </a:lnTo>
                      <a:lnTo>
                        <a:pt x="1542" y="1592"/>
                      </a:lnTo>
                      <a:lnTo>
                        <a:pt x="1568" y="1650"/>
                      </a:lnTo>
                      <a:lnTo>
                        <a:pt x="1568" y="1650"/>
                      </a:lnTo>
                      <a:lnTo>
                        <a:pt x="1576" y="1666"/>
                      </a:lnTo>
                      <a:lnTo>
                        <a:pt x="1582" y="1678"/>
                      </a:lnTo>
                      <a:lnTo>
                        <a:pt x="1590" y="1690"/>
                      </a:lnTo>
                      <a:lnTo>
                        <a:pt x="1598" y="1698"/>
                      </a:lnTo>
                      <a:lnTo>
                        <a:pt x="1604" y="1704"/>
                      </a:lnTo>
                      <a:lnTo>
                        <a:pt x="1612" y="1710"/>
                      </a:lnTo>
                      <a:lnTo>
                        <a:pt x="1620" y="1712"/>
                      </a:lnTo>
                      <a:lnTo>
                        <a:pt x="1626" y="1714"/>
                      </a:lnTo>
                      <a:lnTo>
                        <a:pt x="1634" y="1714"/>
                      </a:lnTo>
                      <a:lnTo>
                        <a:pt x="1640" y="1714"/>
                      </a:lnTo>
                      <a:lnTo>
                        <a:pt x="1652" y="1710"/>
                      </a:lnTo>
                      <a:lnTo>
                        <a:pt x="1664" y="1702"/>
                      </a:lnTo>
                      <a:lnTo>
                        <a:pt x="1672" y="1692"/>
                      </a:lnTo>
                      <a:lnTo>
                        <a:pt x="1672" y="1692"/>
                      </a:lnTo>
                      <a:lnTo>
                        <a:pt x="1676" y="1686"/>
                      </a:lnTo>
                      <a:lnTo>
                        <a:pt x="1678" y="1680"/>
                      </a:lnTo>
                      <a:lnTo>
                        <a:pt x="1682" y="1666"/>
                      </a:lnTo>
                      <a:lnTo>
                        <a:pt x="1680" y="1650"/>
                      </a:lnTo>
                      <a:lnTo>
                        <a:pt x="1678" y="1636"/>
                      </a:lnTo>
                      <a:lnTo>
                        <a:pt x="1670" y="1614"/>
                      </a:lnTo>
                      <a:lnTo>
                        <a:pt x="1666" y="1604"/>
                      </a:lnTo>
                      <a:lnTo>
                        <a:pt x="1666" y="1604"/>
                      </a:lnTo>
                      <a:lnTo>
                        <a:pt x="1650" y="1578"/>
                      </a:lnTo>
                      <a:lnTo>
                        <a:pt x="1636" y="1560"/>
                      </a:lnTo>
                      <a:lnTo>
                        <a:pt x="1630" y="1554"/>
                      </a:lnTo>
                      <a:lnTo>
                        <a:pt x="1622" y="1550"/>
                      </a:lnTo>
                      <a:lnTo>
                        <a:pt x="1622" y="1550"/>
                      </a:lnTo>
                      <a:lnTo>
                        <a:pt x="1618" y="1546"/>
                      </a:lnTo>
                      <a:lnTo>
                        <a:pt x="1612" y="1540"/>
                      </a:lnTo>
                      <a:lnTo>
                        <a:pt x="1598" y="1522"/>
                      </a:lnTo>
                      <a:lnTo>
                        <a:pt x="1566" y="1462"/>
                      </a:lnTo>
                      <a:lnTo>
                        <a:pt x="1566" y="1462"/>
                      </a:lnTo>
                      <a:lnTo>
                        <a:pt x="1558" y="1446"/>
                      </a:lnTo>
                      <a:lnTo>
                        <a:pt x="1554" y="1432"/>
                      </a:lnTo>
                      <a:lnTo>
                        <a:pt x="1554" y="1422"/>
                      </a:lnTo>
                      <a:lnTo>
                        <a:pt x="1556" y="1414"/>
                      </a:lnTo>
                      <a:lnTo>
                        <a:pt x="1558" y="1408"/>
                      </a:lnTo>
                      <a:lnTo>
                        <a:pt x="1560" y="1404"/>
                      </a:lnTo>
                      <a:lnTo>
                        <a:pt x="1562" y="1400"/>
                      </a:lnTo>
                      <a:lnTo>
                        <a:pt x="1564" y="1396"/>
                      </a:lnTo>
                      <a:lnTo>
                        <a:pt x="1564" y="1396"/>
                      </a:lnTo>
                      <a:lnTo>
                        <a:pt x="1564" y="1394"/>
                      </a:lnTo>
                      <a:lnTo>
                        <a:pt x="1566" y="1390"/>
                      </a:lnTo>
                      <a:lnTo>
                        <a:pt x="1576" y="1384"/>
                      </a:lnTo>
                      <a:lnTo>
                        <a:pt x="1588" y="1380"/>
                      </a:lnTo>
                      <a:lnTo>
                        <a:pt x="1604" y="1380"/>
                      </a:lnTo>
                      <a:lnTo>
                        <a:pt x="1604" y="1380"/>
                      </a:lnTo>
                      <a:lnTo>
                        <a:pt x="1616" y="1378"/>
                      </a:lnTo>
                      <a:lnTo>
                        <a:pt x="1622" y="1374"/>
                      </a:lnTo>
                      <a:lnTo>
                        <a:pt x="1630" y="1364"/>
                      </a:lnTo>
                      <a:lnTo>
                        <a:pt x="1630" y="1364"/>
                      </a:lnTo>
                      <a:lnTo>
                        <a:pt x="1632" y="1360"/>
                      </a:lnTo>
                      <a:lnTo>
                        <a:pt x="1632" y="1354"/>
                      </a:lnTo>
                      <a:lnTo>
                        <a:pt x="1632" y="1338"/>
                      </a:lnTo>
                      <a:lnTo>
                        <a:pt x="1632" y="1316"/>
                      </a:lnTo>
                      <a:lnTo>
                        <a:pt x="1632" y="1316"/>
                      </a:lnTo>
                      <a:lnTo>
                        <a:pt x="1632" y="1310"/>
                      </a:lnTo>
                      <a:lnTo>
                        <a:pt x="1634" y="1294"/>
                      </a:lnTo>
                      <a:lnTo>
                        <a:pt x="1638" y="1286"/>
                      </a:lnTo>
                      <a:lnTo>
                        <a:pt x="1642" y="1280"/>
                      </a:lnTo>
                      <a:lnTo>
                        <a:pt x="1650" y="1274"/>
                      </a:lnTo>
                      <a:lnTo>
                        <a:pt x="1662" y="1272"/>
                      </a:lnTo>
                      <a:lnTo>
                        <a:pt x="1662" y="1272"/>
                      </a:lnTo>
                      <a:lnTo>
                        <a:pt x="1674" y="1272"/>
                      </a:lnTo>
                      <a:lnTo>
                        <a:pt x="1684" y="1268"/>
                      </a:lnTo>
                      <a:lnTo>
                        <a:pt x="1692" y="1264"/>
                      </a:lnTo>
                      <a:lnTo>
                        <a:pt x="1698" y="1258"/>
                      </a:lnTo>
                      <a:lnTo>
                        <a:pt x="1706" y="1248"/>
                      </a:lnTo>
                      <a:lnTo>
                        <a:pt x="1708" y="1244"/>
                      </a:lnTo>
                      <a:lnTo>
                        <a:pt x="1710" y="1212"/>
                      </a:lnTo>
                      <a:lnTo>
                        <a:pt x="1710" y="1212"/>
                      </a:lnTo>
                      <a:lnTo>
                        <a:pt x="1710" y="1206"/>
                      </a:lnTo>
                      <a:lnTo>
                        <a:pt x="1708" y="1192"/>
                      </a:lnTo>
                      <a:lnTo>
                        <a:pt x="1710" y="1184"/>
                      </a:lnTo>
                      <a:lnTo>
                        <a:pt x="1712" y="1176"/>
                      </a:lnTo>
                      <a:lnTo>
                        <a:pt x="1718" y="1170"/>
                      </a:lnTo>
                      <a:lnTo>
                        <a:pt x="1726" y="1166"/>
                      </a:lnTo>
                      <a:lnTo>
                        <a:pt x="1726" y="1166"/>
                      </a:lnTo>
                      <a:lnTo>
                        <a:pt x="1734" y="1162"/>
                      </a:lnTo>
                      <a:lnTo>
                        <a:pt x="1738" y="1156"/>
                      </a:lnTo>
                      <a:lnTo>
                        <a:pt x="1742" y="1148"/>
                      </a:lnTo>
                      <a:lnTo>
                        <a:pt x="1746" y="1142"/>
                      </a:lnTo>
                      <a:lnTo>
                        <a:pt x="1748" y="1130"/>
                      </a:lnTo>
                      <a:lnTo>
                        <a:pt x="1748" y="1124"/>
                      </a:lnTo>
                      <a:lnTo>
                        <a:pt x="1736" y="1078"/>
                      </a:lnTo>
                      <a:lnTo>
                        <a:pt x="1724" y="1052"/>
                      </a:lnTo>
                      <a:lnTo>
                        <a:pt x="1706" y="1022"/>
                      </a:lnTo>
                      <a:lnTo>
                        <a:pt x="1702" y="1004"/>
                      </a:lnTo>
                      <a:lnTo>
                        <a:pt x="1706" y="988"/>
                      </a:lnTo>
                      <a:lnTo>
                        <a:pt x="1632" y="878"/>
                      </a:lnTo>
                      <a:lnTo>
                        <a:pt x="1632" y="878"/>
                      </a:lnTo>
                      <a:lnTo>
                        <a:pt x="1632" y="876"/>
                      </a:lnTo>
                      <a:lnTo>
                        <a:pt x="1632" y="874"/>
                      </a:lnTo>
                      <a:lnTo>
                        <a:pt x="1628" y="868"/>
                      </a:lnTo>
                      <a:lnTo>
                        <a:pt x="1620" y="858"/>
                      </a:lnTo>
                      <a:lnTo>
                        <a:pt x="1600" y="842"/>
                      </a:lnTo>
                      <a:lnTo>
                        <a:pt x="1572" y="820"/>
                      </a:lnTo>
                      <a:lnTo>
                        <a:pt x="1528" y="790"/>
                      </a:lnTo>
                      <a:lnTo>
                        <a:pt x="1466" y="754"/>
                      </a:lnTo>
                      <a:lnTo>
                        <a:pt x="1486" y="752"/>
                      </a:lnTo>
                      <a:lnTo>
                        <a:pt x="1556" y="746"/>
                      </a:lnTo>
                      <a:lnTo>
                        <a:pt x="1606" y="746"/>
                      </a:lnTo>
                      <a:lnTo>
                        <a:pt x="1660" y="746"/>
                      </a:lnTo>
                      <a:lnTo>
                        <a:pt x="1712" y="740"/>
                      </a:lnTo>
                      <a:lnTo>
                        <a:pt x="1712" y="740"/>
                      </a:lnTo>
                      <a:lnTo>
                        <a:pt x="1734" y="732"/>
                      </a:lnTo>
                      <a:lnTo>
                        <a:pt x="1750" y="724"/>
                      </a:lnTo>
                      <a:lnTo>
                        <a:pt x="1758" y="718"/>
                      </a:lnTo>
                      <a:lnTo>
                        <a:pt x="1762" y="714"/>
                      </a:lnTo>
                      <a:lnTo>
                        <a:pt x="1762" y="714"/>
                      </a:lnTo>
                      <a:lnTo>
                        <a:pt x="1776" y="694"/>
                      </a:lnTo>
                      <a:lnTo>
                        <a:pt x="1786" y="680"/>
                      </a:lnTo>
                      <a:lnTo>
                        <a:pt x="1802" y="660"/>
                      </a:lnTo>
                      <a:lnTo>
                        <a:pt x="1802" y="660"/>
                      </a:lnTo>
                      <a:lnTo>
                        <a:pt x="1818" y="640"/>
                      </a:lnTo>
                      <a:lnTo>
                        <a:pt x="1826" y="624"/>
                      </a:lnTo>
                      <a:lnTo>
                        <a:pt x="1830" y="614"/>
                      </a:lnTo>
                      <a:lnTo>
                        <a:pt x="1830" y="612"/>
                      </a:lnTo>
                      <a:lnTo>
                        <a:pt x="1830" y="612"/>
                      </a:lnTo>
                      <a:lnTo>
                        <a:pt x="1834" y="594"/>
                      </a:lnTo>
                      <a:lnTo>
                        <a:pt x="1840" y="582"/>
                      </a:lnTo>
                      <a:lnTo>
                        <a:pt x="1842" y="578"/>
                      </a:lnTo>
                      <a:lnTo>
                        <a:pt x="1846" y="574"/>
                      </a:lnTo>
                      <a:lnTo>
                        <a:pt x="1846" y="574"/>
                      </a:lnTo>
                      <a:lnTo>
                        <a:pt x="1850" y="572"/>
                      </a:lnTo>
                      <a:lnTo>
                        <a:pt x="1854" y="564"/>
                      </a:lnTo>
                      <a:lnTo>
                        <a:pt x="1864" y="546"/>
                      </a:lnTo>
                      <a:lnTo>
                        <a:pt x="1868" y="536"/>
                      </a:lnTo>
                      <a:lnTo>
                        <a:pt x="1870" y="526"/>
                      </a:lnTo>
                      <a:lnTo>
                        <a:pt x="1870" y="518"/>
                      </a:lnTo>
                      <a:lnTo>
                        <a:pt x="1868" y="512"/>
                      </a:lnTo>
                      <a:lnTo>
                        <a:pt x="1868" y="512"/>
                      </a:lnTo>
                      <a:lnTo>
                        <a:pt x="1864" y="506"/>
                      </a:lnTo>
                      <a:lnTo>
                        <a:pt x="1864" y="498"/>
                      </a:lnTo>
                      <a:lnTo>
                        <a:pt x="1866" y="492"/>
                      </a:lnTo>
                      <a:lnTo>
                        <a:pt x="1868" y="486"/>
                      </a:lnTo>
                      <a:lnTo>
                        <a:pt x="1872" y="476"/>
                      </a:lnTo>
                      <a:lnTo>
                        <a:pt x="1876" y="472"/>
                      </a:lnTo>
                      <a:lnTo>
                        <a:pt x="1876" y="472"/>
                      </a:lnTo>
                      <a:lnTo>
                        <a:pt x="1888" y="462"/>
                      </a:lnTo>
                      <a:lnTo>
                        <a:pt x="1894" y="454"/>
                      </a:lnTo>
                      <a:lnTo>
                        <a:pt x="1894" y="450"/>
                      </a:lnTo>
                      <a:lnTo>
                        <a:pt x="1894" y="446"/>
                      </a:lnTo>
                      <a:lnTo>
                        <a:pt x="1894" y="446"/>
                      </a:lnTo>
                      <a:lnTo>
                        <a:pt x="1890" y="442"/>
                      </a:lnTo>
                      <a:lnTo>
                        <a:pt x="1890" y="434"/>
                      </a:lnTo>
                      <a:lnTo>
                        <a:pt x="1892" y="416"/>
                      </a:lnTo>
                      <a:lnTo>
                        <a:pt x="1898" y="394"/>
                      </a:lnTo>
                      <a:lnTo>
                        <a:pt x="1898" y="394"/>
                      </a:lnTo>
                      <a:lnTo>
                        <a:pt x="1914" y="374"/>
                      </a:lnTo>
                      <a:lnTo>
                        <a:pt x="1926" y="360"/>
                      </a:lnTo>
                      <a:lnTo>
                        <a:pt x="1928" y="354"/>
                      </a:lnTo>
                      <a:lnTo>
                        <a:pt x="1930" y="350"/>
                      </a:lnTo>
                      <a:lnTo>
                        <a:pt x="1930" y="350"/>
                      </a:lnTo>
                      <a:lnTo>
                        <a:pt x="1934" y="340"/>
                      </a:lnTo>
                      <a:lnTo>
                        <a:pt x="1944" y="324"/>
                      </a:lnTo>
                      <a:lnTo>
                        <a:pt x="1956" y="310"/>
                      </a:lnTo>
                      <a:lnTo>
                        <a:pt x="1964" y="304"/>
                      </a:lnTo>
                      <a:lnTo>
                        <a:pt x="1972" y="300"/>
                      </a:lnTo>
                      <a:lnTo>
                        <a:pt x="1972" y="300"/>
                      </a:lnTo>
                      <a:lnTo>
                        <a:pt x="1978" y="296"/>
                      </a:lnTo>
                      <a:lnTo>
                        <a:pt x="1986" y="290"/>
                      </a:lnTo>
                      <a:lnTo>
                        <a:pt x="1996" y="278"/>
                      </a:lnTo>
                      <a:lnTo>
                        <a:pt x="2004" y="264"/>
                      </a:lnTo>
                      <a:lnTo>
                        <a:pt x="2004" y="264"/>
                      </a:lnTo>
                      <a:lnTo>
                        <a:pt x="2010" y="252"/>
                      </a:lnTo>
                      <a:lnTo>
                        <a:pt x="2016" y="240"/>
                      </a:lnTo>
                      <a:lnTo>
                        <a:pt x="2020" y="236"/>
                      </a:lnTo>
                      <a:lnTo>
                        <a:pt x="2024" y="234"/>
                      </a:lnTo>
                      <a:lnTo>
                        <a:pt x="2024" y="234"/>
                      </a:lnTo>
                      <a:lnTo>
                        <a:pt x="2030" y="232"/>
                      </a:lnTo>
                      <a:lnTo>
                        <a:pt x="2034" y="226"/>
                      </a:lnTo>
                      <a:lnTo>
                        <a:pt x="2046" y="214"/>
                      </a:lnTo>
                      <a:lnTo>
                        <a:pt x="2056" y="198"/>
                      </a:lnTo>
                      <a:lnTo>
                        <a:pt x="2078" y="154"/>
                      </a:lnTo>
                      <a:lnTo>
                        <a:pt x="2090" y="112"/>
                      </a:lnTo>
                      <a:lnTo>
                        <a:pt x="2088" y="78"/>
                      </a:lnTo>
                      <a:close/>
                      <a:moveTo>
                        <a:pt x="1040" y="574"/>
                      </a:moveTo>
                      <a:lnTo>
                        <a:pt x="1040" y="574"/>
                      </a:lnTo>
                      <a:lnTo>
                        <a:pt x="1040" y="574"/>
                      </a:lnTo>
                      <a:lnTo>
                        <a:pt x="1040" y="574"/>
                      </a:lnTo>
                      <a:lnTo>
                        <a:pt x="1040" y="574"/>
                      </a:lnTo>
                      <a:close/>
                    </a:path>
                  </a:pathLst>
                </a:custGeom>
                <a:grpFill/>
                <a:ln w="9525">
                  <a:noFill/>
                  <a:round/>
                  <a:headEnd/>
                  <a:tailEnd/>
                </a:ln>
                <a:effectLst>
                  <a:glow rad="177800">
                    <a:schemeClr val="bg2">
                      <a:lumMod val="60000"/>
                      <a:lumOff val="40000"/>
                      <a:alpha val="11000"/>
                    </a:schemeClr>
                  </a:glow>
                  <a:softEdge rad="25400"/>
                </a:effectLst>
              </p:spPr>
              <p:txBody>
                <a:bodyPr vert="horz" wrap="square" lIns="91440" tIns="45720" rIns="91440" bIns="45720" numCol="1" anchor="t" anchorCtr="0" compatLnSpc="1">
                  <a:prstTxWarp prst="textNoShape">
                    <a:avLst/>
                  </a:prstTxWarp>
                </a:bodyPr>
                <a:lstStyle/>
                <a:p>
                  <a:endParaRPr lang="en-US"/>
                </a:p>
              </p:txBody>
            </p:sp>
          </p:grpSp>
          <p:grpSp>
            <p:nvGrpSpPr>
              <p:cNvPr id="226" name="Group 147"/>
              <p:cNvGrpSpPr>
                <a:grpSpLocks noChangeAspect="1"/>
              </p:cNvGrpSpPr>
              <p:nvPr/>
            </p:nvGrpSpPr>
            <p:grpSpPr>
              <a:xfrm rot="19711069">
                <a:off x="391817" y="4560622"/>
                <a:ext cx="1094993" cy="933829"/>
                <a:chOff x="5181600" y="457200"/>
                <a:chExt cx="3235325" cy="2759075"/>
              </a:xfrm>
              <a:solidFill>
                <a:schemeClr val="bg2">
                  <a:lumMod val="60000"/>
                  <a:lumOff val="40000"/>
                  <a:alpha val="1000"/>
                </a:schemeClr>
              </a:solidFill>
            </p:grpSpPr>
            <p:sp>
              <p:nvSpPr>
                <p:cNvPr id="242" name="Freeform 86"/>
                <p:cNvSpPr>
                  <a:spLocks/>
                </p:cNvSpPr>
                <p:nvPr/>
              </p:nvSpPr>
              <p:spPr bwMode="auto">
                <a:xfrm>
                  <a:off x="6400801" y="787399"/>
                  <a:ext cx="390524" cy="581026"/>
                </a:xfrm>
                <a:custGeom>
                  <a:avLst/>
                  <a:gdLst/>
                  <a:ahLst/>
                  <a:cxnLst>
                    <a:cxn ang="0">
                      <a:pos x="242" y="366"/>
                    </a:cxn>
                    <a:cxn ang="0">
                      <a:pos x="242" y="366"/>
                    </a:cxn>
                    <a:cxn ang="0">
                      <a:pos x="244" y="364"/>
                    </a:cxn>
                    <a:cxn ang="0">
                      <a:pos x="246" y="364"/>
                    </a:cxn>
                    <a:cxn ang="0">
                      <a:pos x="246" y="364"/>
                    </a:cxn>
                    <a:cxn ang="0">
                      <a:pos x="236" y="348"/>
                    </a:cxn>
                    <a:cxn ang="0">
                      <a:pos x="50" y="54"/>
                    </a:cxn>
                    <a:cxn ang="0">
                      <a:pos x="50" y="54"/>
                    </a:cxn>
                    <a:cxn ang="0">
                      <a:pos x="32" y="28"/>
                    </a:cxn>
                    <a:cxn ang="0">
                      <a:pos x="32" y="26"/>
                    </a:cxn>
                    <a:cxn ang="0">
                      <a:pos x="32" y="26"/>
                    </a:cxn>
                    <a:cxn ang="0">
                      <a:pos x="22" y="14"/>
                    </a:cxn>
                    <a:cxn ang="0">
                      <a:pos x="10" y="4"/>
                    </a:cxn>
                    <a:cxn ang="0">
                      <a:pos x="10" y="4"/>
                    </a:cxn>
                    <a:cxn ang="0">
                      <a:pos x="6" y="2"/>
                    </a:cxn>
                    <a:cxn ang="0">
                      <a:pos x="2" y="0"/>
                    </a:cxn>
                    <a:cxn ang="0">
                      <a:pos x="0" y="2"/>
                    </a:cxn>
                    <a:cxn ang="0">
                      <a:pos x="0" y="6"/>
                    </a:cxn>
                    <a:cxn ang="0">
                      <a:pos x="0" y="6"/>
                    </a:cxn>
                    <a:cxn ang="0">
                      <a:pos x="4" y="16"/>
                    </a:cxn>
                    <a:cxn ang="0">
                      <a:pos x="10" y="24"/>
                    </a:cxn>
                    <a:cxn ang="0">
                      <a:pos x="10" y="24"/>
                    </a:cxn>
                    <a:cxn ang="0">
                      <a:pos x="20" y="34"/>
                    </a:cxn>
                    <a:cxn ang="0">
                      <a:pos x="28" y="44"/>
                    </a:cxn>
                    <a:cxn ang="0">
                      <a:pos x="232" y="352"/>
                    </a:cxn>
                    <a:cxn ang="0">
                      <a:pos x="232" y="352"/>
                    </a:cxn>
                    <a:cxn ang="0">
                      <a:pos x="238" y="362"/>
                    </a:cxn>
                    <a:cxn ang="0">
                      <a:pos x="242" y="366"/>
                    </a:cxn>
                    <a:cxn ang="0">
                      <a:pos x="242" y="366"/>
                    </a:cxn>
                  </a:cxnLst>
                  <a:rect l="0" t="0" r="r" b="b"/>
                  <a:pathLst>
                    <a:path w="246" h="366">
                      <a:moveTo>
                        <a:pt x="242" y="366"/>
                      </a:moveTo>
                      <a:lnTo>
                        <a:pt x="242" y="366"/>
                      </a:lnTo>
                      <a:lnTo>
                        <a:pt x="244" y="364"/>
                      </a:lnTo>
                      <a:lnTo>
                        <a:pt x="246" y="364"/>
                      </a:lnTo>
                      <a:lnTo>
                        <a:pt x="246" y="364"/>
                      </a:lnTo>
                      <a:lnTo>
                        <a:pt x="236" y="348"/>
                      </a:lnTo>
                      <a:lnTo>
                        <a:pt x="50" y="54"/>
                      </a:lnTo>
                      <a:lnTo>
                        <a:pt x="50" y="54"/>
                      </a:lnTo>
                      <a:lnTo>
                        <a:pt x="32" y="28"/>
                      </a:lnTo>
                      <a:lnTo>
                        <a:pt x="32" y="26"/>
                      </a:lnTo>
                      <a:lnTo>
                        <a:pt x="32" y="26"/>
                      </a:lnTo>
                      <a:lnTo>
                        <a:pt x="22" y="14"/>
                      </a:lnTo>
                      <a:lnTo>
                        <a:pt x="10" y="4"/>
                      </a:lnTo>
                      <a:lnTo>
                        <a:pt x="10" y="4"/>
                      </a:lnTo>
                      <a:lnTo>
                        <a:pt x="6" y="2"/>
                      </a:lnTo>
                      <a:lnTo>
                        <a:pt x="2" y="0"/>
                      </a:lnTo>
                      <a:lnTo>
                        <a:pt x="0" y="2"/>
                      </a:lnTo>
                      <a:lnTo>
                        <a:pt x="0" y="6"/>
                      </a:lnTo>
                      <a:lnTo>
                        <a:pt x="0" y="6"/>
                      </a:lnTo>
                      <a:lnTo>
                        <a:pt x="4" y="16"/>
                      </a:lnTo>
                      <a:lnTo>
                        <a:pt x="10" y="24"/>
                      </a:lnTo>
                      <a:lnTo>
                        <a:pt x="10" y="24"/>
                      </a:lnTo>
                      <a:lnTo>
                        <a:pt x="20" y="34"/>
                      </a:lnTo>
                      <a:lnTo>
                        <a:pt x="28" y="44"/>
                      </a:lnTo>
                      <a:lnTo>
                        <a:pt x="232" y="352"/>
                      </a:lnTo>
                      <a:lnTo>
                        <a:pt x="232" y="352"/>
                      </a:lnTo>
                      <a:lnTo>
                        <a:pt x="238" y="362"/>
                      </a:lnTo>
                      <a:lnTo>
                        <a:pt x="242" y="366"/>
                      </a:lnTo>
                      <a:lnTo>
                        <a:pt x="242" y="36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3" name="Freeform 87"/>
                <p:cNvSpPr>
                  <a:spLocks/>
                </p:cNvSpPr>
                <p:nvPr/>
              </p:nvSpPr>
              <p:spPr bwMode="auto">
                <a:xfrm>
                  <a:off x="6791325" y="1381124"/>
                  <a:ext cx="1588" cy="1588"/>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4" name="Freeform 88"/>
                <p:cNvSpPr>
                  <a:spLocks/>
                </p:cNvSpPr>
                <p:nvPr/>
              </p:nvSpPr>
              <p:spPr bwMode="auto">
                <a:xfrm>
                  <a:off x="6819900" y="787399"/>
                  <a:ext cx="387350" cy="581026"/>
                </a:xfrm>
                <a:custGeom>
                  <a:avLst/>
                  <a:gdLst/>
                  <a:ahLst/>
                  <a:cxnLst>
                    <a:cxn ang="0">
                      <a:pos x="2" y="366"/>
                    </a:cxn>
                    <a:cxn ang="0">
                      <a:pos x="2" y="366"/>
                    </a:cxn>
                    <a:cxn ang="0">
                      <a:pos x="6" y="362"/>
                    </a:cxn>
                    <a:cxn ang="0">
                      <a:pos x="14" y="352"/>
                    </a:cxn>
                    <a:cxn ang="0">
                      <a:pos x="216" y="44"/>
                    </a:cxn>
                    <a:cxn ang="0">
                      <a:pos x="216" y="44"/>
                    </a:cxn>
                    <a:cxn ang="0">
                      <a:pos x="226" y="34"/>
                    </a:cxn>
                    <a:cxn ang="0">
                      <a:pos x="234" y="24"/>
                    </a:cxn>
                    <a:cxn ang="0">
                      <a:pos x="234" y="24"/>
                    </a:cxn>
                    <a:cxn ang="0">
                      <a:pos x="240" y="16"/>
                    </a:cxn>
                    <a:cxn ang="0">
                      <a:pos x="244" y="6"/>
                    </a:cxn>
                    <a:cxn ang="0">
                      <a:pos x="244" y="6"/>
                    </a:cxn>
                    <a:cxn ang="0">
                      <a:pos x="244" y="2"/>
                    </a:cxn>
                    <a:cxn ang="0">
                      <a:pos x="242" y="0"/>
                    </a:cxn>
                    <a:cxn ang="0">
                      <a:pos x="238" y="2"/>
                    </a:cxn>
                    <a:cxn ang="0">
                      <a:pos x="234" y="4"/>
                    </a:cxn>
                    <a:cxn ang="0">
                      <a:pos x="234" y="4"/>
                    </a:cxn>
                    <a:cxn ang="0">
                      <a:pos x="222" y="14"/>
                    </a:cxn>
                    <a:cxn ang="0">
                      <a:pos x="212" y="26"/>
                    </a:cxn>
                    <a:cxn ang="0">
                      <a:pos x="212" y="28"/>
                    </a:cxn>
                    <a:cxn ang="0">
                      <a:pos x="212" y="28"/>
                    </a:cxn>
                    <a:cxn ang="0">
                      <a:pos x="194" y="54"/>
                    </a:cxn>
                    <a:cxn ang="0">
                      <a:pos x="8" y="348"/>
                    </a:cxn>
                    <a:cxn ang="0">
                      <a:pos x="8" y="348"/>
                    </a:cxn>
                    <a:cxn ang="0">
                      <a:pos x="0" y="364"/>
                    </a:cxn>
                    <a:cxn ang="0">
                      <a:pos x="0" y="364"/>
                    </a:cxn>
                    <a:cxn ang="0">
                      <a:pos x="0" y="366"/>
                    </a:cxn>
                    <a:cxn ang="0">
                      <a:pos x="0" y="366"/>
                    </a:cxn>
                    <a:cxn ang="0">
                      <a:pos x="2" y="366"/>
                    </a:cxn>
                    <a:cxn ang="0">
                      <a:pos x="2" y="366"/>
                    </a:cxn>
                  </a:cxnLst>
                  <a:rect l="0" t="0" r="r" b="b"/>
                  <a:pathLst>
                    <a:path w="244" h="366">
                      <a:moveTo>
                        <a:pt x="2" y="366"/>
                      </a:moveTo>
                      <a:lnTo>
                        <a:pt x="2" y="366"/>
                      </a:lnTo>
                      <a:lnTo>
                        <a:pt x="6" y="362"/>
                      </a:lnTo>
                      <a:lnTo>
                        <a:pt x="14" y="352"/>
                      </a:lnTo>
                      <a:lnTo>
                        <a:pt x="216" y="44"/>
                      </a:lnTo>
                      <a:lnTo>
                        <a:pt x="216" y="44"/>
                      </a:lnTo>
                      <a:lnTo>
                        <a:pt x="226" y="34"/>
                      </a:lnTo>
                      <a:lnTo>
                        <a:pt x="234" y="24"/>
                      </a:lnTo>
                      <a:lnTo>
                        <a:pt x="234" y="24"/>
                      </a:lnTo>
                      <a:lnTo>
                        <a:pt x="240" y="16"/>
                      </a:lnTo>
                      <a:lnTo>
                        <a:pt x="244" y="6"/>
                      </a:lnTo>
                      <a:lnTo>
                        <a:pt x="244" y="6"/>
                      </a:lnTo>
                      <a:lnTo>
                        <a:pt x="244" y="2"/>
                      </a:lnTo>
                      <a:lnTo>
                        <a:pt x="242" y="0"/>
                      </a:lnTo>
                      <a:lnTo>
                        <a:pt x="238" y="2"/>
                      </a:lnTo>
                      <a:lnTo>
                        <a:pt x="234" y="4"/>
                      </a:lnTo>
                      <a:lnTo>
                        <a:pt x="234" y="4"/>
                      </a:lnTo>
                      <a:lnTo>
                        <a:pt x="222" y="14"/>
                      </a:lnTo>
                      <a:lnTo>
                        <a:pt x="212" y="26"/>
                      </a:lnTo>
                      <a:lnTo>
                        <a:pt x="212" y="28"/>
                      </a:lnTo>
                      <a:lnTo>
                        <a:pt x="212" y="28"/>
                      </a:lnTo>
                      <a:lnTo>
                        <a:pt x="194" y="54"/>
                      </a:lnTo>
                      <a:lnTo>
                        <a:pt x="8" y="348"/>
                      </a:lnTo>
                      <a:lnTo>
                        <a:pt x="8" y="348"/>
                      </a:lnTo>
                      <a:lnTo>
                        <a:pt x="0" y="364"/>
                      </a:lnTo>
                      <a:lnTo>
                        <a:pt x="0" y="364"/>
                      </a:lnTo>
                      <a:lnTo>
                        <a:pt x="0" y="366"/>
                      </a:lnTo>
                      <a:lnTo>
                        <a:pt x="0" y="366"/>
                      </a:lnTo>
                      <a:lnTo>
                        <a:pt x="2" y="366"/>
                      </a:lnTo>
                      <a:lnTo>
                        <a:pt x="2" y="36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5" name="Freeform 89"/>
                <p:cNvSpPr>
                  <a:spLocks noEditPoints="1"/>
                </p:cNvSpPr>
                <p:nvPr/>
              </p:nvSpPr>
              <p:spPr bwMode="auto">
                <a:xfrm>
                  <a:off x="5181600" y="457200"/>
                  <a:ext cx="3235325" cy="2759075"/>
                </a:xfrm>
                <a:custGeom>
                  <a:avLst/>
                  <a:gdLst/>
                  <a:ahLst/>
                  <a:cxnLst>
                    <a:cxn ang="0">
                      <a:pos x="1778" y="8"/>
                    </a:cxn>
                    <a:cxn ang="0">
                      <a:pos x="1424" y="184"/>
                    </a:cxn>
                    <a:cxn ang="0">
                      <a:pos x="1152" y="514"/>
                    </a:cxn>
                    <a:cxn ang="0">
                      <a:pos x="1064" y="610"/>
                    </a:cxn>
                    <a:cxn ang="0">
                      <a:pos x="1042" y="574"/>
                    </a:cxn>
                    <a:cxn ang="0">
                      <a:pos x="1014" y="574"/>
                    </a:cxn>
                    <a:cxn ang="0">
                      <a:pos x="982" y="586"/>
                    </a:cxn>
                    <a:cxn ang="0">
                      <a:pos x="964" y="644"/>
                    </a:cxn>
                    <a:cxn ang="0">
                      <a:pos x="774" y="350"/>
                    </a:cxn>
                    <a:cxn ang="0">
                      <a:pos x="432" y="66"/>
                    </a:cxn>
                    <a:cxn ang="0">
                      <a:pos x="60" y="14"/>
                    </a:cxn>
                    <a:cxn ang="0">
                      <a:pos x="58" y="236"/>
                    </a:cxn>
                    <a:cxn ang="0">
                      <a:pos x="100" y="298"/>
                    </a:cxn>
                    <a:cxn ang="0">
                      <a:pos x="154" y="358"/>
                    </a:cxn>
                    <a:cxn ang="0">
                      <a:pos x="190" y="458"/>
                    </a:cxn>
                    <a:cxn ang="0">
                      <a:pos x="216" y="506"/>
                    </a:cxn>
                    <a:cxn ang="0">
                      <a:pos x="228" y="580"/>
                    </a:cxn>
                    <a:cxn ang="0">
                      <a:pos x="252" y="632"/>
                    </a:cxn>
                    <a:cxn ang="0">
                      <a:pos x="320" y="740"/>
                    </a:cxn>
                    <a:cxn ang="0">
                      <a:pos x="628" y="780"/>
                    </a:cxn>
                    <a:cxn ang="0">
                      <a:pos x="422" y="938"/>
                    </a:cxn>
                    <a:cxn ang="0">
                      <a:pos x="446" y="1044"/>
                    </a:cxn>
                    <a:cxn ang="0">
                      <a:pos x="548" y="1174"/>
                    </a:cxn>
                    <a:cxn ang="0">
                      <a:pos x="588" y="1256"/>
                    </a:cxn>
                    <a:cxn ang="0">
                      <a:pos x="646" y="1306"/>
                    </a:cxn>
                    <a:cxn ang="0">
                      <a:pos x="650" y="1464"/>
                    </a:cxn>
                    <a:cxn ang="0">
                      <a:pos x="562" y="1580"/>
                    </a:cxn>
                    <a:cxn ang="0">
                      <a:pos x="516" y="1698"/>
                    </a:cxn>
                    <a:cxn ang="0">
                      <a:pos x="554" y="1734"/>
                    </a:cxn>
                    <a:cxn ang="0">
                      <a:pos x="670" y="1586"/>
                    </a:cxn>
                    <a:cxn ang="0">
                      <a:pos x="770" y="1476"/>
                    </a:cxn>
                    <a:cxn ang="0">
                      <a:pos x="890" y="1070"/>
                    </a:cxn>
                    <a:cxn ang="0">
                      <a:pos x="938" y="954"/>
                    </a:cxn>
                    <a:cxn ang="0">
                      <a:pos x="962" y="1146"/>
                    </a:cxn>
                    <a:cxn ang="0">
                      <a:pos x="1022" y="1320"/>
                    </a:cxn>
                    <a:cxn ang="0">
                      <a:pos x="1076" y="1068"/>
                    </a:cxn>
                    <a:cxn ang="0">
                      <a:pos x="1106" y="958"/>
                    </a:cxn>
                    <a:cxn ang="0">
                      <a:pos x="1160" y="1136"/>
                    </a:cxn>
                    <a:cxn ang="0">
                      <a:pos x="1268" y="1476"/>
                    </a:cxn>
                    <a:cxn ang="0">
                      <a:pos x="1366" y="1586"/>
                    </a:cxn>
                    <a:cxn ang="0">
                      <a:pos x="1494" y="1738"/>
                    </a:cxn>
                    <a:cxn ang="0">
                      <a:pos x="1520" y="1676"/>
                    </a:cxn>
                    <a:cxn ang="0">
                      <a:pos x="1456" y="1558"/>
                    </a:cxn>
                    <a:cxn ang="0">
                      <a:pos x="1382" y="1442"/>
                    </a:cxn>
                    <a:cxn ang="0">
                      <a:pos x="1396" y="1300"/>
                    </a:cxn>
                    <a:cxn ang="0">
                      <a:pos x="1460" y="1236"/>
                    </a:cxn>
                    <a:cxn ang="0">
                      <a:pos x="1508" y="1166"/>
                    </a:cxn>
                    <a:cxn ang="0">
                      <a:pos x="1600" y="1020"/>
                    </a:cxn>
                    <a:cxn ang="0">
                      <a:pos x="1596" y="918"/>
                    </a:cxn>
                    <a:cxn ang="0">
                      <a:pos x="1454" y="772"/>
                    </a:cxn>
                    <a:cxn ang="0">
                      <a:pos x="1722" y="734"/>
                    </a:cxn>
                    <a:cxn ang="0">
                      <a:pos x="1788" y="628"/>
                    </a:cxn>
                    <a:cxn ang="0">
                      <a:pos x="1820" y="562"/>
                    </a:cxn>
                    <a:cxn ang="0">
                      <a:pos x="1824" y="498"/>
                    </a:cxn>
                    <a:cxn ang="0">
                      <a:pos x="1846" y="452"/>
                    </a:cxn>
                    <a:cxn ang="0">
                      <a:pos x="1884" y="358"/>
                    </a:cxn>
                    <a:cxn ang="0">
                      <a:pos x="1946" y="286"/>
                    </a:cxn>
                    <a:cxn ang="0">
                      <a:pos x="1984" y="232"/>
                    </a:cxn>
                    <a:cxn ang="0">
                      <a:pos x="1014" y="582"/>
                    </a:cxn>
                  </a:cxnLst>
                  <a:rect l="0" t="0" r="r" b="b"/>
                  <a:pathLst>
                    <a:path w="2038" h="1738">
                      <a:moveTo>
                        <a:pt x="2036" y="78"/>
                      </a:moveTo>
                      <a:lnTo>
                        <a:pt x="2018" y="44"/>
                      </a:lnTo>
                      <a:lnTo>
                        <a:pt x="1978" y="14"/>
                      </a:lnTo>
                      <a:lnTo>
                        <a:pt x="1916" y="2"/>
                      </a:lnTo>
                      <a:lnTo>
                        <a:pt x="1850" y="0"/>
                      </a:lnTo>
                      <a:lnTo>
                        <a:pt x="1850" y="0"/>
                      </a:lnTo>
                      <a:lnTo>
                        <a:pt x="1832" y="0"/>
                      </a:lnTo>
                      <a:lnTo>
                        <a:pt x="1808" y="4"/>
                      </a:lnTo>
                      <a:lnTo>
                        <a:pt x="1778" y="8"/>
                      </a:lnTo>
                      <a:lnTo>
                        <a:pt x="1742" y="16"/>
                      </a:lnTo>
                      <a:lnTo>
                        <a:pt x="1702" y="28"/>
                      </a:lnTo>
                      <a:lnTo>
                        <a:pt x="1656" y="46"/>
                      </a:lnTo>
                      <a:lnTo>
                        <a:pt x="1606" y="66"/>
                      </a:lnTo>
                      <a:lnTo>
                        <a:pt x="1606" y="66"/>
                      </a:lnTo>
                      <a:lnTo>
                        <a:pt x="1558" y="92"/>
                      </a:lnTo>
                      <a:lnTo>
                        <a:pt x="1510" y="120"/>
                      </a:lnTo>
                      <a:lnTo>
                        <a:pt x="1466" y="152"/>
                      </a:lnTo>
                      <a:lnTo>
                        <a:pt x="1424" y="184"/>
                      </a:lnTo>
                      <a:lnTo>
                        <a:pt x="1382" y="222"/>
                      </a:lnTo>
                      <a:lnTo>
                        <a:pt x="1342" y="260"/>
                      </a:lnTo>
                      <a:lnTo>
                        <a:pt x="1302" y="304"/>
                      </a:lnTo>
                      <a:lnTo>
                        <a:pt x="1264" y="350"/>
                      </a:lnTo>
                      <a:lnTo>
                        <a:pt x="1264" y="350"/>
                      </a:lnTo>
                      <a:lnTo>
                        <a:pt x="1234" y="388"/>
                      </a:lnTo>
                      <a:lnTo>
                        <a:pt x="1204" y="430"/>
                      </a:lnTo>
                      <a:lnTo>
                        <a:pt x="1176" y="472"/>
                      </a:lnTo>
                      <a:lnTo>
                        <a:pt x="1152" y="514"/>
                      </a:lnTo>
                      <a:lnTo>
                        <a:pt x="1110" y="590"/>
                      </a:lnTo>
                      <a:lnTo>
                        <a:pt x="1080" y="646"/>
                      </a:lnTo>
                      <a:lnTo>
                        <a:pt x="1080" y="646"/>
                      </a:lnTo>
                      <a:lnTo>
                        <a:pt x="1074" y="644"/>
                      </a:lnTo>
                      <a:lnTo>
                        <a:pt x="1074" y="644"/>
                      </a:lnTo>
                      <a:lnTo>
                        <a:pt x="1068" y="632"/>
                      </a:lnTo>
                      <a:lnTo>
                        <a:pt x="1060" y="618"/>
                      </a:lnTo>
                      <a:lnTo>
                        <a:pt x="1060" y="618"/>
                      </a:lnTo>
                      <a:lnTo>
                        <a:pt x="1064" y="610"/>
                      </a:lnTo>
                      <a:lnTo>
                        <a:pt x="1066" y="602"/>
                      </a:lnTo>
                      <a:lnTo>
                        <a:pt x="1066" y="602"/>
                      </a:lnTo>
                      <a:lnTo>
                        <a:pt x="1064" y="592"/>
                      </a:lnTo>
                      <a:lnTo>
                        <a:pt x="1060" y="586"/>
                      </a:lnTo>
                      <a:lnTo>
                        <a:pt x="1052" y="580"/>
                      </a:lnTo>
                      <a:lnTo>
                        <a:pt x="1042" y="578"/>
                      </a:lnTo>
                      <a:lnTo>
                        <a:pt x="1042" y="578"/>
                      </a:lnTo>
                      <a:lnTo>
                        <a:pt x="1040" y="580"/>
                      </a:lnTo>
                      <a:lnTo>
                        <a:pt x="1042" y="574"/>
                      </a:lnTo>
                      <a:lnTo>
                        <a:pt x="1036" y="574"/>
                      </a:lnTo>
                      <a:lnTo>
                        <a:pt x="1032" y="574"/>
                      </a:lnTo>
                      <a:lnTo>
                        <a:pt x="1032" y="574"/>
                      </a:lnTo>
                      <a:lnTo>
                        <a:pt x="1024" y="568"/>
                      </a:lnTo>
                      <a:lnTo>
                        <a:pt x="1024" y="568"/>
                      </a:lnTo>
                      <a:lnTo>
                        <a:pt x="1022" y="568"/>
                      </a:lnTo>
                      <a:lnTo>
                        <a:pt x="1018" y="570"/>
                      </a:lnTo>
                      <a:lnTo>
                        <a:pt x="1012" y="570"/>
                      </a:lnTo>
                      <a:lnTo>
                        <a:pt x="1014" y="574"/>
                      </a:lnTo>
                      <a:lnTo>
                        <a:pt x="1008" y="574"/>
                      </a:lnTo>
                      <a:lnTo>
                        <a:pt x="1004" y="574"/>
                      </a:lnTo>
                      <a:lnTo>
                        <a:pt x="1008" y="580"/>
                      </a:lnTo>
                      <a:lnTo>
                        <a:pt x="1008" y="580"/>
                      </a:lnTo>
                      <a:lnTo>
                        <a:pt x="1008" y="580"/>
                      </a:lnTo>
                      <a:lnTo>
                        <a:pt x="1000" y="578"/>
                      </a:lnTo>
                      <a:lnTo>
                        <a:pt x="1000" y="578"/>
                      </a:lnTo>
                      <a:lnTo>
                        <a:pt x="990" y="580"/>
                      </a:lnTo>
                      <a:lnTo>
                        <a:pt x="982" y="586"/>
                      </a:lnTo>
                      <a:lnTo>
                        <a:pt x="978" y="592"/>
                      </a:lnTo>
                      <a:lnTo>
                        <a:pt x="976" y="602"/>
                      </a:lnTo>
                      <a:lnTo>
                        <a:pt x="976" y="602"/>
                      </a:lnTo>
                      <a:lnTo>
                        <a:pt x="978" y="608"/>
                      </a:lnTo>
                      <a:lnTo>
                        <a:pt x="980" y="616"/>
                      </a:lnTo>
                      <a:lnTo>
                        <a:pt x="980" y="616"/>
                      </a:lnTo>
                      <a:lnTo>
                        <a:pt x="970" y="632"/>
                      </a:lnTo>
                      <a:lnTo>
                        <a:pt x="964" y="644"/>
                      </a:lnTo>
                      <a:lnTo>
                        <a:pt x="964" y="644"/>
                      </a:lnTo>
                      <a:lnTo>
                        <a:pt x="958" y="646"/>
                      </a:lnTo>
                      <a:lnTo>
                        <a:pt x="958" y="646"/>
                      </a:lnTo>
                      <a:lnTo>
                        <a:pt x="928" y="590"/>
                      </a:lnTo>
                      <a:lnTo>
                        <a:pt x="886" y="514"/>
                      </a:lnTo>
                      <a:lnTo>
                        <a:pt x="860" y="472"/>
                      </a:lnTo>
                      <a:lnTo>
                        <a:pt x="834" y="430"/>
                      </a:lnTo>
                      <a:lnTo>
                        <a:pt x="804" y="388"/>
                      </a:lnTo>
                      <a:lnTo>
                        <a:pt x="774" y="350"/>
                      </a:lnTo>
                      <a:lnTo>
                        <a:pt x="774" y="350"/>
                      </a:lnTo>
                      <a:lnTo>
                        <a:pt x="736" y="304"/>
                      </a:lnTo>
                      <a:lnTo>
                        <a:pt x="696" y="260"/>
                      </a:lnTo>
                      <a:lnTo>
                        <a:pt x="656" y="222"/>
                      </a:lnTo>
                      <a:lnTo>
                        <a:pt x="614" y="184"/>
                      </a:lnTo>
                      <a:lnTo>
                        <a:pt x="572" y="152"/>
                      </a:lnTo>
                      <a:lnTo>
                        <a:pt x="528" y="120"/>
                      </a:lnTo>
                      <a:lnTo>
                        <a:pt x="480" y="92"/>
                      </a:lnTo>
                      <a:lnTo>
                        <a:pt x="432" y="66"/>
                      </a:lnTo>
                      <a:lnTo>
                        <a:pt x="432" y="66"/>
                      </a:lnTo>
                      <a:lnTo>
                        <a:pt x="382" y="46"/>
                      </a:lnTo>
                      <a:lnTo>
                        <a:pt x="336" y="28"/>
                      </a:lnTo>
                      <a:lnTo>
                        <a:pt x="296" y="16"/>
                      </a:lnTo>
                      <a:lnTo>
                        <a:pt x="260" y="8"/>
                      </a:lnTo>
                      <a:lnTo>
                        <a:pt x="230" y="4"/>
                      </a:lnTo>
                      <a:lnTo>
                        <a:pt x="206" y="0"/>
                      </a:lnTo>
                      <a:lnTo>
                        <a:pt x="188" y="0"/>
                      </a:lnTo>
                      <a:lnTo>
                        <a:pt x="122" y="2"/>
                      </a:lnTo>
                      <a:lnTo>
                        <a:pt x="60" y="14"/>
                      </a:lnTo>
                      <a:lnTo>
                        <a:pt x="20" y="44"/>
                      </a:lnTo>
                      <a:lnTo>
                        <a:pt x="2" y="78"/>
                      </a:lnTo>
                      <a:lnTo>
                        <a:pt x="0" y="114"/>
                      </a:lnTo>
                      <a:lnTo>
                        <a:pt x="10" y="156"/>
                      </a:lnTo>
                      <a:lnTo>
                        <a:pt x="32" y="202"/>
                      </a:lnTo>
                      <a:lnTo>
                        <a:pt x="32" y="202"/>
                      </a:lnTo>
                      <a:lnTo>
                        <a:pt x="42" y="218"/>
                      </a:lnTo>
                      <a:lnTo>
                        <a:pt x="54" y="232"/>
                      </a:lnTo>
                      <a:lnTo>
                        <a:pt x="58" y="236"/>
                      </a:lnTo>
                      <a:lnTo>
                        <a:pt x="64" y="240"/>
                      </a:lnTo>
                      <a:lnTo>
                        <a:pt x="64" y="240"/>
                      </a:lnTo>
                      <a:lnTo>
                        <a:pt x="68" y="242"/>
                      </a:lnTo>
                      <a:lnTo>
                        <a:pt x="72" y="246"/>
                      </a:lnTo>
                      <a:lnTo>
                        <a:pt x="78" y="258"/>
                      </a:lnTo>
                      <a:lnTo>
                        <a:pt x="82" y="272"/>
                      </a:lnTo>
                      <a:lnTo>
                        <a:pt x="82" y="272"/>
                      </a:lnTo>
                      <a:lnTo>
                        <a:pt x="90" y="286"/>
                      </a:lnTo>
                      <a:lnTo>
                        <a:pt x="100" y="298"/>
                      </a:lnTo>
                      <a:lnTo>
                        <a:pt x="108" y="302"/>
                      </a:lnTo>
                      <a:lnTo>
                        <a:pt x="114" y="308"/>
                      </a:lnTo>
                      <a:lnTo>
                        <a:pt x="114" y="308"/>
                      </a:lnTo>
                      <a:lnTo>
                        <a:pt x="122" y="312"/>
                      </a:lnTo>
                      <a:lnTo>
                        <a:pt x="128" y="318"/>
                      </a:lnTo>
                      <a:lnTo>
                        <a:pt x="140" y="332"/>
                      </a:lnTo>
                      <a:lnTo>
                        <a:pt x="150" y="348"/>
                      </a:lnTo>
                      <a:lnTo>
                        <a:pt x="154" y="358"/>
                      </a:lnTo>
                      <a:lnTo>
                        <a:pt x="154" y="358"/>
                      </a:lnTo>
                      <a:lnTo>
                        <a:pt x="156" y="364"/>
                      </a:lnTo>
                      <a:lnTo>
                        <a:pt x="158" y="370"/>
                      </a:lnTo>
                      <a:lnTo>
                        <a:pt x="170" y="384"/>
                      </a:lnTo>
                      <a:lnTo>
                        <a:pt x="186" y="404"/>
                      </a:lnTo>
                      <a:lnTo>
                        <a:pt x="186" y="404"/>
                      </a:lnTo>
                      <a:lnTo>
                        <a:pt x="190" y="428"/>
                      </a:lnTo>
                      <a:lnTo>
                        <a:pt x="192" y="446"/>
                      </a:lnTo>
                      <a:lnTo>
                        <a:pt x="192" y="452"/>
                      </a:lnTo>
                      <a:lnTo>
                        <a:pt x="190" y="458"/>
                      </a:lnTo>
                      <a:lnTo>
                        <a:pt x="190" y="458"/>
                      </a:lnTo>
                      <a:lnTo>
                        <a:pt x="188" y="462"/>
                      </a:lnTo>
                      <a:lnTo>
                        <a:pt x="188" y="466"/>
                      </a:lnTo>
                      <a:lnTo>
                        <a:pt x="194" y="474"/>
                      </a:lnTo>
                      <a:lnTo>
                        <a:pt x="206" y="484"/>
                      </a:lnTo>
                      <a:lnTo>
                        <a:pt x="206" y="484"/>
                      </a:lnTo>
                      <a:lnTo>
                        <a:pt x="210" y="488"/>
                      </a:lnTo>
                      <a:lnTo>
                        <a:pt x="214" y="498"/>
                      </a:lnTo>
                      <a:lnTo>
                        <a:pt x="216" y="506"/>
                      </a:lnTo>
                      <a:lnTo>
                        <a:pt x="218" y="512"/>
                      </a:lnTo>
                      <a:lnTo>
                        <a:pt x="218" y="518"/>
                      </a:lnTo>
                      <a:lnTo>
                        <a:pt x="214" y="526"/>
                      </a:lnTo>
                      <a:lnTo>
                        <a:pt x="214" y="526"/>
                      </a:lnTo>
                      <a:lnTo>
                        <a:pt x="212" y="532"/>
                      </a:lnTo>
                      <a:lnTo>
                        <a:pt x="212" y="542"/>
                      </a:lnTo>
                      <a:lnTo>
                        <a:pt x="214" y="552"/>
                      </a:lnTo>
                      <a:lnTo>
                        <a:pt x="218" y="562"/>
                      </a:lnTo>
                      <a:lnTo>
                        <a:pt x="228" y="580"/>
                      </a:lnTo>
                      <a:lnTo>
                        <a:pt x="232" y="586"/>
                      </a:lnTo>
                      <a:lnTo>
                        <a:pt x="236" y="590"/>
                      </a:lnTo>
                      <a:lnTo>
                        <a:pt x="236" y="590"/>
                      </a:lnTo>
                      <a:lnTo>
                        <a:pt x="238" y="594"/>
                      </a:lnTo>
                      <a:lnTo>
                        <a:pt x="242" y="598"/>
                      </a:lnTo>
                      <a:lnTo>
                        <a:pt x="246" y="612"/>
                      </a:lnTo>
                      <a:lnTo>
                        <a:pt x="250" y="628"/>
                      </a:lnTo>
                      <a:lnTo>
                        <a:pt x="250" y="628"/>
                      </a:lnTo>
                      <a:lnTo>
                        <a:pt x="252" y="632"/>
                      </a:lnTo>
                      <a:lnTo>
                        <a:pt x="254" y="642"/>
                      </a:lnTo>
                      <a:lnTo>
                        <a:pt x="264" y="656"/>
                      </a:lnTo>
                      <a:lnTo>
                        <a:pt x="278" y="678"/>
                      </a:lnTo>
                      <a:lnTo>
                        <a:pt x="278" y="678"/>
                      </a:lnTo>
                      <a:lnTo>
                        <a:pt x="294" y="698"/>
                      </a:lnTo>
                      <a:lnTo>
                        <a:pt x="304" y="712"/>
                      </a:lnTo>
                      <a:lnTo>
                        <a:pt x="316" y="734"/>
                      </a:lnTo>
                      <a:lnTo>
                        <a:pt x="316" y="734"/>
                      </a:lnTo>
                      <a:lnTo>
                        <a:pt x="320" y="740"/>
                      </a:lnTo>
                      <a:lnTo>
                        <a:pt x="326" y="744"/>
                      </a:lnTo>
                      <a:lnTo>
                        <a:pt x="344" y="752"/>
                      </a:lnTo>
                      <a:lnTo>
                        <a:pt x="364" y="760"/>
                      </a:lnTo>
                      <a:lnTo>
                        <a:pt x="414" y="768"/>
                      </a:lnTo>
                      <a:lnTo>
                        <a:pt x="468" y="768"/>
                      </a:lnTo>
                      <a:lnTo>
                        <a:pt x="516" y="768"/>
                      </a:lnTo>
                      <a:lnTo>
                        <a:pt x="584" y="772"/>
                      </a:lnTo>
                      <a:lnTo>
                        <a:pt x="626" y="778"/>
                      </a:lnTo>
                      <a:lnTo>
                        <a:pt x="628" y="780"/>
                      </a:lnTo>
                      <a:lnTo>
                        <a:pt x="628" y="780"/>
                      </a:lnTo>
                      <a:lnTo>
                        <a:pt x="596" y="796"/>
                      </a:lnTo>
                      <a:lnTo>
                        <a:pt x="568" y="814"/>
                      </a:lnTo>
                      <a:lnTo>
                        <a:pt x="542" y="832"/>
                      </a:lnTo>
                      <a:lnTo>
                        <a:pt x="518" y="850"/>
                      </a:lnTo>
                      <a:lnTo>
                        <a:pt x="518" y="850"/>
                      </a:lnTo>
                      <a:lnTo>
                        <a:pt x="472" y="890"/>
                      </a:lnTo>
                      <a:lnTo>
                        <a:pt x="442" y="918"/>
                      </a:lnTo>
                      <a:lnTo>
                        <a:pt x="422" y="938"/>
                      </a:lnTo>
                      <a:lnTo>
                        <a:pt x="414" y="952"/>
                      </a:lnTo>
                      <a:lnTo>
                        <a:pt x="412" y="958"/>
                      </a:lnTo>
                      <a:lnTo>
                        <a:pt x="416" y="962"/>
                      </a:lnTo>
                      <a:lnTo>
                        <a:pt x="418" y="962"/>
                      </a:lnTo>
                      <a:lnTo>
                        <a:pt x="420" y="962"/>
                      </a:lnTo>
                      <a:lnTo>
                        <a:pt x="430" y="996"/>
                      </a:lnTo>
                      <a:lnTo>
                        <a:pt x="430" y="996"/>
                      </a:lnTo>
                      <a:lnTo>
                        <a:pt x="438" y="1020"/>
                      </a:lnTo>
                      <a:lnTo>
                        <a:pt x="446" y="1044"/>
                      </a:lnTo>
                      <a:lnTo>
                        <a:pt x="458" y="1074"/>
                      </a:lnTo>
                      <a:lnTo>
                        <a:pt x="474" y="1102"/>
                      </a:lnTo>
                      <a:lnTo>
                        <a:pt x="490" y="1130"/>
                      </a:lnTo>
                      <a:lnTo>
                        <a:pt x="500" y="1142"/>
                      </a:lnTo>
                      <a:lnTo>
                        <a:pt x="510" y="1152"/>
                      </a:lnTo>
                      <a:lnTo>
                        <a:pt x="520" y="1160"/>
                      </a:lnTo>
                      <a:lnTo>
                        <a:pt x="530" y="1166"/>
                      </a:lnTo>
                      <a:lnTo>
                        <a:pt x="530" y="1166"/>
                      </a:lnTo>
                      <a:lnTo>
                        <a:pt x="548" y="1174"/>
                      </a:lnTo>
                      <a:lnTo>
                        <a:pt x="560" y="1184"/>
                      </a:lnTo>
                      <a:lnTo>
                        <a:pt x="568" y="1194"/>
                      </a:lnTo>
                      <a:lnTo>
                        <a:pt x="572" y="1204"/>
                      </a:lnTo>
                      <a:lnTo>
                        <a:pt x="574" y="1214"/>
                      </a:lnTo>
                      <a:lnTo>
                        <a:pt x="574" y="1222"/>
                      </a:lnTo>
                      <a:lnTo>
                        <a:pt x="574" y="1228"/>
                      </a:lnTo>
                      <a:lnTo>
                        <a:pt x="574" y="1228"/>
                      </a:lnTo>
                      <a:lnTo>
                        <a:pt x="578" y="1236"/>
                      </a:lnTo>
                      <a:lnTo>
                        <a:pt x="588" y="1256"/>
                      </a:lnTo>
                      <a:lnTo>
                        <a:pt x="596" y="1268"/>
                      </a:lnTo>
                      <a:lnTo>
                        <a:pt x="604" y="1278"/>
                      </a:lnTo>
                      <a:lnTo>
                        <a:pt x="616" y="1284"/>
                      </a:lnTo>
                      <a:lnTo>
                        <a:pt x="626" y="1288"/>
                      </a:lnTo>
                      <a:lnTo>
                        <a:pt x="626" y="1288"/>
                      </a:lnTo>
                      <a:lnTo>
                        <a:pt x="632" y="1290"/>
                      </a:lnTo>
                      <a:lnTo>
                        <a:pt x="638" y="1294"/>
                      </a:lnTo>
                      <a:lnTo>
                        <a:pt x="642" y="1300"/>
                      </a:lnTo>
                      <a:lnTo>
                        <a:pt x="646" y="1306"/>
                      </a:lnTo>
                      <a:lnTo>
                        <a:pt x="652" y="1322"/>
                      </a:lnTo>
                      <a:lnTo>
                        <a:pt x="656" y="1340"/>
                      </a:lnTo>
                      <a:lnTo>
                        <a:pt x="660" y="1374"/>
                      </a:lnTo>
                      <a:lnTo>
                        <a:pt x="662" y="1388"/>
                      </a:lnTo>
                      <a:lnTo>
                        <a:pt x="662" y="1388"/>
                      </a:lnTo>
                      <a:lnTo>
                        <a:pt x="662" y="1404"/>
                      </a:lnTo>
                      <a:lnTo>
                        <a:pt x="660" y="1420"/>
                      </a:lnTo>
                      <a:lnTo>
                        <a:pt x="656" y="1442"/>
                      </a:lnTo>
                      <a:lnTo>
                        <a:pt x="650" y="1464"/>
                      </a:lnTo>
                      <a:lnTo>
                        <a:pt x="642" y="1486"/>
                      </a:lnTo>
                      <a:lnTo>
                        <a:pt x="636" y="1498"/>
                      </a:lnTo>
                      <a:lnTo>
                        <a:pt x="630" y="1508"/>
                      </a:lnTo>
                      <a:lnTo>
                        <a:pt x="622" y="1518"/>
                      </a:lnTo>
                      <a:lnTo>
                        <a:pt x="612" y="1528"/>
                      </a:lnTo>
                      <a:lnTo>
                        <a:pt x="612" y="1528"/>
                      </a:lnTo>
                      <a:lnTo>
                        <a:pt x="596" y="1544"/>
                      </a:lnTo>
                      <a:lnTo>
                        <a:pt x="582" y="1558"/>
                      </a:lnTo>
                      <a:lnTo>
                        <a:pt x="562" y="1580"/>
                      </a:lnTo>
                      <a:lnTo>
                        <a:pt x="550" y="1596"/>
                      </a:lnTo>
                      <a:lnTo>
                        <a:pt x="548" y="1602"/>
                      </a:lnTo>
                      <a:lnTo>
                        <a:pt x="548" y="1602"/>
                      </a:lnTo>
                      <a:lnTo>
                        <a:pt x="538" y="1616"/>
                      </a:lnTo>
                      <a:lnTo>
                        <a:pt x="530" y="1632"/>
                      </a:lnTo>
                      <a:lnTo>
                        <a:pt x="522" y="1652"/>
                      </a:lnTo>
                      <a:lnTo>
                        <a:pt x="522" y="1652"/>
                      </a:lnTo>
                      <a:lnTo>
                        <a:pt x="518" y="1676"/>
                      </a:lnTo>
                      <a:lnTo>
                        <a:pt x="516" y="1698"/>
                      </a:lnTo>
                      <a:lnTo>
                        <a:pt x="518" y="1716"/>
                      </a:lnTo>
                      <a:lnTo>
                        <a:pt x="520" y="1724"/>
                      </a:lnTo>
                      <a:lnTo>
                        <a:pt x="522" y="1732"/>
                      </a:lnTo>
                      <a:lnTo>
                        <a:pt x="522" y="1732"/>
                      </a:lnTo>
                      <a:lnTo>
                        <a:pt x="526" y="1736"/>
                      </a:lnTo>
                      <a:lnTo>
                        <a:pt x="532" y="1738"/>
                      </a:lnTo>
                      <a:lnTo>
                        <a:pt x="538" y="1738"/>
                      </a:lnTo>
                      <a:lnTo>
                        <a:pt x="544" y="1738"/>
                      </a:lnTo>
                      <a:lnTo>
                        <a:pt x="554" y="1734"/>
                      </a:lnTo>
                      <a:lnTo>
                        <a:pt x="558" y="1732"/>
                      </a:lnTo>
                      <a:lnTo>
                        <a:pt x="640" y="1640"/>
                      </a:lnTo>
                      <a:lnTo>
                        <a:pt x="636" y="1610"/>
                      </a:lnTo>
                      <a:lnTo>
                        <a:pt x="636" y="1610"/>
                      </a:lnTo>
                      <a:lnTo>
                        <a:pt x="648" y="1598"/>
                      </a:lnTo>
                      <a:lnTo>
                        <a:pt x="658" y="1590"/>
                      </a:lnTo>
                      <a:lnTo>
                        <a:pt x="664" y="1588"/>
                      </a:lnTo>
                      <a:lnTo>
                        <a:pt x="670" y="1586"/>
                      </a:lnTo>
                      <a:lnTo>
                        <a:pt x="670" y="1586"/>
                      </a:lnTo>
                      <a:lnTo>
                        <a:pt x="678" y="1582"/>
                      </a:lnTo>
                      <a:lnTo>
                        <a:pt x="684" y="1578"/>
                      </a:lnTo>
                      <a:lnTo>
                        <a:pt x="698" y="1562"/>
                      </a:lnTo>
                      <a:lnTo>
                        <a:pt x="712" y="1538"/>
                      </a:lnTo>
                      <a:lnTo>
                        <a:pt x="712" y="1538"/>
                      </a:lnTo>
                      <a:lnTo>
                        <a:pt x="732" y="1520"/>
                      </a:lnTo>
                      <a:lnTo>
                        <a:pt x="752" y="1500"/>
                      </a:lnTo>
                      <a:lnTo>
                        <a:pt x="770" y="1476"/>
                      </a:lnTo>
                      <a:lnTo>
                        <a:pt x="770" y="1476"/>
                      </a:lnTo>
                      <a:lnTo>
                        <a:pt x="790" y="1446"/>
                      </a:lnTo>
                      <a:lnTo>
                        <a:pt x="812" y="1410"/>
                      </a:lnTo>
                      <a:lnTo>
                        <a:pt x="830" y="1374"/>
                      </a:lnTo>
                      <a:lnTo>
                        <a:pt x="836" y="1356"/>
                      </a:lnTo>
                      <a:lnTo>
                        <a:pt x="840" y="1342"/>
                      </a:lnTo>
                      <a:lnTo>
                        <a:pt x="840" y="1342"/>
                      </a:lnTo>
                      <a:lnTo>
                        <a:pt x="854" y="1266"/>
                      </a:lnTo>
                      <a:lnTo>
                        <a:pt x="878" y="1136"/>
                      </a:lnTo>
                      <a:lnTo>
                        <a:pt x="890" y="1070"/>
                      </a:lnTo>
                      <a:lnTo>
                        <a:pt x="904" y="1014"/>
                      </a:lnTo>
                      <a:lnTo>
                        <a:pt x="910" y="992"/>
                      </a:lnTo>
                      <a:lnTo>
                        <a:pt x="916" y="974"/>
                      </a:lnTo>
                      <a:lnTo>
                        <a:pt x="922" y="964"/>
                      </a:lnTo>
                      <a:lnTo>
                        <a:pt x="924" y="960"/>
                      </a:lnTo>
                      <a:lnTo>
                        <a:pt x="926" y="960"/>
                      </a:lnTo>
                      <a:lnTo>
                        <a:pt x="926" y="960"/>
                      </a:lnTo>
                      <a:lnTo>
                        <a:pt x="932" y="958"/>
                      </a:lnTo>
                      <a:lnTo>
                        <a:pt x="938" y="954"/>
                      </a:lnTo>
                      <a:lnTo>
                        <a:pt x="950" y="942"/>
                      </a:lnTo>
                      <a:lnTo>
                        <a:pt x="964" y="926"/>
                      </a:lnTo>
                      <a:lnTo>
                        <a:pt x="976" y="908"/>
                      </a:lnTo>
                      <a:lnTo>
                        <a:pt x="968" y="972"/>
                      </a:lnTo>
                      <a:lnTo>
                        <a:pt x="972" y="994"/>
                      </a:lnTo>
                      <a:lnTo>
                        <a:pt x="962" y="1022"/>
                      </a:lnTo>
                      <a:lnTo>
                        <a:pt x="962" y="1068"/>
                      </a:lnTo>
                      <a:lnTo>
                        <a:pt x="962" y="1080"/>
                      </a:lnTo>
                      <a:lnTo>
                        <a:pt x="962" y="1146"/>
                      </a:lnTo>
                      <a:lnTo>
                        <a:pt x="972" y="1150"/>
                      </a:lnTo>
                      <a:lnTo>
                        <a:pt x="972" y="1160"/>
                      </a:lnTo>
                      <a:lnTo>
                        <a:pt x="962" y="1170"/>
                      </a:lnTo>
                      <a:lnTo>
                        <a:pt x="964" y="1202"/>
                      </a:lnTo>
                      <a:lnTo>
                        <a:pt x="964" y="1252"/>
                      </a:lnTo>
                      <a:lnTo>
                        <a:pt x="984" y="1294"/>
                      </a:lnTo>
                      <a:lnTo>
                        <a:pt x="1016" y="1320"/>
                      </a:lnTo>
                      <a:lnTo>
                        <a:pt x="1018" y="1292"/>
                      </a:lnTo>
                      <a:lnTo>
                        <a:pt x="1022" y="1320"/>
                      </a:lnTo>
                      <a:lnTo>
                        <a:pt x="1054" y="1294"/>
                      </a:lnTo>
                      <a:lnTo>
                        <a:pt x="1074" y="1252"/>
                      </a:lnTo>
                      <a:lnTo>
                        <a:pt x="1074" y="1202"/>
                      </a:lnTo>
                      <a:lnTo>
                        <a:pt x="1076" y="1170"/>
                      </a:lnTo>
                      <a:lnTo>
                        <a:pt x="1066" y="1160"/>
                      </a:lnTo>
                      <a:lnTo>
                        <a:pt x="1066" y="1150"/>
                      </a:lnTo>
                      <a:lnTo>
                        <a:pt x="1076" y="1146"/>
                      </a:lnTo>
                      <a:lnTo>
                        <a:pt x="1076" y="1080"/>
                      </a:lnTo>
                      <a:lnTo>
                        <a:pt x="1076" y="1068"/>
                      </a:lnTo>
                      <a:lnTo>
                        <a:pt x="1076" y="1022"/>
                      </a:lnTo>
                      <a:lnTo>
                        <a:pt x="1066" y="994"/>
                      </a:lnTo>
                      <a:lnTo>
                        <a:pt x="1068" y="972"/>
                      </a:lnTo>
                      <a:lnTo>
                        <a:pt x="1062" y="908"/>
                      </a:lnTo>
                      <a:lnTo>
                        <a:pt x="1062" y="908"/>
                      </a:lnTo>
                      <a:lnTo>
                        <a:pt x="1074" y="926"/>
                      </a:lnTo>
                      <a:lnTo>
                        <a:pt x="1088" y="942"/>
                      </a:lnTo>
                      <a:lnTo>
                        <a:pt x="1100" y="954"/>
                      </a:lnTo>
                      <a:lnTo>
                        <a:pt x="1106" y="958"/>
                      </a:lnTo>
                      <a:lnTo>
                        <a:pt x="1112" y="960"/>
                      </a:lnTo>
                      <a:lnTo>
                        <a:pt x="1112" y="960"/>
                      </a:lnTo>
                      <a:lnTo>
                        <a:pt x="1114" y="960"/>
                      </a:lnTo>
                      <a:lnTo>
                        <a:pt x="1116" y="964"/>
                      </a:lnTo>
                      <a:lnTo>
                        <a:pt x="1122" y="974"/>
                      </a:lnTo>
                      <a:lnTo>
                        <a:pt x="1128" y="992"/>
                      </a:lnTo>
                      <a:lnTo>
                        <a:pt x="1134" y="1014"/>
                      </a:lnTo>
                      <a:lnTo>
                        <a:pt x="1148" y="1070"/>
                      </a:lnTo>
                      <a:lnTo>
                        <a:pt x="1160" y="1136"/>
                      </a:lnTo>
                      <a:lnTo>
                        <a:pt x="1184" y="1266"/>
                      </a:lnTo>
                      <a:lnTo>
                        <a:pt x="1198" y="1342"/>
                      </a:lnTo>
                      <a:lnTo>
                        <a:pt x="1198" y="1342"/>
                      </a:lnTo>
                      <a:lnTo>
                        <a:pt x="1202" y="1356"/>
                      </a:lnTo>
                      <a:lnTo>
                        <a:pt x="1208" y="1374"/>
                      </a:lnTo>
                      <a:lnTo>
                        <a:pt x="1226" y="1410"/>
                      </a:lnTo>
                      <a:lnTo>
                        <a:pt x="1248" y="1446"/>
                      </a:lnTo>
                      <a:lnTo>
                        <a:pt x="1268" y="1476"/>
                      </a:lnTo>
                      <a:lnTo>
                        <a:pt x="1268" y="1476"/>
                      </a:lnTo>
                      <a:lnTo>
                        <a:pt x="1286" y="1500"/>
                      </a:lnTo>
                      <a:lnTo>
                        <a:pt x="1304" y="1520"/>
                      </a:lnTo>
                      <a:lnTo>
                        <a:pt x="1326" y="1538"/>
                      </a:lnTo>
                      <a:lnTo>
                        <a:pt x="1326" y="1538"/>
                      </a:lnTo>
                      <a:lnTo>
                        <a:pt x="1340" y="1562"/>
                      </a:lnTo>
                      <a:lnTo>
                        <a:pt x="1354" y="1578"/>
                      </a:lnTo>
                      <a:lnTo>
                        <a:pt x="1360" y="1582"/>
                      </a:lnTo>
                      <a:lnTo>
                        <a:pt x="1366" y="1586"/>
                      </a:lnTo>
                      <a:lnTo>
                        <a:pt x="1366" y="1586"/>
                      </a:lnTo>
                      <a:lnTo>
                        <a:pt x="1374" y="1588"/>
                      </a:lnTo>
                      <a:lnTo>
                        <a:pt x="1380" y="1590"/>
                      </a:lnTo>
                      <a:lnTo>
                        <a:pt x="1390" y="1598"/>
                      </a:lnTo>
                      <a:lnTo>
                        <a:pt x="1402" y="1610"/>
                      </a:lnTo>
                      <a:lnTo>
                        <a:pt x="1398" y="1640"/>
                      </a:lnTo>
                      <a:lnTo>
                        <a:pt x="1480" y="1732"/>
                      </a:lnTo>
                      <a:lnTo>
                        <a:pt x="1480" y="1732"/>
                      </a:lnTo>
                      <a:lnTo>
                        <a:pt x="1484" y="1734"/>
                      </a:lnTo>
                      <a:lnTo>
                        <a:pt x="1494" y="1738"/>
                      </a:lnTo>
                      <a:lnTo>
                        <a:pt x="1500" y="1738"/>
                      </a:lnTo>
                      <a:lnTo>
                        <a:pt x="1506" y="1738"/>
                      </a:lnTo>
                      <a:lnTo>
                        <a:pt x="1512" y="1736"/>
                      </a:lnTo>
                      <a:lnTo>
                        <a:pt x="1516" y="1732"/>
                      </a:lnTo>
                      <a:lnTo>
                        <a:pt x="1516" y="1732"/>
                      </a:lnTo>
                      <a:lnTo>
                        <a:pt x="1518" y="1724"/>
                      </a:lnTo>
                      <a:lnTo>
                        <a:pt x="1520" y="1716"/>
                      </a:lnTo>
                      <a:lnTo>
                        <a:pt x="1522" y="1698"/>
                      </a:lnTo>
                      <a:lnTo>
                        <a:pt x="1520" y="1676"/>
                      </a:lnTo>
                      <a:lnTo>
                        <a:pt x="1516" y="1652"/>
                      </a:lnTo>
                      <a:lnTo>
                        <a:pt x="1516" y="1652"/>
                      </a:lnTo>
                      <a:lnTo>
                        <a:pt x="1508" y="1632"/>
                      </a:lnTo>
                      <a:lnTo>
                        <a:pt x="1500" y="1616"/>
                      </a:lnTo>
                      <a:lnTo>
                        <a:pt x="1490" y="1602"/>
                      </a:lnTo>
                      <a:lnTo>
                        <a:pt x="1490" y="1602"/>
                      </a:lnTo>
                      <a:lnTo>
                        <a:pt x="1486" y="1596"/>
                      </a:lnTo>
                      <a:lnTo>
                        <a:pt x="1476" y="1580"/>
                      </a:lnTo>
                      <a:lnTo>
                        <a:pt x="1456" y="1558"/>
                      </a:lnTo>
                      <a:lnTo>
                        <a:pt x="1442" y="1544"/>
                      </a:lnTo>
                      <a:lnTo>
                        <a:pt x="1424" y="1528"/>
                      </a:lnTo>
                      <a:lnTo>
                        <a:pt x="1424" y="1528"/>
                      </a:lnTo>
                      <a:lnTo>
                        <a:pt x="1416" y="1518"/>
                      </a:lnTo>
                      <a:lnTo>
                        <a:pt x="1408" y="1508"/>
                      </a:lnTo>
                      <a:lnTo>
                        <a:pt x="1402" y="1498"/>
                      </a:lnTo>
                      <a:lnTo>
                        <a:pt x="1396" y="1486"/>
                      </a:lnTo>
                      <a:lnTo>
                        <a:pt x="1386" y="1464"/>
                      </a:lnTo>
                      <a:lnTo>
                        <a:pt x="1382" y="1442"/>
                      </a:lnTo>
                      <a:lnTo>
                        <a:pt x="1378" y="1420"/>
                      </a:lnTo>
                      <a:lnTo>
                        <a:pt x="1376" y="1404"/>
                      </a:lnTo>
                      <a:lnTo>
                        <a:pt x="1376" y="1388"/>
                      </a:lnTo>
                      <a:lnTo>
                        <a:pt x="1376" y="1388"/>
                      </a:lnTo>
                      <a:lnTo>
                        <a:pt x="1378" y="1374"/>
                      </a:lnTo>
                      <a:lnTo>
                        <a:pt x="1382" y="1340"/>
                      </a:lnTo>
                      <a:lnTo>
                        <a:pt x="1386" y="1322"/>
                      </a:lnTo>
                      <a:lnTo>
                        <a:pt x="1392" y="1306"/>
                      </a:lnTo>
                      <a:lnTo>
                        <a:pt x="1396" y="1300"/>
                      </a:lnTo>
                      <a:lnTo>
                        <a:pt x="1400" y="1294"/>
                      </a:lnTo>
                      <a:lnTo>
                        <a:pt x="1406" y="1290"/>
                      </a:lnTo>
                      <a:lnTo>
                        <a:pt x="1410" y="1288"/>
                      </a:lnTo>
                      <a:lnTo>
                        <a:pt x="1410" y="1288"/>
                      </a:lnTo>
                      <a:lnTo>
                        <a:pt x="1422" y="1284"/>
                      </a:lnTo>
                      <a:lnTo>
                        <a:pt x="1432" y="1278"/>
                      </a:lnTo>
                      <a:lnTo>
                        <a:pt x="1442" y="1268"/>
                      </a:lnTo>
                      <a:lnTo>
                        <a:pt x="1450" y="1256"/>
                      </a:lnTo>
                      <a:lnTo>
                        <a:pt x="1460" y="1236"/>
                      </a:lnTo>
                      <a:lnTo>
                        <a:pt x="1464" y="1228"/>
                      </a:lnTo>
                      <a:lnTo>
                        <a:pt x="1464" y="1228"/>
                      </a:lnTo>
                      <a:lnTo>
                        <a:pt x="1464" y="1222"/>
                      </a:lnTo>
                      <a:lnTo>
                        <a:pt x="1464" y="1214"/>
                      </a:lnTo>
                      <a:lnTo>
                        <a:pt x="1466" y="1204"/>
                      </a:lnTo>
                      <a:lnTo>
                        <a:pt x="1470" y="1194"/>
                      </a:lnTo>
                      <a:lnTo>
                        <a:pt x="1478" y="1184"/>
                      </a:lnTo>
                      <a:lnTo>
                        <a:pt x="1490" y="1174"/>
                      </a:lnTo>
                      <a:lnTo>
                        <a:pt x="1508" y="1166"/>
                      </a:lnTo>
                      <a:lnTo>
                        <a:pt x="1508" y="1166"/>
                      </a:lnTo>
                      <a:lnTo>
                        <a:pt x="1518" y="1160"/>
                      </a:lnTo>
                      <a:lnTo>
                        <a:pt x="1528" y="1152"/>
                      </a:lnTo>
                      <a:lnTo>
                        <a:pt x="1538" y="1142"/>
                      </a:lnTo>
                      <a:lnTo>
                        <a:pt x="1548" y="1130"/>
                      </a:lnTo>
                      <a:lnTo>
                        <a:pt x="1564" y="1102"/>
                      </a:lnTo>
                      <a:lnTo>
                        <a:pt x="1580" y="1074"/>
                      </a:lnTo>
                      <a:lnTo>
                        <a:pt x="1592" y="1044"/>
                      </a:lnTo>
                      <a:lnTo>
                        <a:pt x="1600" y="1020"/>
                      </a:lnTo>
                      <a:lnTo>
                        <a:pt x="1608" y="996"/>
                      </a:lnTo>
                      <a:lnTo>
                        <a:pt x="1618" y="962"/>
                      </a:lnTo>
                      <a:lnTo>
                        <a:pt x="1618" y="962"/>
                      </a:lnTo>
                      <a:lnTo>
                        <a:pt x="1620" y="962"/>
                      </a:lnTo>
                      <a:lnTo>
                        <a:pt x="1622" y="962"/>
                      </a:lnTo>
                      <a:lnTo>
                        <a:pt x="1626" y="958"/>
                      </a:lnTo>
                      <a:lnTo>
                        <a:pt x="1624" y="952"/>
                      </a:lnTo>
                      <a:lnTo>
                        <a:pt x="1614" y="938"/>
                      </a:lnTo>
                      <a:lnTo>
                        <a:pt x="1596" y="918"/>
                      </a:lnTo>
                      <a:lnTo>
                        <a:pt x="1566" y="890"/>
                      </a:lnTo>
                      <a:lnTo>
                        <a:pt x="1520" y="850"/>
                      </a:lnTo>
                      <a:lnTo>
                        <a:pt x="1520" y="850"/>
                      </a:lnTo>
                      <a:lnTo>
                        <a:pt x="1496" y="832"/>
                      </a:lnTo>
                      <a:lnTo>
                        <a:pt x="1470" y="814"/>
                      </a:lnTo>
                      <a:lnTo>
                        <a:pt x="1440" y="796"/>
                      </a:lnTo>
                      <a:lnTo>
                        <a:pt x="1410" y="780"/>
                      </a:lnTo>
                      <a:lnTo>
                        <a:pt x="1412" y="778"/>
                      </a:lnTo>
                      <a:lnTo>
                        <a:pt x="1454" y="772"/>
                      </a:lnTo>
                      <a:lnTo>
                        <a:pt x="1522" y="768"/>
                      </a:lnTo>
                      <a:lnTo>
                        <a:pt x="1570" y="768"/>
                      </a:lnTo>
                      <a:lnTo>
                        <a:pt x="1624" y="768"/>
                      </a:lnTo>
                      <a:lnTo>
                        <a:pt x="1674" y="760"/>
                      </a:lnTo>
                      <a:lnTo>
                        <a:pt x="1674" y="760"/>
                      </a:lnTo>
                      <a:lnTo>
                        <a:pt x="1694" y="752"/>
                      </a:lnTo>
                      <a:lnTo>
                        <a:pt x="1710" y="744"/>
                      </a:lnTo>
                      <a:lnTo>
                        <a:pt x="1718" y="740"/>
                      </a:lnTo>
                      <a:lnTo>
                        <a:pt x="1722" y="734"/>
                      </a:lnTo>
                      <a:lnTo>
                        <a:pt x="1722" y="734"/>
                      </a:lnTo>
                      <a:lnTo>
                        <a:pt x="1734" y="712"/>
                      </a:lnTo>
                      <a:lnTo>
                        <a:pt x="1744" y="698"/>
                      </a:lnTo>
                      <a:lnTo>
                        <a:pt x="1760" y="678"/>
                      </a:lnTo>
                      <a:lnTo>
                        <a:pt x="1760" y="678"/>
                      </a:lnTo>
                      <a:lnTo>
                        <a:pt x="1774" y="656"/>
                      </a:lnTo>
                      <a:lnTo>
                        <a:pt x="1782" y="642"/>
                      </a:lnTo>
                      <a:lnTo>
                        <a:pt x="1786" y="632"/>
                      </a:lnTo>
                      <a:lnTo>
                        <a:pt x="1788" y="628"/>
                      </a:lnTo>
                      <a:lnTo>
                        <a:pt x="1788" y="628"/>
                      </a:lnTo>
                      <a:lnTo>
                        <a:pt x="1792" y="612"/>
                      </a:lnTo>
                      <a:lnTo>
                        <a:pt x="1796" y="598"/>
                      </a:lnTo>
                      <a:lnTo>
                        <a:pt x="1798" y="594"/>
                      </a:lnTo>
                      <a:lnTo>
                        <a:pt x="1802" y="590"/>
                      </a:lnTo>
                      <a:lnTo>
                        <a:pt x="1802" y="590"/>
                      </a:lnTo>
                      <a:lnTo>
                        <a:pt x="1806" y="586"/>
                      </a:lnTo>
                      <a:lnTo>
                        <a:pt x="1810" y="580"/>
                      </a:lnTo>
                      <a:lnTo>
                        <a:pt x="1820" y="562"/>
                      </a:lnTo>
                      <a:lnTo>
                        <a:pt x="1824" y="552"/>
                      </a:lnTo>
                      <a:lnTo>
                        <a:pt x="1826" y="542"/>
                      </a:lnTo>
                      <a:lnTo>
                        <a:pt x="1826" y="532"/>
                      </a:lnTo>
                      <a:lnTo>
                        <a:pt x="1822" y="526"/>
                      </a:lnTo>
                      <a:lnTo>
                        <a:pt x="1822" y="526"/>
                      </a:lnTo>
                      <a:lnTo>
                        <a:pt x="1820" y="518"/>
                      </a:lnTo>
                      <a:lnTo>
                        <a:pt x="1820" y="512"/>
                      </a:lnTo>
                      <a:lnTo>
                        <a:pt x="1820" y="506"/>
                      </a:lnTo>
                      <a:lnTo>
                        <a:pt x="1824" y="498"/>
                      </a:lnTo>
                      <a:lnTo>
                        <a:pt x="1828" y="488"/>
                      </a:lnTo>
                      <a:lnTo>
                        <a:pt x="1832" y="484"/>
                      </a:lnTo>
                      <a:lnTo>
                        <a:pt x="1832" y="484"/>
                      </a:lnTo>
                      <a:lnTo>
                        <a:pt x="1842" y="474"/>
                      </a:lnTo>
                      <a:lnTo>
                        <a:pt x="1850" y="466"/>
                      </a:lnTo>
                      <a:lnTo>
                        <a:pt x="1850" y="462"/>
                      </a:lnTo>
                      <a:lnTo>
                        <a:pt x="1848" y="458"/>
                      </a:lnTo>
                      <a:lnTo>
                        <a:pt x="1848" y="458"/>
                      </a:lnTo>
                      <a:lnTo>
                        <a:pt x="1846" y="452"/>
                      </a:lnTo>
                      <a:lnTo>
                        <a:pt x="1846" y="446"/>
                      </a:lnTo>
                      <a:lnTo>
                        <a:pt x="1848" y="428"/>
                      </a:lnTo>
                      <a:lnTo>
                        <a:pt x="1852" y="404"/>
                      </a:lnTo>
                      <a:lnTo>
                        <a:pt x="1852" y="404"/>
                      </a:lnTo>
                      <a:lnTo>
                        <a:pt x="1868" y="384"/>
                      </a:lnTo>
                      <a:lnTo>
                        <a:pt x="1880" y="370"/>
                      </a:lnTo>
                      <a:lnTo>
                        <a:pt x="1882" y="364"/>
                      </a:lnTo>
                      <a:lnTo>
                        <a:pt x="1884" y="358"/>
                      </a:lnTo>
                      <a:lnTo>
                        <a:pt x="1884" y="358"/>
                      </a:lnTo>
                      <a:lnTo>
                        <a:pt x="1888" y="348"/>
                      </a:lnTo>
                      <a:lnTo>
                        <a:pt x="1896" y="332"/>
                      </a:lnTo>
                      <a:lnTo>
                        <a:pt x="1910" y="318"/>
                      </a:lnTo>
                      <a:lnTo>
                        <a:pt x="1916" y="312"/>
                      </a:lnTo>
                      <a:lnTo>
                        <a:pt x="1924" y="308"/>
                      </a:lnTo>
                      <a:lnTo>
                        <a:pt x="1924" y="308"/>
                      </a:lnTo>
                      <a:lnTo>
                        <a:pt x="1930" y="302"/>
                      </a:lnTo>
                      <a:lnTo>
                        <a:pt x="1936" y="298"/>
                      </a:lnTo>
                      <a:lnTo>
                        <a:pt x="1946" y="286"/>
                      </a:lnTo>
                      <a:lnTo>
                        <a:pt x="1956" y="272"/>
                      </a:lnTo>
                      <a:lnTo>
                        <a:pt x="1956" y="272"/>
                      </a:lnTo>
                      <a:lnTo>
                        <a:pt x="1960" y="258"/>
                      </a:lnTo>
                      <a:lnTo>
                        <a:pt x="1966" y="246"/>
                      </a:lnTo>
                      <a:lnTo>
                        <a:pt x="1970" y="242"/>
                      </a:lnTo>
                      <a:lnTo>
                        <a:pt x="1974" y="240"/>
                      </a:lnTo>
                      <a:lnTo>
                        <a:pt x="1974" y="240"/>
                      </a:lnTo>
                      <a:lnTo>
                        <a:pt x="1980" y="236"/>
                      </a:lnTo>
                      <a:lnTo>
                        <a:pt x="1984" y="232"/>
                      </a:lnTo>
                      <a:lnTo>
                        <a:pt x="1994" y="218"/>
                      </a:lnTo>
                      <a:lnTo>
                        <a:pt x="2006" y="202"/>
                      </a:lnTo>
                      <a:lnTo>
                        <a:pt x="2028" y="156"/>
                      </a:lnTo>
                      <a:lnTo>
                        <a:pt x="2038" y="114"/>
                      </a:lnTo>
                      <a:lnTo>
                        <a:pt x="2036" y="78"/>
                      </a:lnTo>
                      <a:close/>
                      <a:moveTo>
                        <a:pt x="1014" y="582"/>
                      </a:moveTo>
                      <a:lnTo>
                        <a:pt x="1014" y="584"/>
                      </a:lnTo>
                      <a:lnTo>
                        <a:pt x="1014" y="582"/>
                      </a:lnTo>
                      <a:lnTo>
                        <a:pt x="1014" y="582"/>
                      </a:lnTo>
                      <a:lnTo>
                        <a:pt x="1014" y="582"/>
                      </a:lnTo>
                      <a:close/>
                    </a:path>
                  </a:pathLst>
                </a:custGeom>
                <a:grpFill/>
                <a:ln w="9525">
                  <a:noFill/>
                  <a:round/>
                  <a:headEnd/>
                  <a:tailEnd/>
                </a:ln>
                <a:effectLst>
                  <a:glow rad="190500">
                    <a:schemeClr val="bg2">
                      <a:lumMod val="60000"/>
                      <a:lumOff val="40000"/>
                      <a:alpha val="11000"/>
                    </a:schemeClr>
                  </a:glow>
                  <a:softEdge rad="12700"/>
                </a:effectLst>
              </p:spPr>
              <p:txBody>
                <a:bodyPr vert="horz" wrap="square" lIns="91440" tIns="45720" rIns="91440" bIns="45720" numCol="1" anchor="t" anchorCtr="0" compatLnSpc="1">
                  <a:prstTxWarp prst="textNoShape">
                    <a:avLst/>
                  </a:prstTxWarp>
                </a:bodyPr>
                <a:lstStyle/>
                <a:p>
                  <a:endParaRPr lang="en-US"/>
                </a:p>
              </p:txBody>
            </p:sp>
          </p:grpSp>
          <p:grpSp>
            <p:nvGrpSpPr>
              <p:cNvPr id="227" name="Group 172"/>
              <p:cNvGrpSpPr>
                <a:grpSpLocks noChangeAspect="1"/>
              </p:cNvGrpSpPr>
              <p:nvPr/>
            </p:nvGrpSpPr>
            <p:grpSpPr>
              <a:xfrm rot="19711069">
                <a:off x="7705128" y="419213"/>
                <a:ext cx="1376651" cy="1173997"/>
                <a:chOff x="5181600" y="457200"/>
                <a:chExt cx="3235325" cy="2759075"/>
              </a:xfrm>
              <a:solidFill>
                <a:schemeClr val="bg2">
                  <a:lumMod val="60000"/>
                  <a:lumOff val="40000"/>
                  <a:alpha val="1000"/>
                </a:schemeClr>
              </a:solidFill>
            </p:grpSpPr>
            <p:sp>
              <p:nvSpPr>
                <p:cNvPr id="238" name="Freeform 86"/>
                <p:cNvSpPr>
                  <a:spLocks/>
                </p:cNvSpPr>
                <p:nvPr/>
              </p:nvSpPr>
              <p:spPr bwMode="auto">
                <a:xfrm>
                  <a:off x="6400801" y="787399"/>
                  <a:ext cx="390524" cy="581026"/>
                </a:xfrm>
                <a:custGeom>
                  <a:avLst/>
                  <a:gdLst/>
                  <a:ahLst/>
                  <a:cxnLst>
                    <a:cxn ang="0">
                      <a:pos x="242" y="366"/>
                    </a:cxn>
                    <a:cxn ang="0">
                      <a:pos x="242" y="366"/>
                    </a:cxn>
                    <a:cxn ang="0">
                      <a:pos x="244" y="364"/>
                    </a:cxn>
                    <a:cxn ang="0">
                      <a:pos x="246" y="364"/>
                    </a:cxn>
                    <a:cxn ang="0">
                      <a:pos x="246" y="364"/>
                    </a:cxn>
                    <a:cxn ang="0">
                      <a:pos x="236" y="348"/>
                    </a:cxn>
                    <a:cxn ang="0">
                      <a:pos x="50" y="54"/>
                    </a:cxn>
                    <a:cxn ang="0">
                      <a:pos x="50" y="54"/>
                    </a:cxn>
                    <a:cxn ang="0">
                      <a:pos x="32" y="28"/>
                    </a:cxn>
                    <a:cxn ang="0">
                      <a:pos x="32" y="26"/>
                    </a:cxn>
                    <a:cxn ang="0">
                      <a:pos x="32" y="26"/>
                    </a:cxn>
                    <a:cxn ang="0">
                      <a:pos x="22" y="14"/>
                    </a:cxn>
                    <a:cxn ang="0">
                      <a:pos x="10" y="4"/>
                    </a:cxn>
                    <a:cxn ang="0">
                      <a:pos x="10" y="4"/>
                    </a:cxn>
                    <a:cxn ang="0">
                      <a:pos x="6" y="2"/>
                    </a:cxn>
                    <a:cxn ang="0">
                      <a:pos x="2" y="0"/>
                    </a:cxn>
                    <a:cxn ang="0">
                      <a:pos x="0" y="2"/>
                    </a:cxn>
                    <a:cxn ang="0">
                      <a:pos x="0" y="6"/>
                    </a:cxn>
                    <a:cxn ang="0">
                      <a:pos x="0" y="6"/>
                    </a:cxn>
                    <a:cxn ang="0">
                      <a:pos x="4" y="16"/>
                    </a:cxn>
                    <a:cxn ang="0">
                      <a:pos x="10" y="24"/>
                    </a:cxn>
                    <a:cxn ang="0">
                      <a:pos x="10" y="24"/>
                    </a:cxn>
                    <a:cxn ang="0">
                      <a:pos x="20" y="34"/>
                    </a:cxn>
                    <a:cxn ang="0">
                      <a:pos x="28" y="44"/>
                    </a:cxn>
                    <a:cxn ang="0">
                      <a:pos x="232" y="352"/>
                    </a:cxn>
                    <a:cxn ang="0">
                      <a:pos x="232" y="352"/>
                    </a:cxn>
                    <a:cxn ang="0">
                      <a:pos x="238" y="362"/>
                    </a:cxn>
                    <a:cxn ang="0">
                      <a:pos x="242" y="366"/>
                    </a:cxn>
                    <a:cxn ang="0">
                      <a:pos x="242" y="366"/>
                    </a:cxn>
                  </a:cxnLst>
                  <a:rect l="0" t="0" r="r" b="b"/>
                  <a:pathLst>
                    <a:path w="246" h="366">
                      <a:moveTo>
                        <a:pt x="242" y="366"/>
                      </a:moveTo>
                      <a:lnTo>
                        <a:pt x="242" y="366"/>
                      </a:lnTo>
                      <a:lnTo>
                        <a:pt x="244" y="364"/>
                      </a:lnTo>
                      <a:lnTo>
                        <a:pt x="246" y="364"/>
                      </a:lnTo>
                      <a:lnTo>
                        <a:pt x="246" y="364"/>
                      </a:lnTo>
                      <a:lnTo>
                        <a:pt x="236" y="348"/>
                      </a:lnTo>
                      <a:lnTo>
                        <a:pt x="50" y="54"/>
                      </a:lnTo>
                      <a:lnTo>
                        <a:pt x="50" y="54"/>
                      </a:lnTo>
                      <a:lnTo>
                        <a:pt x="32" y="28"/>
                      </a:lnTo>
                      <a:lnTo>
                        <a:pt x="32" y="26"/>
                      </a:lnTo>
                      <a:lnTo>
                        <a:pt x="32" y="26"/>
                      </a:lnTo>
                      <a:lnTo>
                        <a:pt x="22" y="14"/>
                      </a:lnTo>
                      <a:lnTo>
                        <a:pt x="10" y="4"/>
                      </a:lnTo>
                      <a:lnTo>
                        <a:pt x="10" y="4"/>
                      </a:lnTo>
                      <a:lnTo>
                        <a:pt x="6" y="2"/>
                      </a:lnTo>
                      <a:lnTo>
                        <a:pt x="2" y="0"/>
                      </a:lnTo>
                      <a:lnTo>
                        <a:pt x="0" y="2"/>
                      </a:lnTo>
                      <a:lnTo>
                        <a:pt x="0" y="6"/>
                      </a:lnTo>
                      <a:lnTo>
                        <a:pt x="0" y="6"/>
                      </a:lnTo>
                      <a:lnTo>
                        <a:pt x="4" y="16"/>
                      </a:lnTo>
                      <a:lnTo>
                        <a:pt x="10" y="24"/>
                      </a:lnTo>
                      <a:lnTo>
                        <a:pt x="10" y="24"/>
                      </a:lnTo>
                      <a:lnTo>
                        <a:pt x="20" y="34"/>
                      </a:lnTo>
                      <a:lnTo>
                        <a:pt x="28" y="44"/>
                      </a:lnTo>
                      <a:lnTo>
                        <a:pt x="232" y="352"/>
                      </a:lnTo>
                      <a:lnTo>
                        <a:pt x="232" y="352"/>
                      </a:lnTo>
                      <a:lnTo>
                        <a:pt x="238" y="362"/>
                      </a:lnTo>
                      <a:lnTo>
                        <a:pt x="242" y="366"/>
                      </a:lnTo>
                      <a:lnTo>
                        <a:pt x="242" y="36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9" name="Freeform 87"/>
                <p:cNvSpPr>
                  <a:spLocks/>
                </p:cNvSpPr>
                <p:nvPr/>
              </p:nvSpPr>
              <p:spPr bwMode="auto">
                <a:xfrm>
                  <a:off x="6791325" y="1381124"/>
                  <a:ext cx="1588" cy="1588"/>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0" name="Freeform 88"/>
                <p:cNvSpPr>
                  <a:spLocks/>
                </p:cNvSpPr>
                <p:nvPr/>
              </p:nvSpPr>
              <p:spPr bwMode="auto">
                <a:xfrm>
                  <a:off x="6819900" y="787399"/>
                  <a:ext cx="387350" cy="581026"/>
                </a:xfrm>
                <a:custGeom>
                  <a:avLst/>
                  <a:gdLst/>
                  <a:ahLst/>
                  <a:cxnLst>
                    <a:cxn ang="0">
                      <a:pos x="2" y="366"/>
                    </a:cxn>
                    <a:cxn ang="0">
                      <a:pos x="2" y="366"/>
                    </a:cxn>
                    <a:cxn ang="0">
                      <a:pos x="6" y="362"/>
                    </a:cxn>
                    <a:cxn ang="0">
                      <a:pos x="14" y="352"/>
                    </a:cxn>
                    <a:cxn ang="0">
                      <a:pos x="216" y="44"/>
                    </a:cxn>
                    <a:cxn ang="0">
                      <a:pos x="216" y="44"/>
                    </a:cxn>
                    <a:cxn ang="0">
                      <a:pos x="226" y="34"/>
                    </a:cxn>
                    <a:cxn ang="0">
                      <a:pos x="234" y="24"/>
                    </a:cxn>
                    <a:cxn ang="0">
                      <a:pos x="234" y="24"/>
                    </a:cxn>
                    <a:cxn ang="0">
                      <a:pos x="240" y="16"/>
                    </a:cxn>
                    <a:cxn ang="0">
                      <a:pos x="244" y="6"/>
                    </a:cxn>
                    <a:cxn ang="0">
                      <a:pos x="244" y="6"/>
                    </a:cxn>
                    <a:cxn ang="0">
                      <a:pos x="244" y="2"/>
                    </a:cxn>
                    <a:cxn ang="0">
                      <a:pos x="242" y="0"/>
                    </a:cxn>
                    <a:cxn ang="0">
                      <a:pos x="238" y="2"/>
                    </a:cxn>
                    <a:cxn ang="0">
                      <a:pos x="234" y="4"/>
                    </a:cxn>
                    <a:cxn ang="0">
                      <a:pos x="234" y="4"/>
                    </a:cxn>
                    <a:cxn ang="0">
                      <a:pos x="222" y="14"/>
                    </a:cxn>
                    <a:cxn ang="0">
                      <a:pos x="212" y="26"/>
                    </a:cxn>
                    <a:cxn ang="0">
                      <a:pos x="212" y="28"/>
                    </a:cxn>
                    <a:cxn ang="0">
                      <a:pos x="212" y="28"/>
                    </a:cxn>
                    <a:cxn ang="0">
                      <a:pos x="194" y="54"/>
                    </a:cxn>
                    <a:cxn ang="0">
                      <a:pos x="8" y="348"/>
                    </a:cxn>
                    <a:cxn ang="0">
                      <a:pos x="8" y="348"/>
                    </a:cxn>
                    <a:cxn ang="0">
                      <a:pos x="0" y="364"/>
                    </a:cxn>
                    <a:cxn ang="0">
                      <a:pos x="0" y="364"/>
                    </a:cxn>
                    <a:cxn ang="0">
                      <a:pos x="0" y="366"/>
                    </a:cxn>
                    <a:cxn ang="0">
                      <a:pos x="0" y="366"/>
                    </a:cxn>
                    <a:cxn ang="0">
                      <a:pos x="2" y="366"/>
                    </a:cxn>
                    <a:cxn ang="0">
                      <a:pos x="2" y="366"/>
                    </a:cxn>
                  </a:cxnLst>
                  <a:rect l="0" t="0" r="r" b="b"/>
                  <a:pathLst>
                    <a:path w="244" h="366">
                      <a:moveTo>
                        <a:pt x="2" y="366"/>
                      </a:moveTo>
                      <a:lnTo>
                        <a:pt x="2" y="366"/>
                      </a:lnTo>
                      <a:lnTo>
                        <a:pt x="6" y="362"/>
                      </a:lnTo>
                      <a:lnTo>
                        <a:pt x="14" y="352"/>
                      </a:lnTo>
                      <a:lnTo>
                        <a:pt x="216" y="44"/>
                      </a:lnTo>
                      <a:lnTo>
                        <a:pt x="216" y="44"/>
                      </a:lnTo>
                      <a:lnTo>
                        <a:pt x="226" y="34"/>
                      </a:lnTo>
                      <a:lnTo>
                        <a:pt x="234" y="24"/>
                      </a:lnTo>
                      <a:lnTo>
                        <a:pt x="234" y="24"/>
                      </a:lnTo>
                      <a:lnTo>
                        <a:pt x="240" y="16"/>
                      </a:lnTo>
                      <a:lnTo>
                        <a:pt x="244" y="6"/>
                      </a:lnTo>
                      <a:lnTo>
                        <a:pt x="244" y="6"/>
                      </a:lnTo>
                      <a:lnTo>
                        <a:pt x="244" y="2"/>
                      </a:lnTo>
                      <a:lnTo>
                        <a:pt x="242" y="0"/>
                      </a:lnTo>
                      <a:lnTo>
                        <a:pt x="238" y="2"/>
                      </a:lnTo>
                      <a:lnTo>
                        <a:pt x="234" y="4"/>
                      </a:lnTo>
                      <a:lnTo>
                        <a:pt x="234" y="4"/>
                      </a:lnTo>
                      <a:lnTo>
                        <a:pt x="222" y="14"/>
                      </a:lnTo>
                      <a:lnTo>
                        <a:pt x="212" y="26"/>
                      </a:lnTo>
                      <a:lnTo>
                        <a:pt x="212" y="28"/>
                      </a:lnTo>
                      <a:lnTo>
                        <a:pt x="212" y="28"/>
                      </a:lnTo>
                      <a:lnTo>
                        <a:pt x="194" y="54"/>
                      </a:lnTo>
                      <a:lnTo>
                        <a:pt x="8" y="348"/>
                      </a:lnTo>
                      <a:lnTo>
                        <a:pt x="8" y="348"/>
                      </a:lnTo>
                      <a:lnTo>
                        <a:pt x="0" y="364"/>
                      </a:lnTo>
                      <a:lnTo>
                        <a:pt x="0" y="364"/>
                      </a:lnTo>
                      <a:lnTo>
                        <a:pt x="0" y="366"/>
                      </a:lnTo>
                      <a:lnTo>
                        <a:pt x="0" y="366"/>
                      </a:lnTo>
                      <a:lnTo>
                        <a:pt x="2" y="366"/>
                      </a:lnTo>
                      <a:lnTo>
                        <a:pt x="2" y="36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1" name="Freeform 89"/>
                <p:cNvSpPr>
                  <a:spLocks noEditPoints="1"/>
                </p:cNvSpPr>
                <p:nvPr/>
              </p:nvSpPr>
              <p:spPr bwMode="auto">
                <a:xfrm>
                  <a:off x="5181600" y="457200"/>
                  <a:ext cx="3235325" cy="2759075"/>
                </a:xfrm>
                <a:custGeom>
                  <a:avLst/>
                  <a:gdLst/>
                  <a:ahLst/>
                  <a:cxnLst>
                    <a:cxn ang="0">
                      <a:pos x="1778" y="8"/>
                    </a:cxn>
                    <a:cxn ang="0">
                      <a:pos x="1424" y="184"/>
                    </a:cxn>
                    <a:cxn ang="0">
                      <a:pos x="1152" y="514"/>
                    </a:cxn>
                    <a:cxn ang="0">
                      <a:pos x="1064" y="610"/>
                    </a:cxn>
                    <a:cxn ang="0">
                      <a:pos x="1042" y="574"/>
                    </a:cxn>
                    <a:cxn ang="0">
                      <a:pos x="1014" y="574"/>
                    </a:cxn>
                    <a:cxn ang="0">
                      <a:pos x="982" y="586"/>
                    </a:cxn>
                    <a:cxn ang="0">
                      <a:pos x="964" y="644"/>
                    </a:cxn>
                    <a:cxn ang="0">
                      <a:pos x="774" y="350"/>
                    </a:cxn>
                    <a:cxn ang="0">
                      <a:pos x="432" y="66"/>
                    </a:cxn>
                    <a:cxn ang="0">
                      <a:pos x="60" y="14"/>
                    </a:cxn>
                    <a:cxn ang="0">
                      <a:pos x="58" y="236"/>
                    </a:cxn>
                    <a:cxn ang="0">
                      <a:pos x="100" y="298"/>
                    </a:cxn>
                    <a:cxn ang="0">
                      <a:pos x="154" y="358"/>
                    </a:cxn>
                    <a:cxn ang="0">
                      <a:pos x="190" y="458"/>
                    </a:cxn>
                    <a:cxn ang="0">
                      <a:pos x="216" y="506"/>
                    </a:cxn>
                    <a:cxn ang="0">
                      <a:pos x="228" y="580"/>
                    </a:cxn>
                    <a:cxn ang="0">
                      <a:pos x="252" y="632"/>
                    </a:cxn>
                    <a:cxn ang="0">
                      <a:pos x="320" y="740"/>
                    </a:cxn>
                    <a:cxn ang="0">
                      <a:pos x="628" y="780"/>
                    </a:cxn>
                    <a:cxn ang="0">
                      <a:pos x="422" y="938"/>
                    </a:cxn>
                    <a:cxn ang="0">
                      <a:pos x="446" y="1044"/>
                    </a:cxn>
                    <a:cxn ang="0">
                      <a:pos x="548" y="1174"/>
                    </a:cxn>
                    <a:cxn ang="0">
                      <a:pos x="588" y="1256"/>
                    </a:cxn>
                    <a:cxn ang="0">
                      <a:pos x="646" y="1306"/>
                    </a:cxn>
                    <a:cxn ang="0">
                      <a:pos x="650" y="1464"/>
                    </a:cxn>
                    <a:cxn ang="0">
                      <a:pos x="562" y="1580"/>
                    </a:cxn>
                    <a:cxn ang="0">
                      <a:pos x="516" y="1698"/>
                    </a:cxn>
                    <a:cxn ang="0">
                      <a:pos x="554" y="1734"/>
                    </a:cxn>
                    <a:cxn ang="0">
                      <a:pos x="670" y="1586"/>
                    </a:cxn>
                    <a:cxn ang="0">
                      <a:pos x="770" y="1476"/>
                    </a:cxn>
                    <a:cxn ang="0">
                      <a:pos x="890" y="1070"/>
                    </a:cxn>
                    <a:cxn ang="0">
                      <a:pos x="938" y="954"/>
                    </a:cxn>
                    <a:cxn ang="0">
                      <a:pos x="962" y="1146"/>
                    </a:cxn>
                    <a:cxn ang="0">
                      <a:pos x="1022" y="1320"/>
                    </a:cxn>
                    <a:cxn ang="0">
                      <a:pos x="1076" y="1068"/>
                    </a:cxn>
                    <a:cxn ang="0">
                      <a:pos x="1106" y="958"/>
                    </a:cxn>
                    <a:cxn ang="0">
                      <a:pos x="1160" y="1136"/>
                    </a:cxn>
                    <a:cxn ang="0">
                      <a:pos x="1268" y="1476"/>
                    </a:cxn>
                    <a:cxn ang="0">
                      <a:pos x="1366" y="1586"/>
                    </a:cxn>
                    <a:cxn ang="0">
                      <a:pos x="1494" y="1738"/>
                    </a:cxn>
                    <a:cxn ang="0">
                      <a:pos x="1520" y="1676"/>
                    </a:cxn>
                    <a:cxn ang="0">
                      <a:pos x="1456" y="1558"/>
                    </a:cxn>
                    <a:cxn ang="0">
                      <a:pos x="1382" y="1442"/>
                    </a:cxn>
                    <a:cxn ang="0">
                      <a:pos x="1396" y="1300"/>
                    </a:cxn>
                    <a:cxn ang="0">
                      <a:pos x="1460" y="1236"/>
                    </a:cxn>
                    <a:cxn ang="0">
                      <a:pos x="1508" y="1166"/>
                    </a:cxn>
                    <a:cxn ang="0">
                      <a:pos x="1600" y="1020"/>
                    </a:cxn>
                    <a:cxn ang="0">
                      <a:pos x="1596" y="918"/>
                    </a:cxn>
                    <a:cxn ang="0">
                      <a:pos x="1454" y="772"/>
                    </a:cxn>
                    <a:cxn ang="0">
                      <a:pos x="1722" y="734"/>
                    </a:cxn>
                    <a:cxn ang="0">
                      <a:pos x="1788" y="628"/>
                    </a:cxn>
                    <a:cxn ang="0">
                      <a:pos x="1820" y="562"/>
                    </a:cxn>
                    <a:cxn ang="0">
                      <a:pos x="1824" y="498"/>
                    </a:cxn>
                    <a:cxn ang="0">
                      <a:pos x="1846" y="452"/>
                    </a:cxn>
                    <a:cxn ang="0">
                      <a:pos x="1884" y="358"/>
                    </a:cxn>
                    <a:cxn ang="0">
                      <a:pos x="1946" y="286"/>
                    </a:cxn>
                    <a:cxn ang="0">
                      <a:pos x="1984" y="232"/>
                    </a:cxn>
                    <a:cxn ang="0">
                      <a:pos x="1014" y="582"/>
                    </a:cxn>
                  </a:cxnLst>
                  <a:rect l="0" t="0" r="r" b="b"/>
                  <a:pathLst>
                    <a:path w="2038" h="1738">
                      <a:moveTo>
                        <a:pt x="2036" y="78"/>
                      </a:moveTo>
                      <a:lnTo>
                        <a:pt x="2018" y="44"/>
                      </a:lnTo>
                      <a:lnTo>
                        <a:pt x="1978" y="14"/>
                      </a:lnTo>
                      <a:lnTo>
                        <a:pt x="1916" y="2"/>
                      </a:lnTo>
                      <a:lnTo>
                        <a:pt x="1850" y="0"/>
                      </a:lnTo>
                      <a:lnTo>
                        <a:pt x="1850" y="0"/>
                      </a:lnTo>
                      <a:lnTo>
                        <a:pt x="1832" y="0"/>
                      </a:lnTo>
                      <a:lnTo>
                        <a:pt x="1808" y="4"/>
                      </a:lnTo>
                      <a:lnTo>
                        <a:pt x="1778" y="8"/>
                      </a:lnTo>
                      <a:lnTo>
                        <a:pt x="1742" y="16"/>
                      </a:lnTo>
                      <a:lnTo>
                        <a:pt x="1702" y="28"/>
                      </a:lnTo>
                      <a:lnTo>
                        <a:pt x="1656" y="46"/>
                      </a:lnTo>
                      <a:lnTo>
                        <a:pt x="1606" y="66"/>
                      </a:lnTo>
                      <a:lnTo>
                        <a:pt x="1606" y="66"/>
                      </a:lnTo>
                      <a:lnTo>
                        <a:pt x="1558" y="92"/>
                      </a:lnTo>
                      <a:lnTo>
                        <a:pt x="1510" y="120"/>
                      </a:lnTo>
                      <a:lnTo>
                        <a:pt x="1466" y="152"/>
                      </a:lnTo>
                      <a:lnTo>
                        <a:pt x="1424" y="184"/>
                      </a:lnTo>
                      <a:lnTo>
                        <a:pt x="1382" y="222"/>
                      </a:lnTo>
                      <a:lnTo>
                        <a:pt x="1342" y="260"/>
                      </a:lnTo>
                      <a:lnTo>
                        <a:pt x="1302" y="304"/>
                      </a:lnTo>
                      <a:lnTo>
                        <a:pt x="1264" y="350"/>
                      </a:lnTo>
                      <a:lnTo>
                        <a:pt x="1264" y="350"/>
                      </a:lnTo>
                      <a:lnTo>
                        <a:pt x="1234" y="388"/>
                      </a:lnTo>
                      <a:lnTo>
                        <a:pt x="1204" y="430"/>
                      </a:lnTo>
                      <a:lnTo>
                        <a:pt x="1176" y="472"/>
                      </a:lnTo>
                      <a:lnTo>
                        <a:pt x="1152" y="514"/>
                      </a:lnTo>
                      <a:lnTo>
                        <a:pt x="1110" y="590"/>
                      </a:lnTo>
                      <a:lnTo>
                        <a:pt x="1080" y="646"/>
                      </a:lnTo>
                      <a:lnTo>
                        <a:pt x="1080" y="646"/>
                      </a:lnTo>
                      <a:lnTo>
                        <a:pt x="1074" y="644"/>
                      </a:lnTo>
                      <a:lnTo>
                        <a:pt x="1074" y="644"/>
                      </a:lnTo>
                      <a:lnTo>
                        <a:pt x="1068" y="632"/>
                      </a:lnTo>
                      <a:lnTo>
                        <a:pt x="1060" y="618"/>
                      </a:lnTo>
                      <a:lnTo>
                        <a:pt x="1060" y="618"/>
                      </a:lnTo>
                      <a:lnTo>
                        <a:pt x="1064" y="610"/>
                      </a:lnTo>
                      <a:lnTo>
                        <a:pt x="1066" y="602"/>
                      </a:lnTo>
                      <a:lnTo>
                        <a:pt x="1066" y="602"/>
                      </a:lnTo>
                      <a:lnTo>
                        <a:pt x="1064" y="592"/>
                      </a:lnTo>
                      <a:lnTo>
                        <a:pt x="1060" y="586"/>
                      </a:lnTo>
                      <a:lnTo>
                        <a:pt x="1052" y="580"/>
                      </a:lnTo>
                      <a:lnTo>
                        <a:pt x="1042" y="578"/>
                      </a:lnTo>
                      <a:lnTo>
                        <a:pt x="1042" y="578"/>
                      </a:lnTo>
                      <a:lnTo>
                        <a:pt x="1040" y="580"/>
                      </a:lnTo>
                      <a:lnTo>
                        <a:pt x="1042" y="574"/>
                      </a:lnTo>
                      <a:lnTo>
                        <a:pt x="1036" y="574"/>
                      </a:lnTo>
                      <a:lnTo>
                        <a:pt x="1032" y="574"/>
                      </a:lnTo>
                      <a:lnTo>
                        <a:pt x="1032" y="574"/>
                      </a:lnTo>
                      <a:lnTo>
                        <a:pt x="1024" y="568"/>
                      </a:lnTo>
                      <a:lnTo>
                        <a:pt x="1024" y="568"/>
                      </a:lnTo>
                      <a:lnTo>
                        <a:pt x="1022" y="568"/>
                      </a:lnTo>
                      <a:lnTo>
                        <a:pt x="1018" y="570"/>
                      </a:lnTo>
                      <a:lnTo>
                        <a:pt x="1012" y="570"/>
                      </a:lnTo>
                      <a:lnTo>
                        <a:pt x="1014" y="574"/>
                      </a:lnTo>
                      <a:lnTo>
                        <a:pt x="1008" y="574"/>
                      </a:lnTo>
                      <a:lnTo>
                        <a:pt x="1004" y="574"/>
                      </a:lnTo>
                      <a:lnTo>
                        <a:pt x="1008" y="580"/>
                      </a:lnTo>
                      <a:lnTo>
                        <a:pt x="1008" y="580"/>
                      </a:lnTo>
                      <a:lnTo>
                        <a:pt x="1008" y="580"/>
                      </a:lnTo>
                      <a:lnTo>
                        <a:pt x="1000" y="578"/>
                      </a:lnTo>
                      <a:lnTo>
                        <a:pt x="1000" y="578"/>
                      </a:lnTo>
                      <a:lnTo>
                        <a:pt x="990" y="580"/>
                      </a:lnTo>
                      <a:lnTo>
                        <a:pt x="982" y="586"/>
                      </a:lnTo>
                      <a:lnTo>
                        <a:pt x="978" y="592"/>
                      </a:lnTo>
                      <a:lnTo>
                        <a:pt x="976" y="602"/>
                      </a:lnTo>
                      <a:lnTo>
                        <a:pt x="976" y="602"/>
                      </a:lnTo>
                      <a:lnTo>
                        <a:pt x="978" y="608"/>
                      </a:lnTo>
                      <a:lnTo>
                        <a:pt x="980" y="616"/>
                      </a:lnTo>
                      <a:lnTo>
                        <a:pt x="980" y="616"/>
                      </a:lnTo>
                      <a:lnTo>
                        <a:pt x="970" y="632"/>
                      </a:lnTo>
                      <a:lnTo>
                        <a:pt x="964" y="644"/>
                      </a:lnTo>
                      <a:lnTo>
                        <a:pt x="964" y="644"/>
                      </a:lnTo>
                      <a:lnTo>
                        <a:pt x="958" y="646"/>
                      </a:lnTo>
                      <a:lnTo>
                        <a:pt x="958" y="646"/>
                      </a:lnTo>
                      <a:lnTo>
                        <a:pt x="928" y="590"/>
                      </a:lnTo>
                      <a:lnTo>
                        <a:pt x="886" y="514"/>
                      </a:lnTo>
                      <a:lnTo>
                        <a:pt x="860" y="472"/>
                      </a:lnTo>
                      <a:lnTo>
                        <a:pt x="834" y="430"/>
                      </a:lnTo>
                      <a:lnTo>
                        <a:pt x="804" y="388"/>
                      </a:lnTo>
                      <a:lnTo>
                        <a:pt x="774" y="350"/>
                      </a:lnTo>
                      <a:lnTo>
                        <a:pt x="774" y="350"/>
                      </a:lnTo>
                      <a:lnTo>
                        <a:pt x="736" y="304"/>
                      </a:lnTo>
                      <a:lnTo>
                        <a:pt x="696" y="260"/>
                      </a:lnTo>
                      <a:lnTo>
                        <a:pt x="656" y="222"/>
                      </a:lnTo>
                      <a:lnTo>
                        <a:pt x="614" y="184"/>
                      </a:lnTo>
                      <a:lnTo>
                        <a:pt x="572" y="152"/>
                      </a:lnTo>
                      <a:lnTo>
                        <a:pt x="528" y="120"/>
                      </a:lnTo>
                      <a:lnTo>
                        <a:pt x="480" y="92"/>
                      </a:lnTo>
                      <a:lnTo>
                        <a:pt x="432" y="66"/>
                      </a:lnTo>
                      <a:lnTo>
                        <a:pt x="432" y="66"/>
                      </a:lnTo>
                      <a:lnTo>
                        <a:pt x="382" y="46"/>
                      </a:lnTo>
                      <a:lnTo>
                        <a:pt x="336" y="28"/>
                      </a:lnTo>
                      <a:lnTo>
                        <a:pt x="296" y="16"/>
                      </a:lnTo>
                      <a:lnTo>
                        <a:pt x="260" y="8"/>
                      </a:lnTo>
                      <a:lnTo>
                        <a:pt x="230" y="4"/>
                      </a:lnTo>
                      <a:lnTo>
                        <a:pt x="206" y="0"/>
                      </a:lnTo>
                      <a:lnTo>
                        <a:pt x="188" y="0"/>
                      </a:lnTo>
                      <a:lnTo>
                        <a:pt x="122" y="2"/>
                      </a:lnTo>
                      <a:lnTo>
                        <a:pt x="60" y="14"/>
                      </a:lnTo>
                      <a:lnTo>
                        <a:pt x="20" y="44"/>
                      </a:lnTo>
                      <a:lnTo>
                        <a:pt x="2" y="78"/>
                      </a:lnTo>
                      <a:lnTo>
                        <a:pt x="0" y="114"/>
                      </a:lnTo>
                      <a:lnTo>
                        <a:pt x="10" y="156"/>
                      </a:lnTo>
                      <a:lnTo>
                        <a:pt x="32" y="202"/>
                      </a:lnTo>
                      <a:lnTo>
                        <a:pt x="32" y="202"/>
                      </a:lnTo>
                      <a:lnTo>
                        <a:pt x="42" y="218"/>
                      </a:lnTo>
                      <a:lnTo>
                        <a:pt x="54" y="232"/>
                      </a:lnTo>
                      <a:lnTo>
                        <a:pt x="58" y="236"/>
                      </a:lnTo>
                      <a:lnTo>
                        <a:pt x="64" y="240"/>
                      </a:lnTo>
                      <a:lnTo>
                        <a:pt x="64" y="240"/>
                      </a:lnTo>
                      <a:lnTo>
                        <a:pt x="68" y="242"/>
                      </a:lnTo>
                      <a:lnTo>
                        <a:pt x="72" y="246"/>
                      </a:lnTo>
                      <a:lnTo>
                        <a:pt x="78" y="258"/>
                      </a:lnTo>
                      <a:lnTo>
                        <a:pt x="82" y="272"/>
                      </a:lnTo>
                      <a:lnTo>
                        <a:pt x="82" y="272"/>
                      </a:lnTo>
                      <a:lnTo>
                        <a:pt x="90" y="286"/>
                      </a:lnTo>
                      <a:lnTo>
                        <a:pt x="100" y="298"/>
                      </a:lnTo>
                      <a:lnTo>
                        <a:pt x="108" y="302"/>
                      </a:lnTo>
                      <a:lnTo>
                        <a:pt x="114" y="308"/>
                      </a:lnTo>
                      <a:lnTo>
                        <a:pt x="114" y="308"/>
                      </a:lnTo>
                      <a:lnTo>
                        <a:pt x="122" y="312"/>
                      </a:lnTo>
                      <a:lnTo>
                        <a:pt x="128" y="318"/>
                      </a:lnTo>
                      <a:lnTo>
                        <a:pt x="140" y="332"/>
                      </a:lnTo>
                      <a:lnTo>
                        <a:pt x="150" y="348"/>
                      </a:lnTo>
                      <a:lnTo>
                        <a:pt x="154" y="358"/>
                      </a:lnTo>
                      <a:lnTo>
                        <a:pt x="154" y="358"/>
                      </a:lnTo>
                      <a:lnTo>
                        <a:pt x="156" y="364"/>
                      </a:lnTo>
                      <a:lnTo>
                        <a:pt x="158" y="370"/>
                      </a:lnTo>
                      <a:lnTo>
                        <a:pt x="170" y="384"/>
                      </a:lnTo>
                      <a:lnTo>
                        <a:pt x="186" y="404"/>
                      </a:lnTo>
                      <a:lnTo>
                        <a:pt x="186" y="404"/>
                      </a:lnTo>
                      <a:lnTo>
                        <a:pt x="190" y="428"/>
                      </a:lnTo>
                      <a:lnTo>
                        <a:pt x="192" y="446"/>
                      </a:lnTo>
                      <a:lnTo>
                        <a:pt x="192" y="452"/>
                      </a:lnTo>
                      <a:lnTo>
                        <a:pt x="190" y="458"/>
                      </a:lnTo>
                      <a:lnTo>
                        <a:pt x="190" y="458"/>
                      </a:lnTo>
                      <a:lnTo>
                        <a:pt x="188" y="462"/>
                      </a:lnTo>
                      <a:lnTo>
                        <a:pt x="188" y="466"/>
                      </a:lnTo>
                      <a:lnTo>
                        <a:pt x="194" y="474"/>
                      </a:lnTo>
                      <a:lnTo>
                        <a:pt x="206" y="484"/>
                      </a:lnTo>
                      <a:lnTo>
                        <a:pt x="206" y="484"/>
                      </a:lnTo>
                      <a:lnTo>
                        <a:pt x="210" y="488"/>
                      </a:lnTo>
                      <a:lnTo>
                        <a:pt x="214" y="498"/>
                      </a:lnTo>
                      <a:lnTo>
                        <a:pt x="216" y="506"/>
                      </a:lnTo>
                      <a:lnTo>
                        <a:pt x="218" y="512"/>
                      </a:lnTo>
                      <a:lnTo>
                        <a:pt x="218" y="518"/>
                      </a:lnTo>
                      <a:lnTo>
                        <a:pt x="214" y="526"/>
                      </a:lnTo>
                      <a:lnTo>
                        <a:pt x="214" y="526"/>
                      </a:lnTo>
                      <a:lnTo>
                        <a:pt x="212" y="532"/>
                      </a:lnTo>
                      <a:lnTo>
                        <a:pt x="212" y="542"/>
                      </a:lnTo>
                      <a:lnTo>
                        <a:pt x="214" y="552"/>
                      </a:lnTo>
                      <a:lnTo>
                        <a:pt x="218" y="562"/>
                      </a:lnTo>
                      <a:lnTo>
                        <a:pt x="228" y="580"/>
                      </a:lnTo>
                      <a:lnTo>
                        <a:pt x="232" y="586"/>
                      </a:lnTo>
                      <a:lnTo>
                        <a:pt x="236" y="590"/>
                      </a:lnTo>
                      <a:lnTo>
                        <a:pt x="236" y="590"/>
                      </a:lnTo>
                      <a:lnTo>
                        <a:pt x="238" y="594"/>
                      </a:lnTo>
                      <a:lnTo>
                        <a:pt x="242" y="598"/>
                      </a:lnTo>
                      <a:lnTo>
                        <a:pt x="246" y="612"/>
                      </a:lnTo>
                      <a:lnTo>
                        <a:pt x="250" y="628"/>
                      </a:lnTo>
                      <a:lnTo>
                        <a:pt x="250" y="628"/>
                      </a:lnTo>
                      <a:lnTo>
                        <a:pt x="252" y="632"/>
                      </a:lnTo>
                      <a:lnTo>
                        <a:pt x="254" y="642"/>
                      </a:lnTo>
                      <a:lnTo>
                        <a:pt x="264" y="656"/>
                      </a:lnTo>
                      <a:lnTo>
                        <a:pt x="278" y="678"/>
                      </a:lnTo>
                      <a:lnTo>
                        <a:pt x="278" y="678"/>
                      </a:lnTo>
                      <a:lnTo>
                        <a:pt x="294" y="698"/>
                      </a:lnTo>
                      <a:lnTo>
                        <a:pt x="304" y="712"/>
                      </a:lnTo>
                      <a:lnTo>
                        <a:pt x="316" y="734"/>
                      </a:lnTo>
                      <a:lnTo>
                        <a:pt x="316" y="734"/>
                      </a:lnTo>
                      <a:lnTo>
                        <a:pt x="320" y="740"/>
                      </a:lnTo>
                      <a:lnTo>
                        <a:pt x="326" y="744"/>
                      </a:lnTo>
                      <a:lnTo>
                        <a:pt x="344" y="752"/>
                      </a:lnTo>
                      <a:lnTo>
                        <a:pt x="364" y="760"/>
                      </a:lnTo>
                      <a:lnTo>
                        <a:pt x="414" y="768"/>
                      </a:lnTo>
                      <a:lnTo>
                        <a:pt x="468" y="768"/>
                      </a:lnTo>
                      <a:lnTo>
                        <a:pt x="516" y="768"/>
                      </a:lnTo>
                      <a:lnTo>
                        <a:pt x="584" y="772"/>
                      </a:lnTo>
                      <a:lnTo>
                        <a:pt x="626" y="778"/>
                      </a:lnTo>
                      <a:lnTo>
                        <a:pt x="628" y="780"/>
                      </a:lnTo>
                      <a:lnTo>
                        <a:pt x="628" y="780"/>
                      </a:lnTo>
                      <a:lnTo>
                        <a:pt x="596" y="796"/>
                      </a:lnTo>
                      <a:lnTo>
                        <a:pt x="568" y="814"/>
                      </a:lnTo>
                      <a:lnTo>
                        <a:pt x="542" y="832"/>
                      </a:lnTo>
                      <a:lnTo>
                        <a:pt x="518" y="850"/>
                      </a:lnTo>
                      <a:lnTo>
                        <a:pt x="518" y="850"/>
                      </a:lnTo>
                      <a:lnTo>
                        <a:pt x="472" y="890"/>
                      </a:lnTo>
                      <a:lnTo>
                        <a:pt x="442" y="918"/>
                      </a:lnTo>
                      <a:lnTo>
                        <a:pt x="422" y="938"/>
                      </a:lnTo>
                      <a:lnTo>
                        <a:pt x="414" y="952"/>
                      </a:lnTo>
                      <a:lnTo>
                        <a:pt x="412" y="958"/>
                      </a:lnTo>
                      <a:lnTo>
                        <a:pt x="416" y="962"/>
                      </a:lnTo>
                      <a:lnTo>
                        <a:pt x="418" y="962"/>
                      </a:lnTo>
                      <a:lnTo>
                        <a:pt x="420" y="962"/>
                      </a:lnTo>
                      <a:lnTo>
                        <a:pt x="430" y="996"/>
                      </a:lnTo>
                      <a:lnTo>
                        <a:pt x="430" y="996"/>
                      </a:lnTo>
                      <a:lnTo>
                        <a:pt x="438" y="1020"/>
                      </a:lnTo>
                      <a:lnTo>
                        <a:pt x="446" y="1044"/>
                      </a:lnTo>
                      <a:lnTo>
                        <a:pt x="458" y="1074"/>
                      </a:lnTo>
                      <a:lnTo>
                        <a:pt x="474" y="1102"/>
                      </a:lnTo>
                      <a:lnTo>
                        <a:pt x="490" y="1130"/>
                      </a:lnTo>
                      <a:lnTo>
                        <a:pt x="500" y="1142"/>
                      </a:lnTo>
                      <a:lnTo>
                        <a:pt x="510" y="1152"/>
                      </a:lnTo>
                      <a:lnTo>
                        <a:pt x="520" y="1160"/>
                      </a:lnTo>
                      <a:lnTo>
                        <a:pt x="530" y="1166"/>
                      </a:lnTo>
                      <a:lnTo>
                        <a:pt x="530" y="1166"/>
                      </a:lnTo>
                      <a:lnTo>
                        <a:pt x="548" y="1174"/>
                      </a:lnTo>
                      <a:lnTo>
                        <a:pt x="560" y="1184"/>
                      </a:lnTo>
                      <a:lnTo>
                        <a:pt x="568" y="1194"/>
                      </a:lnTo>
                      <a:lnTo>
                        <a:pt x="572" y="1204"/>
                      </a:lnTo>
                      <a:lnTo>
                        <a:pt x="574" y="1214"/>
                      </a:lnTo>
                      <a:lnTo>
                        <a:pt x="574" y="1222"/>
                      </a:lnTo>
                      <a:lnTo>
                        <a:pt x="574" y="1228"/>
                      </a:lnTo>
                      <a:lnTo>
                        <a:pt x="574" y="1228"/>
                      </a:lnTo>
                      <a:lnTo>
                        <a:pt x="578" y="1236"/>
                      </a:lnTo>
                      <a:lnTo>
                        <a:pt x="588" y="1256"/>
                      </a:lnTo>
                      <a:lnTo>
                        <a:pt x="596" y="1268"/>
                      </a:lnTo>
                      <a:lnTo>
                        <a:pt x="604" y="1278"/>
                      </a:lnTo>
                      <a:lnTo>
                        <a:pt x="616" y="1284"/>
                      </a:lnTo>
                      <a:lnTo>
                        <a:pt x="626" y="1288"/>
                      </a:lnTo>
                      <a:lnTo>
                        <a:pt x="626" y="1288"/>
                      </a:lnTo>
                      <a:lnTo>
                        <a:pt x="632" y="1290"/>
                      </a:lnTo>
                      <a:lnTo>
                        <a:pt x="638" y="1294"/>
                      </a:lnTo>
                      <a:lnTo>
                        <a:pt x="642" y="1300"/>
                      </a:lnTo>
                      <a:lnTo>
                        <a:pt x="646" y="1306"/>
                      </a:lnTo>
                      <a:lnTo>
                        <a:pt x="652" y="1322"/>
                      </a:lnTo>
                      <a:lnTo>
                        <a:pt x="656" y="1340"/>
                      </a:lnTo>
                      <a:lnTo>
                        <a:pt x="660" y="1374"/>
                      </a:lnTo>
                      <a:lnTo>
                        <a:pt x="662" y="1388"/>
                      </a:lnTo>
                      <a:lnTo>
                        <a:pt x="662" y="1388"/>
                      </a:lnTo>
                      <a:lnTo>
                        <a:pt x="662" y="1404"/>
                      </a:lnTo>
                      <a:lnTo>
                        <a:pt x="660" y="1420"/>
                      </a:lnTo>
                      <a:lnTo>
                        <a:pt x="656" y="1442"/>
                      </a:lnTo>
                      <a:lnTo>
                        <a:pt x="650" y="1464"/>
                      </a:lnTo>
                      <a:lnTo>
                        <a:pt x="642" y="1486"/>
                      </a:lnTo>
                      <a:lnTo>
                        <a:pt x="636" y="1498"/>
                      </a:lnTo>
                      <a:lnTo>
                        <a:pt x="630" y="1508"/>
                      </a:lnTo>
                      <a:lnTo>
                        <a:pt x="622" y="1518"/>
                      </a:lnTo>
                      <a:lnTo>
                        <a:pt x="612" y="1528"/>
                      </a:lnTo>
                      <a:lnTo>
                        <a:pt x="612" y="1528"/>
                      </a:lnTo>
                      <a:lnTo>
                        <a:pt x="596" y="1544"/>
                      </a:lnTo>
                      <a:lnTo>
                        <a:pt x="582" y="1558"/>
                      </a:lnTo>
                      <a:lnTo>
                        <a:pt x="562" y="1580"/>
                      </a:lnTo>
                      <a:lnTo>
                        <a:pt x="550" y="1596"/>
                      </a:lnTo>
                      <a:lnTo>
                        <a:pt x="548" y="1602"/>
                      </a:lnTo>
                      <a:lnTo>
                        <a:pt x="548" y="1602"/>
                      </a:lnTo>
                      <a:lnTo>
                        <a:pt x="538" y="1616"/>
                      </a:lnTo>
                      <a:lnTo>
                        <a:pt x="530" y="1632"/>
                      </a:lnTo>
                      <a:lnTo>
                        <a:pt x="522" y="1652"/>
                      </a:lnTo>
                      <a:lnTo>
                        <a:pt x="522" y="1652"/>
                      </a:lnTo>
                      <a:lnTo>
                        <a:pt x="518" y="1676"/>
                      </a:lnTo>
                      <a:lnTo>
                        <a:pt x="516" y="1698"/>
                      </a:lnTo>
                      <a:lnTo>
                        <a:pt x="518" y="1716"/>
                      </a:lnTo>
                      <a:lnTo>
                        <a:pt x="520" y="1724"/>
                      </a:lnTo>
                      <a:lnTo>
                        <a:pt x="522" y="1732"/>
                      </a:lnTo>
                      <a:lnTo>
                        <a:pt x="522" y="1732"/>
                      </a:lnTo>
                      <a:lnTo>
                        <a:pt x="526" y="1736"/>
                      </a:lnTo>
                      <a:lnTo>
                        <a:pt x="532" y="1738"/>
                      </a:lnTo>
                      <a:lnTo>
                        <a:pt x="538" y="1738"/>
                      </a:lnTo>
                      <a:lnTo>
                        <a:pt x="544" y="1738"/>
                      </a:lnTo>
                      <a:lnTo>
                        <a:pt x="554" y="1734"/>
                      </a:lnTo>
                      <a:lnTo>
                        <a:pt x="558" y="1732"/>
                      </a:lnTo>
                      <a:lnTo>
                        <a:pt x="640" y="1640"/>
                      </a:lnTo>
                      <a:lnTo>
                        <a:pt x="636" y="1610"/>
                      </a:lnTo>
                      <a:lnTo>
                        <a:pt x="636" y="1610"/>
                      </a:lnTo>
                      <a:lnTo>
                        <a:pt x="648" y="1598"/>
                      </a:lnTo>
                      <a:lnTo>
                        <a:pt x="658" y="1590"/>
                      </a:lnTo>
                      <a:lnTo>
                        <a:pt x="664" y="1588"/>
                      </a:lnTo>
                      <a:lnTo>
                        <a:pt x="670" y="1586"/>
                      </a:lnTo>
                      <a:lnTo>
                        <a:pt x="670" y="1586"/>
                      </a:lnTo>
                      <a:lnTo>
                        <a:pt x="678" y="1582"/>
                      </a:lnTo>
                      <a:lnTo>
                        <a:pt x="684" y="1578"/>
                      </a:lnTo>
                      <a:lnTo>
                        <a:pt x="698" y="1562"/>
                      </a:lnTo>
                      <a:lnTo>
                        <a:pt x="712" y="1538"/>
                      </a:lnTo>
                      <a:lnTo>
                        <a:pt x="712" y="1538"/>
                      </a:lnTo>
                      <a:lnTo>
                        <a:pt x="732" y="1520"/>
                      </a:lnTo>
                      <a:lnTo>
                        <a:pt x="752" y="1500"/>
                      </a:lnTo>
                      <a:lnTo>
                        <a:pt x="770" y="1476"/>
                      </a:lnTo>
                      <a:lnTo>
                        <a:pt x="770" y="1476"/>
                      </a:lnTo>
                      <a:lnTo>
                        <a:pt x="790" y="1446"/>
                      </a:lnTo>
                      <a:lnTo>
                        <a:pt x="812" y="1410"/>
                      </a:lnTo>
                      <a:lnTo>
                        <a:pt x="830" y="1374"/>
                      </a:lnTo>
                      <a:lnTo>
                        <a:pt x="836" y="1356"/>
                      </a:lnTo>
                      <a:lnTo>
                        <a:pt x="840" y="1342"/>
                      </a:lnTo>
                      <a:lnTo>
                        <a:pt x="840" y="1342"/>
                      </a:lnTo>
                      <a:lnTo>
                        <a:pt x="854" y="1266"/>
                      </a:lnTo>
                      <a:lnTo>
                        <a:pt x="878" y="1136"/>
                      </a:lnTo>
                      <a:lnTo>
                        <a:pt x="890" y="1070"/>
                      </a:lnTo>
                      <a:lnTo>
                        <a:pt x="904" y="1014"/>
                      </a:lnTo>
                      <a:lnTo>
                        <a:pt x="910" y="992"/>
                      </a:lnTo>
                      <a:lnTo>
                        <a:pt x="916" y="974"/>
                      </a:lnTo>
                      <a:lnTo>
                        <a:pt x="922" y="964"/>
                      </a:lnTo>
                      <a:lnTo>
                        <a:pt x="924" y="960"/>
                      </a:lnTo>
                      <a:lnTo>
                        <a:pt x="926" y="960"/>
                      </a:lnTo>
                      <a:lnTo>
                        <a:pt x="926" y="960"/>
                      </a:lnTo>
                      <a:lnTo>
                        <a:pt x="932" y="958"/>
                      </a:lnTo>
                      <a:lnTo>
                        <a:pt x="938" y="954"/>
                      </a:lnTo>
                      <a:lnTo>
                        <a:pt x="950" y="942"/>
                      </a:lnTo>
                      <a:lnTo>
                        <a:pt x="964" y="926"/>
                      </a:lnTo>
                      <a:lnTo>
                        <a:pt x="976" y="908"/>
                      </a:lnTo>
                      <a:lnTo>
                        <a:pt x="968" y="972"/>
                      </a:lnTo>
                      <a:lnTo>
                        <a:pt x="972" y="994"/>
                      </a:lnTo>
                      <a:lnTo>
                        <a:pt x="962" y="1022"/>
                      </a:lnTo>
                      <a:lnTo>
                        <a:pt x="962" y="1068"/>
                      </a:lnTo>
                      <a:lnTo>
                        <a:pt x="962" y="1080"/>
                      </a:lnTo>
                      <a:lnTo>
                        <a:pt x="962" y="1146"/>
                      </a:lnTo>
                      <a:lnTo>
                        <a:pt x="972" y="1150"/>
                      </a:lnTo>
                      <a:lnTo>
                        <a:pt x="972" y="1160"/>
                      </a:lnTo>
                      <a:lnTo>
                        <a:pt x="962" y="1170"/>
                      </a:lnTo>
                      <a:lnTo>
                        <a:pt x="964" y="1202"/>
                      </a:lnTo>
                      <a:lnTo>
                        <a:pt x="964" y="1252"/>
                      </a:lnTo>
                      <a:lnTo>
                        <a:pt x="984" y="1294"/>
                      </a:lnTo>
                      <a:lnTo>
                        <a:pt x="1016" y="1320"/>
                      </a:lnTo>
                      <a:lnTo>
                        <a:pt x="1018" y="1292"/>
                      </a:lnTo>
                      <a:lnTo>
                        <a:pt x="1022" y="1320"/>
                      </a:lnTo>
                      <a:lnTo>
                        <a:pt x="1054" y="1294"/>
                      </a:lnTo>
                      <a:lnTo>
                        <a:pt x="1074" y="1252"/>
                      </a:lnTo>
                      <a:lnTo>
                        <a:pt x="1074" y="1202"/>
                      </a:lnTo>
                      <a:lnTo>
                        <a:pt x="1076" y="1170"/>
                      </a:lnTo>
                      <a:lnTo>
                        <a:pt x="1066" y="1160"/>
                      </a:lnTo>
                      <a:lnTo>
                        <a:pt x="1066" y="1150"/>
                      </a:lnTo>
                      <a:lnTo>
                        <a:pt x="1076" y="1146"/>
                      </a:lnTo>
                      <a:lnTo>
                        <a:pt x="1076" y="1080"/>
                      </a:lnTo>
                      <a:lnTo>
                        <a:pt x="1076" y="1068"/>
                      </a:lnTo>
                      <a:lnTo>
                        <a:pt x="1076" y="1022"/>
                      </a:lnTo>
                      <a:lnTo>
                        <a:pt x="1066" y="994"/>
                      </a:lnTo>
                      <a:lnTo>
                        <a:pt x="1068" y="972"/>
                      </a:lnTo>
                      <a:lnTo>
                        <a:pt x="1062" y="908"/>
                      </a:lnTo>
                      <a:lnTo>
                        <a:pt x="1062" y="908"/>
                      </a:lnTo>
                      <a:lnTo>
                        <a:pt x="1074" y="926"/>
                      </a:lnTo>
                      <a:lnTo>
                        <a:pt x="1088" y="942"/>
                      </a:lnTo>
                      <a:lnTo>
                        <a:pt x="1100" y="954"/>
                      </a:lnTo>
                      <a:lnTo>
                        <a:pt x="1106" y="958"/>
                      </a:lnTo>
                      <a:lnTo>
                        <a:pt x="1112" y="960"/>
                      </a:lnTo>
                      <a:lnTo>
                        <a:pt x="1112" y="960"/>
                      </a:lnTo>
                      <a:lnTo>
                        <a:pt x="1114" y="960"/>
                      </a:lnTo>
                      <a:lnTo>
                        <a:pt x="1116" y="964"/>
                      </a:lnTo>
                      <a:lnTo>
                        <a:pt x="1122" y="974"/>
                      </a:lnTo>
                      <a:lnTo>
                        <a:pt x="1128" y="992"/>
                      </a:lnTo>
                      <a:lnTo>
                        <a:pt x="1134" y="1014"/>
                      </a:lnTo>
                      <a:lnTo>
                        <a:pt x="1148" y="1070"/>
                      </a:lnTo>
                      <a:lnTo>
                        <a:pt x="1160" y="1136"/>
                      </a:lnTo>
                      <a:lnTo>
                        <a:pt x="1184" y="1266"/>
                      </a:lnTo>
                      <a:lnTo>
                        <a:pt x="1198" y="1342"/>
                      </a:lnTo>
                      <a:lnTo>
                        <a:pt x="1198" y="1342"/>
                      </a:lnTo>
                      <a:lnTo>
                        <a:pt x="1202" y="1356"/>
                      </a:lnTo>
                      <a:lnTo>
                        <a:pt x="1208" y="1374"/>
                      </a:lnTo>
                      <a:lnTo>
                        <a:pt x="1226" y="1410"/>
                      </a:lnTo>
                      <a:lnTo>
                        <a:pt x="1248" y="1446"/>
                      </a:lnTo>
                      <a:lnTo>
                        <a:pt x="1268" y="1476"/>
                      </a:lnTo>
                      <a:lnTo>
                        <a:pt x="1268" y="1476"/>
                      </a:lnTo>
                      <a:lnTo>
                        <a:pt x="1286" y="1500"/>
                      </a:lnTo>
                      <a:lnTo>
                        <a:pt x="1304" y="1520"/>
                      </a:lnTo>
                      <a:lnTo>
                        <a:pt x="1326" y="1538"/>
                      </a:lnTo>
                      <a:lnTo>
                        <a:pt x="1326" y="1538"/>
                      </a:lnTo>
                      <a:lnTo>
                        <a:pt x="1340" y="1562"/>
                      </a:lnTo>
                      <a:lnTo>
                        <a:pt x="1354" y="1578"/>
                      </a:lnTo>
                      <a:lnTo>
                        <a:pt x="1360" y="1582"/>
                      </a:lnTo>
                      <a:lnTo>
                        <a:pt x="1366" y="1586"/>
                      </a:lnTo>
                      <a:lnTo>
                        <a:pt x="1366" y="1586"/>
                      </a:lnTo>
                      <a:lnTo>
                        <a:pt x="1374" y="1588"/>
                      </a:lnTo>
                      <a:lnTo>
                        <a:pt x="1380" y="1590"/>
                      </a:lnTo>
                      <a:lnTo>
                        <a:pt x="1390" y="1598"/>
                      </a:lnTo>
                      <a:lnTo>
                        <a:pt x="1402" y="1610"/>
                      </a:lnTo>
                      <a:lnTo>
                        <a:pt x="1398" y="1640"/>
                      </a:lnTo>
                      <a:lnTo>
                        <a:pt x="1480" y="1732"/>
                      </a:lnTo>
                      <a:lnTo>
                        <a:pt x="1480" y="1732"/>
                      </a:lnTo>
                      <a:lnTo>
                        <a:pt x="1484" y="1734"/>
                      </a:lnTo>
                      <a:lnTo>
                        <a:pt x="1494" y="1738"/>
                      </a:lnTo>
                      <a:lnTo>
                        <a:pt x="1500" y="1738"/>
                      </a:lnTo>
                      <a:lnTo>
                        <a:pt x="1506" y="1738"/>
                      </a:lnTo>
                      <a:lnTo>
                        <a:pt x="1512" y="1736"/>
                      </a:lnTo>
                      <a:lnTo>
                        <a:pt x="1516" y="1732"/>
                      </a:lnTo>
                      <a:lnTo>
                        <a:pt x="1516" y="1732"/>
                      </a:lnTo>
                      <a:lnTo>
                        <a:pt x="1518" y="1724"/>
                      </a:lnTo>
                      <a:lnTo>
                        <a:pt x="1520" y="1716"/>
                      </a:lnTo>
                      <a:lnTo>
                        <a:pt x="1522" y="1698"/>
                      </a:lnTo>
                      <a:lnTo>
                        <a:pt x="1520" y="1676"/>
                      </a:lnTo>
                      <a:lnTo>
                        <a:pt x="1516" y="1652"/>
                      </a:lnTo>
                      <a:lnTo>
                        <a:pt x="1516" y="1652"/>
                      </a:lnTo>
                      <a:lnTo>
                        <a:pt x="1508" y="1632"/>
                      </a:lnTo>
                      <a:lnTo>
                        <a:pt x="1500" y="1616"/>
                      </a:lnTo>
                      <a:lnTo>
                        <a:pt x="1490" y="1602"/>
                      </a:lnTo>
                      <a:lnTo>
                        <a:pt x="1490" y="1602"/>
                      </a:lnTo>
                      <a:lnTo>
                        <a:pt x="1486" y="1596"/>
                      </a:lnTo>
                      <a:lnTo>
                        <a:pt x="1476" y="1580"/>
                      </a:lnTo>
                      <a:lnTo>
                        <a:pt x="1456" y="1558"/>
                      </a:lnTo>
                      <a:lnTo>
                        <a:pt x="1442" y="1544"/>
                      </a:lnTo>
                      <a:lnTo>
                        <a:pt x="1424" y="1528"/>
                      </a:lnTo>
                      <a:lnTo>
                        <a:pt x="1424" y="1528"/>
                      </a:lnTo>
                      <a:lnTo>
                        <a:pt x="1416" y="1518"/>
                      </a:lnTo>
                      <a:lnTo>
                        <a:pt x="1408" y="1508"/>
                      </a:lnTo>
                      <a:lnTo>
                        <a:pt x="1402" y="1498"/>
                      </a:lnTo>
                      <a:lnTo>
                        <a:pt x="1396" y="1486"/>
                      </a:lnTo>
                      <a:lnTo>
                        <a:pt x="1386" y="1464"/>
                      </a:lnTo>
                      <a:lnTo>
                        <a:pt x="1382" y="1442"/>
                      </a:lnTo>
                      <a:lnTo>
                        <a:pt x="1378" y="1420"/>
                      </a:lnTo>
                      <a:lnTo>
                        <a:pt x="1376" y="1404"/>
                      </a:lnTo>
                      <a:lnTo>
                        <a:pt x="1376" y="1388"/>
                      </a:lnTo>
                      <a:lnTo>
                        <a:pt x="1376" y="1388"/>
                      </a:lnTo>
                      <a:lnTo>
                        <a:pt x="1378" y="1374"/>
                      </a:lnTo>
                      <a:lnTo>
                        <a:pt x="1382" y="1340"/>
                      </a:lnTo>
                      <a:lnTo>
                        <a:pt x="1386" y="1322"/>
                      </a:lnTo>
                      <a:lnTo>
                        <a:pt x="1392" y="1306"/>
                      </a:lnTo>
                      <a:lnTo>
                        <a:pt x="1396" y="1300"/>
                      </a:lnTo>
                      <a:lnTo>
                        <a:pt x="1400" y="1294"/>
                      </a:lnTo>
                      <a:lnTo>
                        <a:pt x="1406" y="1290"/>
                      </a:lnTo>
                      <a:lnTo>
                        <a:pt x="1410" y="1288"/>
                      </a:lnTo>
                      <a:lnTo>
                        <a:pt x="1410" y="1288"/>
                      </a:lnTo>
                      <a:lnTo>
                        <a:pt x="1422" y="1284"/>
                      </a:lnTo>
                      <a:lnTo>
                        <a:pt x="1432" y="1278"/>
                      </a:lnTo>
                      <a:lnTo>
                        <a:pt x="1442" y="1268"/>
                      </a:lnTo>
                      <a:lnTo>
                        <a:pt x="1450" y="1256"/>
                      </a:lnTo>
                      <a:lnTo>
                        <a:pt x="1460" y="1236"/>
                      </a:lnTo>
                      <a:lnTo>
                        <a:pt x="1464" y="1228"/>
                      </a:lnTo>
                      <a:lnTo>
                        <a:pt x="1464" y="1228"/>
                      </a:lnTo>
                      <a:lnTo>
                        <a:pt x="1464" y="1222"/>
                      </a:lnTo>
                      <a:lnTo>
                        <a:pt x="1464" y="1214"/>
                      </a:lnTo>
                      <a:lnTo>
                        <a:pt x="1466" y="1204"/>
                      </a:lnTo>
                      <a:lnTo>
                        <a:pt x="1470" y="1194"/>
                      </a:lnTo>
                      <a:lnTo>
                        <a:pt x="1478" y="1184"/>
                      </a:lnTo>
                      <a:lnTo>
                        <a:pt x="1490" y="1174"/>
                      </a:lnTo>
                      <a:lnTo>
                        <a:pt x="1508" y="1166"/>
                      </a:lnTo>
                      <a:lnTo>
                        <a:pt x="1508" y="1166"/>
                      </a:lnTo>
                      <a:lnTo>
                        <a:pt x="1518" y="1160"/>
                      </a:lnTo>
                      <a:lnTo>
                        <a:pt x="1528" y="1152"/>
                      </a:lnTo>
                      <a:lnTo>
                        <a:pt x="1538" y="1142"/>
                      </a:lnTo>
                      <a:lnTo>
                        <a:pt x="1548" y="1130"/>
                      </a:lnTo>
                      <a:lnTo>
                        <a:pt x="1564" y="1102"/>
                      </a:lnTo>
                      <a:lnTo>
                        <a:pt x="1580" y="1074"/>
                      </a:lnTo>
                      <a:lnTo>
                        <a:pt x="1592" y="1044"/>
                      </a:lnTo>
                      <a:lnTo>
                        <a:pt x="1600" y="1020"/>
                      </a:lnTo>
                      <a:lnTo>
                        <a:pt x="1608" y="996"/>
                      </a:lnTo>
                      <a:lnTo>
                        <a:pt x="1618" y="962"/>
                      </a:lnTo>
                      <a:lnTo>
                        <a:pt x="1618" y="962"/>
                      </a:lnTo>
                      <a:lnTo>
                        <a:pt x="1620" y="962"/>
                      </a:lnTo>
                      <a:lnTo>
                        <a:pt x="1622" y="962"/>
                      </a:lnTo>
                      <a:lnTo>
                        <a:pt x="1626" y="958"/>
                      </a:lnTo>
                      <a:lnTo>
                        <a:pt x="1624" y="952"/>
                      </a:lnTo>
                      <a:lnTo>
                        <a:pt x="1614" y="938"/>
                      </a:lnTo>
                      <a:lnTo>
                        <a:pt x="1596" y="918"/>
                      </a:lnTo>
                      <a:lnTo>
                        <a:pt x="1566" y="890"/>
                      </a:lnTo>
                      <a:lnTo>
                        <a:pt x="1520" y="850"/>
                      </a:lnTo>
                      <a:lnTo>
                        <a:pt x="1520" y="850"/>
                      </a:lnTo>
                      <a:lnTo>
                        <a:pt x="1496" y="832"/>
                      </a:lnTo>
                      <a:lnTo>
                        <a:pt x="1470" y="814"/>
                      </a:lnTo>
                      <a:lnTo>
                        <a:pt x="1440" y="796"/>
                      </a:lnTo>
                      <a:lnTo>
                        <a:pt x="1410" y="780"/>
                      </a:lnTo>
                      <a:lnTo>
                        <a:pt x="1412" y="778"/>
                      </a:lnTo>
                      <a:lnTo>
                        <a:pt x="1454" y="772"/>
                      </a:lnTo>
                      <a:lnTo>
                        <a:pt x="1522" y="768"/>
                      </a:lnTo>
                      <a:lnTo>
                        <a:pt x="1570" y="768"/>
                      </a:lnTo>
                      <a:lnTo>
                        <a:pt x="1624" y="768"/>
                      </a:lnTo>
                      <a:lnTo>
                        <a:pt x="1674" y="760"/>
                      </a:lnTo>
                      <a:lnTo>
                        <a:pt x="1674" y="760"/>
                      </a:lnTo>
                      <a:lnTo>
                        <a:pt x="1694" y="752"/>
                      </a:lnTo>
                      <a:lnTo>
                        <a:pt x="1710" y="744"/>
                      </a:lnTo>
                      <a:lnTo>
                        <a:pt x="1718" y="740"/>
                      </a:lnTo>
                      <a:lnTo>
                        <a:pt x="1722" y="734"/>
                      </a:lnTo>
                      <a:lnTo>
                        <a:pt x="1722" y="734"/>
                      </a:lnTo>
                      <a:lnTo>
                        <a:pt x="1734" y="712"/>
                      </a:lnTo>
                      <a:lnTo>
                        <a:pt x="1744" y="698"/>
                      </a:lnTo>
                      <a:lnTo>
                        <a:pt x="1760" y="678"/>
                      </a:lnTo>
                      <a:lnTo>
                        <a:pt x="1760" y="678"/>
                      </a:lnTo>
                      <a:lnTo>
                        <a:pt x="1774" y="656"/>
                      </a:lnTo>
                      <a:lnTo>
                        <a:pt x="1782" y="642"/>
                      </a:lnTo>
                      <a:lnTo>
                        <a:pt x="1786" y="632"/>
                      </a:lnTo>
                      <a:lnTo>
                        <a:pt x="1788" y="628"/>
                      </a:lnTo>
                      <a:lnTo>
                        <a:pt x="1788" y="628"/>
                      </a:lnTo>
                      <a:lnTo>
                        <a:pt x="1792" y="612"/>
                      </a:lnTo>
                      <a:lnTo>
                        <a:pt x="1796" y="598"/>
                      </a:lnTo>
                      <a:lnTo>
                        <a:pt x="1798" y="594"/>
                      </a:lnTo>
                      <a:lnTo>
                        <a:pt x="1802" y="590"/>
                      </a:lnTo>
                      <a:lnTo>
                        <a:pt x="1802" y="590"/>
                      </a:lnTo>
                      <a:lnTo>
                        <a:pt x="1806" y="586"/>
                      </a:lnTo>
                      <a:lnTo>
                        <a:pt x="1810" y="580"/>
                      </a:lnTo>
                      <a:lnTo>
                        <a:pt x="1820" y="562"/>
                      </a:lnTo>
                      <a:lnTo>
                        <a:pt x="1824" y="552"/>
                      </a:lnTo>
                      <a:lnTo>
                        <a:pt x="1826" y="542"/>
                      </a:lnTo>
                      <a:lnTo>
                        <a:pt x="1826" y="532"/>
                      </a:lnTo>
                      <a:lnTo>
                        <a:pt x="1822" y="526"/>
                      </a:lnTo>
                      <a:lnTo>
                        <a:pt x="1822" y="526"/>
                      </a:lnTo>
                      <a:lnTo>
                        <a:pt x="1820" y="518"/>
                      </a:lnTo>
                      <a:lnTo>
                        <a:pt x="1820" y="512"/>
                      </a:lnTo>
                      <a:lnTo>
                        <a:pt x="1820" y="506"/>
                      </a:lnTo>
                      <a:lnTo>
                        <a:pt x="1824" y="498"/>
                      </a:lnTo>
                      <a:lnTo>
                        <a:pt x="1828" y="488"/>
                      </a:lnTo>
                      <a:lnTo>
                        <a:pt x="1832" y="484"/>
                      </a:lnTo>
                      <a:lnTo>
                        <a:pt x="1832" y="484"/>
                      </a:lnTo>
                      <a:lnTo>
                        <a:pt x="1842" y="474"/>
                      </a:lnTo>
                      <a:lnTo>
                        <a:pt x="1850" y="466"/>
                      </a:lnTo>
                      <a:lnTo>
                        <a:pt x="1850" y="462"/>
                      </a:lnTo>
                      <a:lnTo>
                        <a:pt x="1848" y="458"/>
                      </a:lnTo>
                      <a:lnTo>
                        <a:pt x="1848" y="458"/>
                      </a:lnTo>
                      <a:lnTo>
                        <a:pt x="1846" y="452"/>
                      </a:lnTo>
                      <a:lnTo>
                        <a:pt x="1846" y="446"/>
                      </a:lnTo>
                      <a:lnTo>
                        <a:pt x="1848" y="428"/>
                      </a:lnTo>
                      <a:lnTo>
                        <a:pt x="1852" y="404"/>
                      </a:lnTo>
                      <a:lnTo>
                        <a:pt x="1852" y="404"/>
                      </a:lnTo>
                      <a:lnTo>
                        <a:pt x="1868" y="384"/>
                      </a:lnTo>
                      <a:lnTo>
                        <a:pt x="1880" y="370"/>
                      </a:lnTo>
                      <a:lnTo>
                        <a:pt x="1882" y="364"/>
                      </a:lnTo>
                      <a:lnTo>
                        <a:pt x="1884" y="358"/>
                      </a:lnTo>
                      <a:lnTo>
                        <a:pt x="1884" y="358"/>
                      </a:lnTo>
                      <a:lnTo>
                        <a:pt x="1888" y="348"/>
                      </a:lnTo>
                      <a:lnTo>
                        <a:pt x="1896" y="332"/>
                      </a:lnTo>
                      <a:lnTo>
                        <a:pt x="1910" y="318"/>
                      </a:lnTo>
                      <a:lnTo>
                        <a:pt x="1916" y="312"/>
                      </a:lnTo>
                      <a:lnTo>
                        <a:pt x="1924" y="308"/>
                      </a:lnTo>
                      <a:lnTo>
                        <a:pt x="1924" y="308"/>
                      </a:lnTo>
                      <a:lnTo>
                        <a:pt x="1930" y="302"/>
                      </a:lnTo>
                      <a:lnTo>
                        <a:pt x="1936" y="298"/>
                      </a:lnTo>
                      <a:lnTo>
                        <a:pt x="1946" y="286"/>
                      </a:lnTo>
                      <a:lnTo>
                        <a:pt x="1956" y="272"/>
                      </a:lnTo>
                      <a:lnTo>
                        <a:pt x="1956" y="272"/>
                      </a:lnTo>
                      <a:lnTo>
                        <a:pt x="1960" y="258"/>
                      </a:lnTo>
                      <a:lnTo>
                        <a:pt x="1966" y="246"/>
                      </a:lnTo>
                      <a:lnTo>
                        <a:pt x="1970" y="242"/>
                      </a:lnTo>
                      <a:lnTo>
                        <a:pt x="1974" y="240"/>
                      </a:lnTo>
                      <a:lnTo>
                        <a:pt x="1974" y="240"/>
                      </a:lnTo>
                      <a:lnTo>
                        <a:pt x="1980" y="236"/>
                      </a:lnTo>
                      <a:lnTo>
                        <a:pt x="1984" y="232"/>
                      </a:lnTo>
                      <a:lnTo>
                        <a:pt x="1994" y="218"/>
                      </a:lnTo>
                      <a:lnTo>
                        <a:pt x="2006" y="202"/>
                      </a:lnTo>
                      <a:lnTo>
                        <a:pt x="2028" y="156"/>
                      </a:lnTo>
                      <a:lnTo>
                        <a:pt x="2038" y="114"/>
                      </a:lnTo>
                      <a:lnTo>
                        <a:pt x="2036" y="78"/>
                      </a:lnTo>
                      <a:close/>
                      <a:moveTo>
                        <a:pt x="1014" y="582"/>
                      </a:moveTo>
                      <a:lnTo>
                        <a:pt x="1014" y="584"/>
                      </a:lnTo>
                      <a:lnTo>
                        <a:pt x="1014" y="582"/>
                      </a:lnTo>
                      <a:lnTo>
                        <a:pt x="1014" y="582"/>
                      </a:lnTo>
                      <a:lnTo>
                        <a:pt x="1014" y="582"/>
                      </a:lnTo>
                      <a:close/>
                    </a:path>
                  </a:pathLst>
                </a:custGeom>
                <a:grpFill/>
                <a:ln w="9525">
                  <a:noFill/>
                  <a:round/>
                  <a:headEnd/>
                  <a:tailEnd/>
                </a:ln>
                <a:effectLst>
                  <a:glow rad="190500">
                    <a:schemeClr val="bg2">
                      <a:lumMod val="60000"/>
                      <a:lumOff val="40000"/>
                      <a:alpha val="11000"/>
                    </a:schemeClr>
                  </a:glow>
                  <a:softEdge rad="12700"/>
                </a:effectLst>
              </p:spPr>
              <p:txBody>
                <a:bodyPr vert="horz" wrap="square" lIns="91440" tIns="45720" rIns="91440" bIns="45720" numCol="1" anchor="t" anchorCtr="0" compatLnSpc="1">
                  <a:prstTxWarp prst="textNoShape">
                    <a:avLst/>
                  </a:prstTxWarp>
                </a:bodyPr>
                <a:lstStyle/>
                <a:p>
                  <a:endParaRPr lang="en-US"/>
                </a:p>
              </p:txBody>
            </p:sp>
          </p:grpSp>
          <p:grpSp>
            <p:nvGrpSpPr>
              <p:cNvPr id="228" name="Group 177"/>
              <p:cNvGrpSpPr>
                <a:grpSpLocks noChangeAspect="1"/>
              </p:cNvGrpSpPr>
              <p:nvPr/>
            </p:nvGrpSpPr>
            <p:grpSpPr>
              <a:xfrm rot="2429339">
                <a:off x="7324516" y="3846323"/>
                <a:ext cx="1472288" cy="1142999"/>
                <a:chOff x="381000" y="3581400"/>
                <a:chExt cx="3435350" cy="2667000"/>
              </a:xfrm>
              <a:solidFill>
                <a:schemeClr val="bg2">
                  <a:lumMod val="60000"/>
                  <a:lumOff val="40000"/>
                  <a:alpha val="1000"/>
                </a:schemeClr>
              </a:solidFill>
            </p:grpSpPr>
            <p:sp>
              <p:nvSpPr>
                <p:cNvPr id="234" name="Freeform 72"/>
                <p:cNvSpPr>
                  <a:spLocks/>
                </p:cNvSpPr>
                <p:nvPr/>
              </p:nvSpPr>
              <p:spPr bwMode="auto">
                <a:xfrm>
                  <a:off x="1644650" y="4162425"/>
                  <a:ext cx="441325" cy="657225"/>
                </a:xfrm>
                <a:custGeom>
                  <a:avLst/>
                  <a:gdLst/>
                  <a:ahLst/>
                  <a:cxnLst>
                    <a:cxn ang="0">
                      <a:pos x="276" y="414"/>
                    </a:cxn>
                    <a:cxn ang="0">
                      <a:pos x="276" y="414"/>
                    </a:cxn>
                    <a:cxn ang="0">
                      <a:pos x="278" y="414"/>
                    </a:cxn>
                    <a:cxn ang="0">
                      <a:pos x="278" y="412"/>
                    </a:cxn>
                    <a:cxn ang="0">
                      <a:pos x="278" y="412"/>
                    </a:cxn>
                    <a:cxn ang="0">
                      <a:pos x="270" y="396"/>
                    </a:cxn>
                    <a:cxn ang="0">
                      <a:pos x="54" y="60"/>
                    </a:cxn>
                    <a:cxn ang="0">
                      <a:pos x="54" y="60"/>
                    </a:cxn>
                    <a:cxn ang="0">
                      <a:pos x="38" y="32"/>
                    </a:cxn>
                    <a:cxn ang="0">
                      <a:pos x="36" y="28"/>
                    </a:cxn>
                    <a:cxn ang="0">
                      <a:pos x="36" y="28"/>
                    </a:cxn>
                    <a:cxn ang="0">
                      <a:pos x="26" y="14"/>
                    </a:cxn>
                    <a:cxn ang="0">
                      <a:pos x="14" y="4"/>
                    </a:cxn>
                    <a:cxn ang="0">
                      <a:pos x="10" y="2"/>
                    </a:cxn>
                    <a:cxn ang="0">
                      <a:pos x="10" y="2"/>
                    </a:cxn>
                    <a:cxn ang="0">
                      <a:pos x="6" y="0"/>
                    </a:cxn>
                    <a:cxn ang="0">
                      <a:pos x="2" y="0"/>
                    </a:cxn>
                    <a:cxn ang="0">
                      <a:pos x="0" y="2"/>
                    </a:cxn>
                    <a:cxn ang="0">
                      <a:pos x="0" y="6"/>
                    </a:cxn>
                    <a:cxn ang="0">
                      <a:pos x="0" y="6"/>
                    </a:cxn>
                    <a:cxn ang="0">
                      <a:pos x="4" y="18"/>
                    </a:cxn>
                    <a:cxn ang="0">
                      <a:pos x="12" y="28"/>
                    </a:cxn>
                    <a:cxn ang="0">
                      <a:pos x="12" y="28"/>
                    </a:cxn>
                    <a:cxn ang="0">
                      <a:pos x="22" y="36"/>
                    </a:cxn>
                    <a:cxn ang="0">
                      <a:pos x="30" y="48"/>
                    </a:cxn>
                    <a:cxn ang="0">
                      <a:pos x="264" y="402"/>
                    </a:cxn>
                    <a:cxn ang="0">
                      <a:pos x="264" y="402"/>
                    </a:cxn>
                    <a:cxn ang="0">
                      <a:pos x="270" y="410"/>
                    </a:cxn>
                    <a:cxn ang="0">
                      <a:pos x="276" y="414"/>
                    </a:cxn>
                    <a:cxn ang="0">
                      <a:pos x="276" y="414"/>
                    </a:cxn>
                  </a:cxnLst>
                  <a:rect l="0" t="0" r="r" b="b"/>
                  <a:pathLst>
                    <a:path w="278" h="414">
                      <a:moveTo>
                        <a:pt x="276" y="414"/>
                      </a:moveTo>
                      <a:lnTo>
                        <a:pt x="276" y="414"/>
                      </a:lnTo>
                      <a:lnTo>
                        <a:pt x="278" y="414"/>
                      </a:lnTo>
                      <a:lnTo>
                        <a:pt x="278" y="412"/>
                      </a:lnTo>
                      <a:lnTo>
                        <a:pt x="278" y="412"/>
                      </a:lnTo>
                      <a:lnTo>
                        <a:pt x="270" y="396"/>
                      </a:lnTo>
                      <a:lnTo>
                        <a:pt x="54" y="60"/>
                      </a:lnTo>
                      <a:lnTo>
                        <a:pt x="54" y="60"/>
                      </a:lnTo>
                      <a:lnTo>
                        <a:pt x="38" y="32"/>
                      </a:lnTo>
                      <a:lnTo>
                        <a:pt x="36" y="28"/>
                      </a:lnTo>
                      <a:lnTo>
                        <a:pt x="36" y="28"/>
                      </a:lnTo>
                      <a:lnTo>
                        <a:pt x="26" y="14"/>
                      </a:lnTo>
                      <a:lnTo>
                        <a:pt x="14" y="4"/>
                      </a:lnTo>
                      <a:lnTo>
                        <a:pt x="10" y="2"/>
                      </a:lnTo>
                      <a:lnTo>
                        <a:pt x="10" y="2"/>
                      </a:lnTo>
                      <a:lnTo>
                        <a:pt x="6" y="0"/>
                      </a:lnTo>
                      <a:lnTo>
                        <a:pt x="2" y="0"/>
                      </a:lnTo>
                      <a:lnTo>
                        <a:pt x="0" y="2"/>
                      </a:lnTo>
                      <a:lnTo>
                        <a:pt x="0" y="6"/>
                      </a:lnTo>
                      <a:lnTo>
                        <a:pt x="0" y="6"/>
                      </a:lnTo>
                      <a:lnTo>
                        <a:pt x="4" y="18"/>
                      </a:lnTo>
                      <a:lnTo>
                        <a:pt x="12" y="28"/>
                      </a:lnTo>
                      <a:lnTo>
                        <a:pt x="12" y="28"/>
                      </a:lnTo>
                      <a:lnTo>
                        <a:pt x="22" y="36"/>
                      </a:lnTo>
                      <a:lnTo>
                        <a:pt x="30" y="48"/>
                      </a:lnTo>
                      <a:lnTo>
                        <a:pt x="264" y="402"/>
                      </a:lnTo>
                      <a:lnTo>
                        <a:pt x="264" y="402"/>
                      </a:lnTo>
                      <a:lnTo>
                        <a:pt x="270" y="410"/>
                      </a:lnTo>
                      <a:lnTo>
                        <a:pt x="276" y="414"/>
                      </a:lnTo>
                      <a:lnTo>
                        <a:pt x="276" y="41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5" name="Freeform 73"/>
                <p:cNvSpPr>
                  <a:spLocks/>
                </p:cNvSpPr>
                <p:nvPr/>
              </p:nvSpPr>
              <p:spPr bwMode="auto">
                <a:xfrm>
                  <a:off x="2089150" y="4835525"/>
                  <a:ext cx="1588" cy="3175"/>
                </a:xfrm>
                <a:custGeom>
                  <a:avLst/>
                  <a:gdLst/>
                  <a:ahLst/>
                  <a:cxnLst>
                    <a:cxn ang="0">
                      <a:pos x="0" y="0"/>
                    </a:cxn>
                    <a:cxn ang="0">
                      <a:pos x="0" y="0"/>
                    </a:cxn>
                    <a:cxn ang="0">
                      <a:pos x="0" y="2"/>
                    </a:cxn>
                    <a:cxn ang="0">
                      <a:pos x="0" y="2"/>
                    </a:cxn>
                    <a:cxn ang="0">
                      <a:pos x="0" y="0"/>
                    </a:cxn>
                    <a:cxn ang="0">
                      <a:pos x="0" y="0"/>
                    </a:cxn>
                    <a:cxn ang="0">
                      <a:pos x="0" y="0"/>
                    </a:cxn>
                    <a:cxn ang="0">
                      <a:pos x="0" y="0"/>
                    </a:cxn>
                    <a:cxn ang="0">
                      <a:pos x="0" y="0"/>
                    </a:cxn>
                    <a:cxn ang="0">
                      <a:pos x="0" y="0"/>
                    </a:cxn>
                  </a:cxnLst>
                  <a:rect l="0" t="0" r="r" b="b"/>
                  <a:pathLst>
                    <a:path h="2">
                      <a:moveTo>
                        <a:pt x="0" y="0"/>
                      </a:moveTo>
                      <a:lnTo>
                        <a:pt x="0" y="0"/>
                      </a:lnTo>
                      <a:lnTo>
                        <a:pt x="0" y="2"/>
                      </a:lnTo>
                      <a:lnTo>
                        <a:pt x="0" y="2"/>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6" name="Freeform 74"/>
                <p:cNvSpPr>
                  <a:spLocks/>
                </p:cNvSpPr>
                <p:nvPr/>
              </p:nvSpPr>
              <p:spPr bwMode="auto">
                <a:xfrm>
                  <a:off x="2117725" y="4162425"/>
                  <a:ext cx="444500" cy="657225"/>
                </a:xfrm>
                <a:custGeom>
                  <a:avLst/>
                  <a:gdLst/>
                  <a:ahLst/>
                  <a:cxnLst>
                    <a:cxn ang="0">
                      <a:pos x="4" y="414"/>
                    </a:cxn>
                    <a:cxn ang="0">
                      <a:pos x="4" y="414"/>
                    </a:cxn>
                    <a:cxn ang="0">
                      <a:pos x="8" y="410"/>
                    </a:cxn>
                    <a:cxn ang="0">
                      <a:pos x="16" y="402"/>
                    </a:cxn>
                    <a:cxn ang="0">
                      <a:pos x="248" y="48"/>
                    </a:cxn>
                    <a:cxn ang="0">
                      <a:pos x="248" y="48"/>
                    </a:cxn>
                    <a:cxn ang="0">
                      <a:pos x="258" y="36"/>
                    </a:cxn>
                    <a:cxn ang="0">
                      <a:pos x="266" y="28"/>
                    </a:cxn>
                    <a:cxn ang="0">
                      <a:pos x="266" y="28"/>
                    </a:cxn>
                    <a:cxn ang="0">
                      <a:pos x="274" y="18"/>
                    </a:cxn>
                    <a:cxn ang="0">
                      <a:pos x="280" y="6"/>
                    </a:cxn>
                    <a:cxn ang="0">
                      <a:pos x="280" y="6"/>
                    </a:cxn>
                    <a:cxn ang="0">
                      <a:pos x="280" y="2"/>
                    </a:cxn>
                    <a:cxn ang="0">
                      <a:pos x="278" y="0"/>
                    </a:cxn>
                    <a:cxn ang="0">
                      <a:pos x="274" y="0"/>
                    </a:cxn>
                    <a:cxn ang="0">
                      <a:pos x="268" y="2"/>
                    </a:cxn>
                    <a:cxn ang="0">
                      <a:pos x="266" y="4"/>
                    </a:cxn>
                    <a:cxn ang="0">
                      <a:pos x="266" y="4"/>
                    </a:cxn>
                    <a:cxn ang="0">
                      <a:pos x="254" y="14"/>
                    </a:cxn>
                    <a:cxn ang="0">
                      <a:pos x="244" y="28"/>
                    </a:cxn>
                    <a:cxn ang="0">
                      <a:pos x="240" y="32"/>
                    </a:cxn>
                    <a:cxn ang="0">
                      <a:pos x="240" y="32"/>
                    </a:cxn>
                    <a:cxn ang="0">
                      <a:pos x="224" y="60"/>
                    </a:cxn>
                    <a:cxn ang="0">
                      <a:pos x="10" y="396"/>
                    </a:cxn>
                    <a:cxn ang="0">
                      <a:pos x="10" y="396"/>
                    </a:cxn>
                    <a:cxn ang="0">
                      <a:pos x="0" y="412"/>
                    </a:cxn>
                    <a:cxn ang="0">
                      <a:pos x="0" y="412"/>
                    </a:cxn>
                    <a:cxn ang="0">
                      <a:pos x="0" y="414"/>
                    </a:cxn>
                    <a:cxn ang="0">
                      <a:pos x="0" y="414"/>
                    </a:cxn>
                    <a:cxn ang="0">
                      <a:pos x="4" y="414"/>
                    </a:cxn>
                    <a:cxn ang="0">
                      <a:pos x="4" y="414"/>
                    </a:cxn>
                  </a:cxnLst>
                  <a:rect l="0" t="0" r="r" b="b"/>
                  <a:pathLst>
                    <a:path w="280" h="414">
                      <a:moveTo>
                        <a:pt x="4" y="414"/>
                      </a:moveTo>
                      <a:lnTo>
                        <a:pt x="4" y="414"/>
                      </a:lnTo>
                      <a:lnTo>
                        <a:pt x="8" y="410"/>
                      </a:lnTo>
                      <a:lnTo>
                        <a:pt x="16" y="402"/>
                      </a:lnTo>
                      <a:lnTo>
                        <a:pt x="248" y="48"/>
                      </a:lnTo>
                      <a:lnTo>
                        <a:pt x="248" y="48"/>
                      </a:lnTo>
                      <a:lnTo>
                        <a:pt x="258" y="36"/>
                      </a:lnTo>
                      <a:lnTo>
                        <a:pt x="266" y="28"/>
                      </a:lnTo>
                      <a:lnTo>
                        <a:pt x="266" y="28"/>
                      </a:lnTo>
                      <a:lnTo>
                        <a:pt x="274" y="18"/>
                      </a:lnTo>
                      <a:lnTo>
                        <a:pt x="280" y="6"/>
                      </a:lnTo>
                      <a:lnTo>
                        <a:pt x="280" y="6"/>
                      </a:lnTo>
                      <a:lnTo>
                        <a:pt x="280" y="2"/>
                      </a:lnTo>
                      <a:lnTo>
                        <a:pt x="278" y="0"/>
                      </a:lnTo>
                      <a:lnTo>
                        <a:pt x="274" y="0"/>
                      </a:lnTo>
                      <a:lnTo>
                        <a:pt x="268" y="2"/>
                      </a:lnTo>
                      <a:lnTo>
                        <a:pt x="266" y="4"/>
                      </a:lnTo>
                      <a:lnTo>
                        <a:pt x="266" y="4"/>
                      </a:lnTo>
                      <a:lnTo>
                        <a:pt x="254" y="14"/>
                      </a:lnTo>
                      <a:lnTo>
                        <a:pt x="244" y="28"/>
                      </a:lnTo>
                      <a:lnTo>
                        <a:pt x="240" y="32"/>
                      </a:lnTo>
                      <a:lnTo>
                        <a:pt x="240" y="32"/>
                      </a:lnTo>
                      <a:lnTo>
                        <a:pt x="224" y="60"/>
                      </a:lnTo>
                      <a:lnTo>
                        <a:pt x="10" y="396"/>
                      </a:lnTo>
                      <a:lnTo>
                        <a:pt x="10" y="396"/>
                      </a:lnTo>
                      <a:lnTo>
                        <a:pt x="0" y="412"/>
                      </a:lnTo>
                      <a:lnTo>
                        <a:pt x="0" y="412"/>
                      </a:lnTo>
                      <a:lnTo>
                        <a:pt x="0" y="414"/>
                      </a:lnTo>
                      <a:lnTo>
                        <a:pt x="0" y="414"/>
                      </a:lnTo>
                      <a:lnTo>
                        <a:pt x="4" y="414"/>
                      </a:lnTo>
                      <a:lnTo>
                        <a:pt x="4" y="41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7" name="Freeform 75"/>
                <p:cNvSpPr>
                  <a:spLocks noEditPoints="1"/>
                </p:cNvSpPr>
                <p:nvPr/>
              </p:nvSpPr>
              <p:spPr bwMode="auto">
                <a:xfrm>
                  <a:off x="381000" y="3581400"/>
                  <a:ext cx="3435350" cy="2667000"/>
                </a:xfrm>
                <a:custGeom>
                  <a:avLst/>
                  <a:gdLst/>
                  <a:ahLst/>
                  <a:cxnLst>
                    <a:cxn ang="0">
                      <a:pos x="2160" y="44"/>
                    </a:cxn>
                    <a:cxn ang="0">
                      <a:pos x="2102" y="6"/>
                    </a:cxn>
                    <a:cxn ang="0">
                      <a:pos x="1752" y="118"/>
                    </a:cxn>
                    <a:cxn ang="0">
                      <a:pos x="1142" y="870"/>
                    </a:cxn>
                    <a:cxn ang="0">
                      <a:pos x="1126" y="832"/>
                    </a:cxn>
                    <a:cxn ang="0">
                      <a:pos x="1126" y="794"/>
                    </a:cxn>
                    <a:cxn ang="0">
                      <a:pos x="1100" y="780"/>
                    </a:cxn>
                    <a:cxn ang="0">
                      <a:pos x="1080" y="778"/>
                    </a:cxn>
                    <a:cxn ang="0">
                      <a:pos x="1068" y="788"/>
                    </a:cxn>
                    <a:cxn ang="0">
                      <a:pos x="1034" y="802"/>
                    </a:cxn>
                    <a:cxn ang="0">
                      <a:pos x="1024" y="846"/>
                    </a:cxn>
                    <a:cxn ang="0">
                      <a:pos x="690" y="370"/>
                    </a:cxn>
                    <a:cxn ang="0">
                      <a:pos x="118" y="0"/>
                    </a:cxn>
                    <a:cxn ang="0">
                      <a:pos x="32" y="18"/>
                    </a:cxn>
                    <a:cxn ang="0">
                      <a:pos x="2" y="64"/>
                    </a:cxn>
                    <a:cxn ang="0">
                      <a:pos x="108" y="686"/>
                    </a:cxn>
                    <a:cxn ang="0">
                      <a:pos x="348" y="952"/>
                    </a:cxn>
                    <a:cxn ang="0">
                      <a:pos x="504" y="1020"/>
                    </a:cxn>
                    <a:cxn ang="0">
                      <a:pos x="346" y="1198"/>
                    </a:cxn>
                    <a:cxn ang="0">
                      <a:pos x="330" y="1284"/>
                    </a:cxn>
                    <a:cxn ang="0">
                      <a:pos x="372" y="1442"/>
                    </a:cxn>
                    <a:cxn ang="0">
                      <a:pos x="406" y="1476"/>
                    </a:cxn>
                    <a:cxn ang="0">
                      <a:pos x="436" y="1500"/>
                    </a:cxn>
                    <a:cxn ang="0">
                      <a:pos x="478" y="1550"/>
                    </a:cxn>
                    <a:cxn ang="0">
                      <a:pos x="516" y="1562"/>
                    </a:cxn>
                    <a:cxn ang="0">
                      <a:pos x="558" y="1608"/>
                    </a:cxn>
                    <a:cxn ang="0">
                      <a:pos x="622" y="1636"/>
                    </a:cxn>
                    <a:cxn ang="0">
                      <a:pos x="708" y="1676"/>
                    </a:cxn>
                    <a:cxn ang="0">
                      <a:pos x="742" y="1660"/>
                    </a:cxn>
                    <a:cxn ang="0">
                      <a:pos x="836" y="1606"/>
                    </a:cxn>
                    <a:cxn ang="0">
                      <a:pos x="892" y="1528"/>
                    </a:cxn>
                    <a:cxn ang="0">
                      <a:pos x="1012" y="1188"/>
                    </a:cxn>
                    <a:cxn ang="0">
                      <a:pos x="1016" y="1342"/>
                    </a:cxn>
                    <a:cxn ang="0">
                      <a:pos x="1018" y="1494"/>
                    </a:cxn>
                    <a:cxn ang="0">
                      <a:pos x="1120" y="1598"/>
                    </a:cxn>
                    <a:cxn ang="0">
                      <a:pos x="1146" y="1430"/>
                    </a:cxn>
                    <a:cxn ang="0">
                      <a:pos x="1128" y="1158"/>
                    </a:cxn>
                    <a:cxn ang="0">
                      <a:pos x="1150" y="1176"/>
                    </a:cxn>
                    <a:cxn ang="0">
                      <a:pos x="1274" y="1528"/>
                    </a:cxn>
                    <a:cxn ang="0">
                      <a:pos x="1370" y="1646"/>
                    </a:cxn>
                    <a:cxn ang="0">
                      <a:pos x="1424" y="1660"/>
                    </a:cxn>
                    <a:cxn ang="0">
                      <a:pos x="1458" y="1676"/>
                    </a:cxn>
                    <a:cxn ang="0">
                      <a:pos x="1544" y="1636"/>
                    </a:cxn>
                    <a:cxn ang="0">
                      <a:pos x="1608" y="1608"/>
                    </a:cxn>
                    <a:cxn ang="0">
                      <a:pos x="1650" y="1562"/>
                    </a:cxn>
                    <a:cxn ang="0">
                      <a:pos x="1688" y="1550"/>
                    </a:cxn>
                    <a:cxn ang="0">
                      <a:pos x="1730" y="1500"/>
                    </a:cxn>
                    <a:cxn ang="0">
                      <a:pos x="1760" y="1476"/>
                    </a:cxn>
                    <a:cxn ang="0">
                      <a:pos x="1794" y="1442"/>
                    </a:cxn>
                    <a:cxn ang="0">
                      <a:pos x="1836" y="1284"/>
                    </a:cxn>
                    <a:cxn ang="0">
                      <a:pos x="1820" y="1198"/>
                    </a:cxn>
                    <a:cxn ang="0">
                      <a:pos x="1662" y="1020"/>
                    </a:cxn>
                    <a:cxn ang="0">
                      <a:pos x="1882" y="942"/>
                    </a:cxn>
                    <a:cxn ang="0">
                      <a:pos x="2086" y="544"/>
                    </a:cxn>
                    <a:cxn ang="0">
                      <a:pos x="1076" y="792"/>
                    </a:cxn>
                  </a:cxnLst>
                  <a:rect l="0" t="0" r="r" b="b"/>
                  <a:pathLst>
                    <a:path w="2164" h="1680">
                      <a:moveTo>
                        <a:pt x="2162" y="70"/>
                      </a:moveTo>
                      <a:lnTo>
                        <a:pt x="2162" y="70"/>
                      </a:lnTo>
                      <a:lnTo>
                        <a:pt x="2164" y="64"/>
                      </a:lnTo>
                      <a:lnTo>
                        <a:pt x="2164" y="60"/>
                      </a:lnTo>
                      <a:lnTo>
                        <a:pt x="2164" y="52"/>
                      </a:lnTo>
                      <a:lnTo>
                        <a:pt x="2160" y="44"/>
                      </a:lnTo>
                      <a:lnTo>
                        <a:pt x="2156" y="36"/>
                      </a:lnTo>
                      <a:lnTo>
                        <a:pt x="2146" y="28"/>
                      </a:lnTo>
                      <a:lnTo>
                        <a:pt x="2134" y="18"/>
                      </a:lnTo>
                      <a:lnTo>
                        <a:pt x="2134" y="18"/>
                      </a:lnTo>
                      <a:lnTo>
                        <a:pt x="2118" y="12"/>
                      </a:lnTo>
                      <a:lnTo>
                        <a:pt x="2102" y="6"/>
                      </a:lnTo>
                      <a:lnTo>
                        <a:pt x="2086" y="4"/>
                      </a:lnTo>
                      <a:lnTo>
                        <a:pt x="2072" y="2"/>
                      </a:lnTo>
                      <a:lnTo>
                        <a:pt x="2048" y="0"/>
                      </a:lnTo>
                      <a:lnTo>
                        <a:pt x="2038" y="0"/>
                      </a:lnTo>
                      <a:lnTo>
                        <a:pt x="1904" y="40"/>
                      </a:lnTo>
                      <a:lnTo>
                        <a:pt x="1752" y="118"/>
                      </a:lnTo>
                      <a:lnTo>
                        <a:pt x="1598" y="244"/>
                      </a:lnTo>
                      <a:lnTo>
                        <a:pt x="1476" y="370"/>
                      </a:lnTo>
                      <a:lnTo>
                        <a:pt x="1312" y="580"/>
                      </a:lnTo>
                      <a:lnTo>
                        <a:pt x="1216" y="732"/>
                      </a:lnTo>
                      <a:lnTo>
                        <a:pt x="1160" y="836"/>
                      </a:lnTo>
                      <a:lnTo>
                        <a:pt x="1142" y="870"/>
                      </a:lnTo>
                      <a:lnTo>
                        <a:pt x="1142" y="870"/>
                      </a:lnTo>
                      <a:lnTo>
                        <a:pt x="1142" y="860"/>
                      </a:lnTo>
                      <a:lnTo>
                        <a:pt x="1142" y="860"/>
                      </a:lnTo>
                      <a:lnTo>
                        <a:pt x="1142" y="856"/>
                      </a:lnTo>
                      <a:lnTo>
                        <a:pt x="1138" y="848"/>
                      </a:lnTo>
                      <a:lnTo>
                        <a:pt x="1126" y="832"/>
                      </a:lnTo>
                      <a:lnTo>
                        <a:pt x="1126" y="832"/>
                      </a:lnTo>
                      <a:lnTo>
                        <a:pt x="1132" y="822"/>
                      </a:lnTo>
                      <a:lnTo>
                        <a:pt x="1134" y="812"/>
                      </a:lnTo>
                      <a:lnTo>
                        <a:pt x="1134" y="812"/>
                      </a:lnTo>
                      <a:lnTo>
                        <a:pt x="1132" y="802"/>
                      </a:lnTo>
                      <a:lnTo>
                        <a:pt x="1126" y="794"/>
                      </a:lnTo>
                      <a:lnTo>
                        <a:pt x="1118" y="788"/>
                      </a:lnTo>
                      <a:lnTo>
                        <a:pt x="1108" y="786"/>
                      </a:lnTo>
                      <a:lnTo>
                        <a:pt x="1108" y="786"/>
                      </a:lnTo>
                      <a:lnTo>
                        <a:pt x="1104" y="786"/>
                      </a:lnTo>
                      <a:lnTo>
                        <a:pt x="1108" y="780"/>
                      </a:lnTo>
                      <a:lnTo>
                        <a:pt x="1100" y="780"/>
                      </a:lnTo>
                      <a:lnTo>
                        <a:pt x="1094" y="780"/>
                      </a:lnTo>
                      <a:lnTo>
                        <a:pt x="1094" y="780"/>
                      </a:lnTo>
                      <a:lnTo>
                        <a:pt x="1086" y="774"/>
                      </a:lnTo>
                      <a:lnTo>
                        <a:pt x="1086" y="776"/>
                      </a:lnTo>
                      <a:lnTo>
                        <a:pt x="1084" y="774"/>
                      </a:lnTo>
                      <a:lnTo>
                        <a:pt x="1080" y="778"/>
                      </a:lnTo>
                      <a:lnTo>
                        <a:pt x="1074" y="776"/>
                      </a:lnTo>
                      <a:lnTo>
                        <a:pt x="1074" y="780"/>
                      </a:lnTo>
                      <a:lnTo>
                        <a:pt x="1068" y="780"/>
                      </a:lnTo>
                      <a:lnTo>
                        <a:pt x="1064" y="780"/>
                      </a:lnTo>
                      <a:lnTo>
                        <a:pt x="1068" y="788"/>
                      </a:lnTo>
                      <a:lnTo>
                        <a:pt x="1068" y="788"/>
                      </a:lnTo>
                      <a:lnTo>
                        <a:pt x="1068" y="788"/>
                      </a:lnTo>
                      <a:lnTo>
                        <a:pt x="1058" y="786"/>
                      </a:lnTo>
                      <a:lnTo>
                        <a:pt x="1058" y="786"/>
                      </a:lnTo>
                      <a:lnTo>
                        <a:pt x="1048" y="788"/>
                      </a:lnTo>
                      <a:lnTo>
                        <a:pt x="1040" y="794"/>
                      </a:lnTo>
                      <a:lnTo>
                        <a:pt x="1034" y="802"/>
                      </a:lnTo>
                      <a:lnTo>
                        <a:pt x="1032" y="812"/>
                      </a:lnTo>
                      <a:lnTo>
                        <a:pt x="1032" y="812"/>
                      </a:lnTo>
                      <a:lnTo>
                        <a:pt x="1034" y="820"/>
                      </a:lnTo>
                      <a:lnTo>
                        <a:pt x="1036" y="828"/>
                      </a:lnTo>
                      <a:lnTo>
                        <a:pt x="1036" y="828"/>
                      </a:lnTo>
                      <a:lnTo>
                        <a:pt x="1024" y="846"/>
                      </a:lnTo>
                      <a:lnTo>
                        <a:pt x="1020" y="854"/>
                      </a:lnTo>
                      <a:lnTo>
                        <a:pt x="1018" y="860"/>
                      </a:lnTo>
                      <a:lnTo>
                        <a:pt x="1006" y="836"/>
                      </a:lnTo>
                      <a:lnTo>
                        <a:pt x="950" y="732"/>
                      </a:lnTo>
                      <a:lnTo>
                        <a:pt x="854" y="580"/>
                      </a:lnTo>
                      <a:lnTo>
                        <a:pt x="690" y="370"/>
                      </a:lnTo>
                      <a:lnTo>
                        <a:pt x="568" y="244"/>
                      </a:lnTo>
                      <a:lnTo>
                        <a:pt x="412" y="118"/>
                      </a:lnTo>
                      <a:lnTo>
                        <a:pt x="262" y="40"/>
                      </a:lnTo>
                      <a:lnTo>
                        <a:pt x="128" y="0"/>
                      </a:lnTo>
                      <a:lnTo>
                        <a:pt x="128" y="0"/>
                      </a:lnTo>
                      <a:lnTo>
                        <a:pt x="118" y="0"/>
                      </a:lnTo>
                      <a:lnTo>
                        <a:pt x="94" y="2"/>
                      </a:lnTo>
                      <a:lnTo>
                        <a:pt x="80" y="4"/>
                      </a:lnTo>
                      <a:lnTo>
                        <a:pt x="64" y="6"/>
                      </a:lnTo>
                      <a:lnTo>
                        <a:pt x="48" y="12"/>
                      </a:lnTo>
                      <a:lnTo>
                        <a:pt x="32" y="18"/>
                      </a:lnTo>
                      <a:lnTo>
                        <a:pt x="32" y="18"/>
                      </a:lnTo>
                      <a:lnTo>
                        <a:pt x="20" y="28"/>
                      </a:lnTo>
                      <a:lnTo>
                        <a:pt x="10" y="36"/>
                      </a:lnTo>
                      <a:lnTo>
                        <a:pt x="6" y="44"/>
                      </a:lnTo>
                      <a:lnTo>
                        <a:pt x="2" y="52"/>
                      </a:lnTo>
                      <a:lnTo>
                        <a:pt x="2" y="60"/>
                      </a:lnTo>
                      <a:lnTo>
                        <a:pt x="2" y="64"/>
                      </a:lnTo>
                      <a:lnTo>
                        <a:pt x="4" y="70"/>
                      </a:lnTo>
                      <a:lnTo>
                        <a:pt x="0" y="114"/>
                      </a:lnTo>
                      <a:lnTo>
                        <a:pt x="12" y="226"/>
                      </a:lnTo>
                      <a:lnTo>
                        <a:pt x="58" y="452"/>
                      </a:lnTo>
                      <a:lnTo>
                        <a:pt x="80" y="544"/>
                      </a:lnTo>
                      <a:lnTo>
                        <a:pt x="108" y="686"/>
                      </a:lnTo>
                      <a:lnTo>
                        <a:pt x="122" y="734"/>
                      </a:lnTo>
                      <a:lnTo>
                        <a:pt x="154" y="810"/>
                      </a:lnTo>
                      <a:lnTo>
                        <a:pt x="196" y="876"/>
                      </a:lnTo>
                      <a:lnTo>
                        <a:pt x="240" y="918"/>
                      </a:lnTo>
                      <a:lnTo>
                        <a:pt x="284" y="942"/>
                      </a:lnTo>
                      <a:lnTo>
                        <a:pt x="348" y="952"/>
                      </a:lnTo>
                      <a:lnTo>
                        <a:pt x="410" y="960"/>
                      </a:lnTo>
                      <a:lnTo>
                        <a:pt x="622" y="978"/>
                      </a:lnTo>
                      <a:lnTo>
                        <a:pt x="622" y="978"/>
                      </a:lnTo>
                      <a:lnTo>
                        <a:pt x="580" y="992"/>
                      </a:lnTo>
                      <a:lnTo>
                        <a:pt x="538" y="1006"/>
                      </a:lnTo>
                      <a:lnTo>
                        <a:pt x="504" y="1020"/>
                      </a:lnTo>
                      <a:lnTo>
                        <a:pt x="486" y="1028"/>
                      </a:lnTo>
                      <a:lnTo>
                        <a:pt x="486" y="1028"/>
                      </a:lnTo>
                      <a:lnTo>
                        <a:pt x="444" y="1066"/>
                      </a:lnTo>
                      <a:lnTo>
                        <a:pt x="410" y="1098"/>
                      </a:lnTo>
                      <a:lnTo>
                        <a:pt x="346" y="1198"/>
                      </a:lnTo>
                      <a:lnTo>
                        <a:pt x="346" y="1198"/>
                      </a:lnTo>
                      <a:lnTo>
                        <a:pt x="338" y="1222"/>
                      </a:lnTo>
                      <a:lnTo>
                        <a:pt x="330" y="1242"/>
                      </a:lnTo>
                      <a:lnTo>
                        <a:pt x="326" y="1256"/>
                      </a:lnTo>
                      <a:lnTo>
                        <a:pt x="326" y="1256"/>
                      </a:lnTo>
                      <a:lnTo>
                        <a:pt x="326" y="1270"/>
                      </a:lnTo>
                      <a:lnTo>
                        <a:pt x="330" y="1284"/>
                      </a:lnTo>
                      <a:lnTo>
                        <a:pt x="334" y="1302"/>
                      </a:lnTo>
                      <a:lnTo>
                        <a:pt x="334" y="1346"/>
                      </a:lnTo>
                      <a:lnTo>
                        <a:pt x="358" y="1386"/>
                      </a:lnTo>
                      <a:lnTo>
                        <a:pt x="370" y="1438"/>
                      </a:lnTo>
                      <a:lnTo>
                        <a:pt x="370" y="1438"/>
                      </a:lnTo>
                      <a:lnTo>
                        <a:pt x="372" y="1442"/>
                      </a:lnTo>
                      <a:lnTo>
                        <a:pt x="376" y="1454"/>
                      </a:lnTo>
                      <a:lnTo>
                        <a:pt x="380" y="1460"/>
                      </a:lnTo>
                      <a:lnTo>
                        <a:pt x="386" y="1466"/>
                      </a:lnTo>
                      <a:lnTo>
                        <a:pt x="396" y="1472"/>
                      </a:lnTo>
                      <a:lnTo>
                        <a:pt x="406" y="1476"/>
                      </a:lnTo>
                      <a:lnTo>
                        <a:pt x="406" y="1476"/>
                      </a:lnTo>
                      <a:lnTo>
                        <a:pt x="418" y="1480"/>
                      </a:lnTo>
                      <a:lnTo>
                        <a:pt x="424" y="1484"/>
                      </a:lnTo>
                      <a:lnTo>
                        <a:pt x="430" y="1488"/>
                      </a:lnTo>
                      <a:lnTo>
                        <a:pt x="434" y="1492"/>
                      </a:lnTo>
                      <a:lnTo>
                        <a:pt x="436" y="1498"/>
                      </a:lnTo>
                      <a:lnTo>
                        <a:pt x="436" y="1500"/>
                      </a:lnTo>
                      <a:lnTo>
                        <a:pt x="436" y="1500"/>
                      </a:lnTo>
                      <a:lnTo>
                        <a:pt x="444" y="1514"/>
                      </a:lnTo>
                      <a:lnTo>
                        <a:pt x="458" y="1534"/>
                      </a:lnTo>
                      <a:lnTo>
                        <a:pt x="458" y="1534"/>
                      </a:lnTo>
                      <a:lnTo>
                        <a:pt x="466" y="1540"/>
                      </a:lnTo>
                      <a:lnTo>
                        <a:pt x="478" y="1550"/>
                      </a:lnTo>
                      <a:lnTo>
                        <a:pt x="490" y="1556"/>
                      </a:lnTo>
                      <a:lnTo>
                        <a:pt x="498" y="1558"/>
                      </a:lnTo>
                      <a:lnTo>
                        <a:pt x="504" y="1558"/>
                      </a:lnTo>
                      <a:lnTo>
                        <a:pt x="504" y="1558"/>
                      </a:lnTo>
                      <a:lnTo>
                        <a:pt x="510" y="1558"/>
                      </a:lnTo>
                      <a:lnTo>
                        <a:pt x="516" y="1562"/>
                      </a:lnTo>
                      <a:lnTo>
                        <a:pt x="528" y="1572"/>
                      </a:lnTo>
                      <a:lnTo>
                        <a:pt x="536" y="1582"/>
                      </a:lnTo>
                      <a:lnTo>
                        <a:pt x="540" y="1588"/>
                      </a:lnTo>
                      <a:lnTo>
                        <a:pt x="540" y="1588"/>
                      </a:lnTo>
                      <a:lnTo>
                        <a:pt x="548" y="1598"/>
                      </a:lnTo>
                      <a:lnTo>
                        <a:pt x="558" y="1608"/>
                      </a:lnTo>
                      <a:lnTo>
                        <a:pt x="564" y="1612"/>
                      </a:lnTo>
                      <a:lnTo>
                        <a:pt x="570" y="1614"/>
                      </a:lnTo>
                      <a:lnTo>
                        <a:pt x="570" y="1614"/>
                      </a:lnTo>
                      <a:lnTo>
                        <a:pt x="586" y="1618"/>
                      </a:lnTo>
                      <a:lnTo>
                        <a:pt x="602" y="1626"/>
                      </a:lnTo>
                      <a:lnTo>
                        <a:pt x="622" y="1636"/>
                      </a:lnTo>
                      <a:lnTo>
                        <a:pt x="648" y="1656"/>
                      </a:lnTo>
                      <a:lnTo>
                        <a:pt x="676" y="1678"/>
                      </a:lnTo>
                      <a:lnTo>
                        <a:pt x="676" y="1678"/>
                      </a:lnTo>
                      <a:lnTo>
                        <a:pt x="682" y="1678"/>
                      </a:lnTo>
                      <a:lnTo>
                        <a:pt x="694" y="1680"/>
                      </a:lnTo>
                      <a:lnTo>
                        <a:pt x="708" y="1676"/>
                      </a:lnTo>
                      <a:lnTo>
                        <a:pt x="716" y="1674"/>
                      </a:lnTo>
                      <a:lnTo>
                        <a:pt x="724" y="1670"/>
                      </a:lnTo>
                      <a:lnTo>
                        <a:pt x="724" y="1670"/>
                      </a:lnTo>
                      <a:lnTo>
                        <a:pt x="730" y="1664"/>
                      </a:lnTo>
                      <a:lnTo>
                        <a:pt x="736" y="1662"/>
                      </a:lnTo>
                      <a:lnTo>
                        <a:pt x="742" y="1660"/>
                      </a:lnTo>
                      <a:lnTo>
                        <a:pt x="746" y="1660"/>
                      </a:lnTo>
                      <a:lnTo>
                        <a:pt x="754" y="1664"/>
                      </a:lnTo>
                      <a:lnTo>
                        <a:pt x="756" y="1664"/>
                      </a:lnTo>
                      <a:lnTo>
                        <a:pt x="772" y="1662"/>
                      </a:lnTo>
                      <a:lnTo>
                        <a:pt x="796" y="1646"/>
                      </a:lnTo>
                      <a:lnTo>
                        <a:pt x="836" y="1606"/>
                      </a:lnTo>
                      <a:lnTo>
                        <a:pt x="836" y="1606"/>
                      </a:lnTo>
                      <a:lnTo>
                        <a:pt x="840" y="1602"/>
                      </a:lnTo>
                      <a:lnTo>
                        <a:pt x="852" y="1588"/>
                      </a:lnTo>
                      <a:lnTo>
                        <a:pt x="870" y="1564"/>
                      </a:lnTo>
                      <a:lnTo>
                        <a:pt x="892" y="1528"/>
                      </a:lnTo>
                      <a:lnTo>
                        <a:pt x="892" y="1528"/>
                      </a:lnTo>
                      <a:lnTo>
                        <a:pt x="914" y="1478"/>
                      </a:lnTo>
                      <a:lnTo>
                        <a:pt x="938" y="1424"/>
                      </a:lnTo>
                      <a:lnTo>
                        <a:pt x="964" y="1362"/>
                      </a:lnTo>
                      <a:lnTo>
                        <a:pt x="964" y="1362"/>
                      </a:lnTo>
                      <a:lnTo>
                        <a:pt x="988" y="1268"/>
                      </a:lnTo>
                      <a:lnTo>
                        <a:pt x="1012" y="1188"/>
                      </a:lnTo>
                      <a:lnTo>
                        <a:pt x="1034" y="1116"/>
                      </a:lnTo>
                      <a:lnTo>
                        <a:pt x="1032" y="1158"/>
                      </a:lnTo>
                      <a:lnTo>
                        <a:pt x="1024" y="1232"/>
                      </a:lnTo>
                      <a:lnTo>
                        <a:pt x="1026" y="1256"/>
                      </a:lnTo>
                      <a:lnTo>
                        <a:pt x="1016" y="1290"/>
                      </a:lnTo>
                      <a:lnTo>
                        <a:pt x="1016" y="1342"/>
                      </a:lnTo>
                      <a:lnTo>
                        <a:pt x="1016" y="1356"/>
                      </a:lnTo>
                      <a:lnTo>
                        <a:pt x="1016" y="1430"/>
                      </a:lnTo>
                      <a:lnTo>
                        <a:pt x="1026" y="1436"/>
                      </a:lnTo>
                      <a:lnTo>
                        <a:pt x="1026" y="1446"/>
                      </a:lnTo>
                      <a:lnTo>
                        <a:pt x="1016" y="1458"/>
                      </a:lnTo>
                      <a:lnTo>
                        <a:pt x="1018" y="1494"/>
                      </a:lnTo>
                      <a:lnTo>
                        <a:pt x="1018" y="1552"/>
                      </a:lnTo>
                      <a:lnTo>
                        <a:pt x="1040" y="1598"/>
                      </a:lnTo>
                      <a:lnTo>
                        <a:pt x="1076" y="1628"/>
                      </a:lnTo>
                      <a:lnTo>
                        <a:pt x="1080" y="1596"/>
                      </a:lnTo>
                      <a:lnTo>
                        <a:pt x="1084" y="1628"/>
                      </a:lnTo>
                      <a:lnTo>
                        <a:pt x="1120" y="1598"/>
                      </a:lnTo>
                      <a:lnTo>
                        <a:pt x="1142" y="1552"/>
                      </a:lnTo>
                      <a:lnTo>
                        <a:pt x="1142" y="1494"/>
                      </a:lnTo>
                      <a:lnTo>
                        <a:pt x="1146" y="1458"/>
                      </a:lnTo>
                      <a:lnTo>
                        <a:pt x="1134" y="1446"/>
                      </a:lnTo>
                      <a:lnTo>
                        <a:pt x="1134" y="1436"/>
                      </a:lnTo>
                      <a:lnTo>
                        <a:pt x="1146" y="1430"/>
                      </a:lnTo>
                      <a:lnTo>
                        <a:pt x="1146" y="1356"/>
                      </a:lnTo>
                      <a:lnTo>
                        <a:pt x="1146" y="1342"/>
                      </a:lnTo>
                      <a:lnTo>
                        <a:pt x="1146" y="1290"/>
                      </a:lnTo>
                      <a:lnTo>
                        <a:pt x="1134" y="1256"/>
                      </a:lnTo>
                      <a:lnTo>
                        <a:pt x="1136" y="1232"/>
                      </a:lnTo>
                      <a:lnTo>
                        <a:pt x="1128" y="1158"/>
                      </a:lnTo>
                      <a:lnTo>
                        <a:pt x="1126" y="1116"/>
                      </a:lnTo>
                      <a:lnTo>
                        <a:pt x="1126" y="1116"/>
                      </a:lnTo>
                      <a:lnTo>
                        <a:pt x="1126" y="1106"/>
                      </a:lnTo>
                      <a:lnTo>
                        <a:pt x="1126" y="1106"/>
                      </a:lnTo>
                      <a:lnTo>
                        <a:pt x="1138" y="1136"/>
                      </a:lnTo>
                      <a:lnTo>
                        <a:pt x="1150" y="1176"/>
                      </a:lnTo>
                      <a:lnTo>
                        <a:pt x="1174" y="1260"/>
                      </a:lnTo>
                      <a:lnTo>
                        <a:pt x="1202" y="1362"/>
                      </a:lnTo>
                      <a:lnTo>
                        <a:pt x="1202" y="1362"/>
                      </a:lnTo>
                      <a:lnTo>
                        <a:pt x="1228" y="1424"/>
                      </a:lnTo>
                      <a:lnTo>
                        <a:pt x="1250" y="1478"/>
                      </a:lnTo>
                      <a:lnTo>
                        <a:pt x="1274" y="1528"/>
                      </a:lnTo>
                      <a:lnTo>
                        <a:pt x="1274" y="1528"/>
                      </a:lnTo>
                      <a:lnTo>
                        <a:pt x="1296" y="1564"/>
                      </a:lnTo>
                      <a:lnTo>
                        <a:pt x="1312" y="1588"/>
                      </a:lnTo>
                      <a:lnTo>
                        <a:pt x="1326" y="1602"/>
                      </a:lnTo>
                      <a:lnTo>
                        <a:pt x="1330" y="1606"/>
                      </a:lnTo>
                      <a:lnTo>
                        <a:pt x="1370" y="1646"/>
                      </a:lnTo>
                      <a:lnTo>
                        <a:pt x="1394" y="1662"/>
                      </a:lnTo>
                      <a:lnTo>
                        <a:pt x="1410" y="1664"/>
                      </a:lnTo>
                      <a:lnTo>
                        <a:pt x="1410" y="1664"/>
                      </a:lnTo>
                      <a:lnTo>
                        <a:pt x="1412" y="1664"/>
                      </a:lnTo>
                      <a:lnTo>
                        <a:pt x="1420" y="1660"/>
                      </a:lnTo>
                      <a:lnTo>
                        <a:pt x="1424" y="1660"/>
                      </a:lnTo>
                      <a:lnTo>
                        <a:pt x="1430" y="1662"/>
                      </a:lnTo>
                      <a:lnTo>
                        <a:pt x="1436" y="1664"/>
                      </a:lnTo>
                      <a:lnTo>
                        <a:pt x="1442" y="1670"/>
                      </a:lnTo>
                      <a:lnTo>
                        <a:pt x="1442" y="1670"/>
                      </a:lnTo>
                      <a:lnTo>
                        <a:pt x="1450" y="1674"/>
                      </a:lnTo>
                      <a:lnTo>
                        <a:pt x="1458" y="1676"/>
                      </a:lnTo>
                      <a:lnTo>
                        <a:pt x="1472" y="1680"/>
                      </a:lnTo>
                      <a:lnTo>
                        <a:pt x="1484" y="1678"/>
                      </a:lnTo>
                      <a:lnTo>
                        <a:pt x="1490" y="1678"/>
                      </a:lnTo>
                      <a:lnTo>
                        <a:pt x="1518" y="1656"/>
                      </a:lnTo>
                      <a:lnTo>
                        <a:pt x="1544" y="1636"/>
                      </a:lnTo>
                      <a:lnTo>
                        <a:pt x="1544" y="1636"/>
                      </a:lnTo>
                      <a:lnTo>
                        <a:pt x="1564" y="1626"/>
                      </a:lnTo>
                      <a:lnTo>
                        <a:pt x="1580" y="1618"/>
                      </a:lnTo>
                      <a:lnTo>
                        <a:pt x="1596" y="1614"/>
                      </a:lnTo>
                      <a:lnTo>
                        <a:pt x="1596" y="1614"/>
                      </a:lnTo>
                      <a:lnTo>
                        <a:pt x="1602" y="1612"/>
                      </a:lnTo>
                      <a:lnTo>
                        <a:pt x="1608" y="1608"/>
                      </a:lnTo>
                      <a:lnTo>
                        <a:pt x="1618" y="1598"/>
                      </a:lnTo>
                      <a:lnTo>
                        <a:pt x="1626" y="1588"/>
                      </a:lnTo>
                      <a:lnTo>
                        <a:pt x="1626" y="1588"/>
                      </a:lnTo>
                      <a:lnTo>
                        <a:pt x="1630" y="1582"/>
                      </a:lnTo>
                      <a:lnTo>
                        <a:pt x="1638" y="1572"/>
                      </a:lnTo>
                      <a:lnTo>
                        <a:pt x="1650" y="1562"/>
                      </a:lnTo>
                      <a:lnTo>
                        <a:pt x="1656" y="1558"/>
                      </a:lnTo>
                      <a:lnTo>
                        <a:pt x="1662" y="1558"/>
                      </a:lnTo>
                      <a:lnTo>
                        <a:pt x="1662" y="1558"/>
                      </a:lnTo>
                      <a:lnTo>
                        <a:pt x="1668" y="1558"/>
                      </a:lnTo>
                      <a:lnTo>
                        <a:pt x="1674" y="1556"/>
                      </a:lnTo>
                      <a:lnTo>
                        <a:pt x="1688" y="1550"/>
                      </a:lnTo>
                      <a:lnTo>
                        <a:pt x="1700" y="1540"/>
                      </a:lnTo>
                      <a:lnTo>
                        <a:pt x="1708" y="1534"/>
                      </a:lnTo>
                      <a:lnTo>
                        <a:pt x="1708" y="1534"/>
                      </a:lnTo>
                      <a:lnTo>
                        <a:pt x="1722" y="1514"/>
                      </a:lnTo>
                      <a:lnTo>
                        <a:pt x="1730" y="1500"/>
                      </a:lnTo>
                      <a:lnTo>
                        <a:pt x="1730" y="1500"/>
                      </a:lnTo>
                      <a:lnTo>
                        <a:pt x="1730" y="1498"/>
                      </a:lnTo>
                      <a:lnTo>
                        <a:pt x="1732" y="1492"/>
                      </a:lnTo>
                      <a:lnTo>
                        <a:pt x="1736" y="1488"/>
                      </a:lnTo>
                      <a:lnTo>
                        <a:pt x="1740" y="1484"/>
                      </a:lnTo>
                      <a:lnTo>
                        <a:pt x="1748" y="1480"/>
                      </a:lnTo>
                      <a:lnTo>
                        <a:pt x="1760" y="1476"/>
                      </a:lnTo>
                      <a:lnTo>
                        <a:pt x="1760" y="1476"/>
                      </a:lnTo>
                      <a:lnTo>
                        <a:pt x="1770" y="1472"/>
                      </a:lnTo>
                      <a:lnTo>
                        <a:pt x="1780" y="1466"/>
                      </a:lnTo>
                      <a:lnTo>
                        <a:pt x="1786" y="1460"/>
                      </a:lnTo>
                      <a:lnTo>
                        <a:pt x="1790" y="1454"/>
                      </a:lnTo>
                      <a:lnTo>
                        <a:pt x="1794" y="1442"/>
                      </a:lnTo>
                      <a:lnTo>
                        <a:pt x="1794" y="1438"/>
                      </a:lnTo>
                      <a:lnTo>
                        <a:pt x="1808" y="1386"/>
                      </a:lnTo>
                      <a:lnTo>
                        <a:pt x="1832" y="1346"/>
                      </a:lnTo>
                      <a:lnTo>
                        <a:pt x="1832" y="1302"/>
                      </a:lnTo>
                      <a:lnTo>
                        <a:pt x="1832" y="1302"/>
                      </a:lnTo>
                      <a:lnTo>
                        <a:pt x="1836" y="1284"/>
                      </a:lnTo>
                      <a:lnTo>
                        <a:pt x="1840" y="1270"/>
                      </a:lnTo>
                      <a:lnTo>
                        <a:pt x="1840" y="1256"/>
                      </a:lnTo>
                      <a:lnTo>
                        <a:pt x="1840" y="1256"/>
                      </a:lnTo>
                      <a:lnTo>
                        <a:pt x="1836" y="1242"/>
                      </a:lnTo>
                      <a:lnTo>
                        <a:pt x="1828" y="1222"/>
                      </a:lnTo>
                      <a:lnTo>
                        <a:pt x="1820" y="1198"/>
                      </a:lnTo>
                      <a:lnTo>
                        <a:pt x="1756" y="1098"/>
                      </a:lnTo>
                      <a:lnTo>
                        <a:pt x="1756" y="1098"/>
                      </a:lnTo>
                      <a:lnTo>
                        <a:pt x="1722" y="1066"/>
                      </a:lnTo>
                      <a:lnTo>
                        <a:pt x="1680" y="1028"/>
                      </a:lnTo>
                      <a:lnTo>
                        <a:pt x="1680" y="1028"/>
                      </a:lnTo>
                      <a:lnTo>
                        <a:pt x="1662" y="1020"/>
                      </a:lnTo>
                      <a:lnTo>
                        <a:pt x="1628" y="1006"/>
                      </a:lnTo>
                      <a:lnTo>
                        <a:pt x="1586" y="992"/>
                      </a:lnTo>
                      <a:lnTo>
                        <a:pt x="1544" y="978"/>
                      </a:lnTo>
                      <a:lnTo>
                        <a:pt x="1756" y="960"/>
                      </a:lnTo>
                      <a:lnTo>
                        <a:pt x="1818" y="952"/>
                      </a:lnTo>
                      <a:lnTo>
                        <a:pt x="1882" y="942"/>
                      </a:lnTo>
                      <a:lnTo>
                        <a:pt x="1926" y="918"/>
                      </a:lnTo>
                      <a:lnTo>
                        <a:pt x="1970" y="876"/>
                      </a:lnTo>
                      <a:lnTo>
                        <a:pt x="2012" y="810"/>
                      </a:lnTo>
                      <a:lnTo>
                        <a:pt x="2044" y="734"/>
                      </a:lnTo>
                      <a:lnTo>
                        <a:pt x="2058" y="686"/>
                      </a:lnTo>
                      <a:lnTo>
                        <a:pt x="2086" y="544"/>
                      </a:lnTo>
                      <a:lnTo>
                        <a:pt x="2108" y="452"/>
                      </a:lnTo>
                      <a:lnTo>
                        <a:pt x="2154" y="226"/>
                      </a:lnTo>
                      <a:lnTo>
                        <a:pt x="2164" y="114"/>
                      </a:lnTo>
                      <a:lnTo>
                        <a:pt x="2162" y="70"/>
                      </a:lnTo>
                      <a:close/>
                      <a:moveTo>
                        <a:pt x="1076" y="792"/>
                      </a:moveTo>
                      <a:lnTo>
                        <a:pt x="1076" y="792"/>
                      </a:lnTo>
                      <a:lnTo>
                        <a:pt x="1076" y="790"/>
                      </a:lnTo>
                      <a:lnTo>
                        <a:pt x="1076" y="790"/>
                      </a:lnTo>
                      <a:lnTo>
                        <a:pt x="1076" y="792"/>
                      </a:lnTo>
                      <a:close/>
                    </a:path>
                  </a:pathLst>
                </a:custGeom>
                <a:grpFill/>
                <a:ln w="9525">
                  <a:noFill/>
                  <a:round/>
                  <a:headEnd/>
                  <a:tailEnd/>
                </a:ln>
                <a:effectLst>
                  <a:glow rad="177800">
                    <a:schemeClr val="bg2">
                      <a:lumMod val="60000"/>
                      <a:lumOff val="40000"/>
                      <a:alpha val="11000"/>
                    </a:schemeClr>
                  </a:glow>
                  <a:softEdge rad="25400"/>
                </a:effectLst>
              </p:spPr>
              <p:txBody>
                <a:bodyPr vert="horz" wrap="square" lIns="91440" tIns="45720" rIns="91440" bIns="45720" numCol="1" anchor="t" anchorCtr="0" compatLnSpc="1">
                  <a:prstTxWarp prst="textNoShape">
                    <a:avLst/>
                  </a:prstTxWarp>
                </a:bodyPr>
                <a:lstStyle/>
                <a:p>
                  <a:endParaRPr lang="en-US"/>
                </a:p>
              </p:txBody>
            </p:sp>
          </p:grpSp>
          <p:grpSp>
            <p:nvGrpSpPr>
              <p:cNvPr id="229" name="Group 182"/>
              <p:cNvGrpSpPr>
                <a:grpSpLocks noChangeAspect="1"/>
              </p:cNvGrpSpPr>
              <p:nvPr/>
            </p:nvGrpSpPr>
            <p:grpSpPr>
              <a:xfrm rot="19493664">
                <a:off x="7783359" y="5358489"/>
                <a:ext cx="1188480" cy="974662"/>
                <a:chOff x="381000" y="304800"/>
                <a:chExt cx="3317876" cy="2720975"/>
              </a:xfrm>
              <a:solidFill>
                <a:schemeClr val="bg2">
                  <a:lumMod val="60000"/>
                  <a:lumOff val="40000"/>
                  <a:alpha val="1000"/>
                </a:schemeClr>
              </a:solidFill>
            </p:grpSpPr>
            <p:sp>
              <p:nvSpPr>
                <p:cNvPr id="230" name="Freeform 79"/>
                <p:cNvSpPr>
                  <a:spLocks/>
                </p:cNvSpPr>
                <p:nvPr/>
              </p:nvSpPr>
              <p:spPr bwMode="auto">
                <a:xfrm>
                  <a:off x="1660525" y="654050"/>
                  <a:ext cx="368300" cy="546100"/>
                </a:xfrm>
                <a:custGeom>
                  <a:avLst/>
                  <a:gdLst/>
                  <a:ahLst/>
                  <a:cxnLst>
                    <a:cxn ang="0">
                      <a:pos x="230" y="344"/>
                    </a:cxn>
                    <a:cxn ang="0">
                      <a:pos x="230" y="344"/>
                    </a:cxn>
                    <a:cxn ang="0">
                      <a:pos x="232" y="344"/>
                    </a:cxn>
                    <a:cxn ang="0">
                      <a:pos x="232" y="342"/>
                    </a:cxn>
                    <a:cxn ang="0">
                      <a:pos x="232" y="342"/>
                    </a:cxn>
                    <a:cxn ang="0">
                      <a:pos x="224" y="328"/>
                    </a:cxn>
                    <a:cxn ang="0">
                      <a:pos x="48" y="50"/>
                    </a:cxn>
                    <a:cxn ang="0">
                      <a:pos x="48" y="50"/>
                    </a:cxn>
                    <a:cxn ang="0">
                      <a:pos x="30" y="24"/>
                    </a:cxn>
                    <a:cxn ang="0">
                      <a:pos x="30" y="24"/>
                    </a:cxn>
                    <a:cxn ang="0">
                      <a:pos x="22" y="12"/>
                    </a:cxn>
                    <a:cxn ang="0">
                      <a:pos x="10" y="2"/>
                    </a:cxn>
                    <a:cxn ang="0">
                      <a:pos x="10" y="2"/>
                    </a:cxn>
                    <a:cxn ang="0">
                      <a:pos x="6" y="0"/>
                    </a:cxn>
                    <a:cxn ang="0">
                      <a:pos x="2" y="0"/>
                    </a:cxn>
                    <a:cxn ang="0">
                      <a:pos x="0" y="0"/>
                    </a:cxn>
                    <a:cxn ang="0">
                      <a:pos x="0" y="4"/>
                    </a:cxn>
                    <a:cxn ang="0">
                      <a:pos x="0" y="4"/>
                    </a:cxn>
                    <a:cxn ang="0">
                      <a:pos x="4" y="14"/>
                    </a:cxn>
                    <a:cxn ang="0">
                      <a:pos x="10" y="22"/>
                    </a:cxn>
                    <a:cxn ang="0">
                      <a:pos x="10" y="22"/>
                    </a:cxn>
                    <a:cxn ang="0">
                      <a:pos x="18" y="30"/>
                    </a:cxn>
                    <a:cxn ang="0">
                      <a:pos x="26" y="42"/>
                    </a:cxn>
                    <a:cxn ang="0">
                      <a:pos x="218" y="332"/>
                    </a:cxn>
                    <a:cxn ang="0">
                      <a:pos x="218" y="332"/>
                    </a:cxn>
                    <a:cxn ang="0">
                      <a:pos x="226" y="340"/>
                    </a:cxn>
                    <a:cxn ang="0">
                      <a:pos x="230" y="344"/>
                    </a:cxn>
                    <a:cxn ang="0">
                      <a:pos x="230" y="344"/>
                    </a:cxn>
                  </a:cxnLst>
                  <a:rect l="0" t="0" r="r" b="b"/>
                  <a:pathLst>
                    <a:path w="232" h="344">
                      <a:moveTo>
                        <a:pt x="230" y="344"/>
                      </a:moveTo>
                      <a:lnTo>
                        <a:pt x="230" y="344"/>
                      </a:lnTo>
                      <a:lnTo>
                        <a:pt x="232" y="344"/>
                      </a:lnTo>
                      <a:lnTo>
                        <a:pt x="232" y="342"/>
                      </a:lnTo>
                      <a:lnTo>
                        <a:pt x="232" y="342"/>
                      </a:lnTo>
                      <a:lnTo>
                        <a:pt x="224" y="328"/>
                      </a:lnTo>
                      <a:lnTo>
                        <a:pt x="48" y="50"/>
                      </a:lnTo>
                      <a:lnTo>
                        <a:pt x="48" y="50"/>
                      </a:lnTo>
                      <a:lnTo>
                        <a:pt x="30" y="24"/>
                      </a:lnTo>
                      <a:lnTo>
                        <a:pt x="30" y="24"/>
                      </a:lnTo>
                      <a:lnTo>
                        <a:pt x="22" y="12"/>
                      </a:lnTo>
                      <a:lnTo>
                        <a:pt x="10" y="2"/>
                      </a:lnTo>
                      <a:lnTo>
                        <a:pt x="10" y="2"/>
                      </a:lnTo>
                      <a:lnTo>
                        <a:pt x="6" y="0"/>
                      </a:lnTo>
                      <a:lnTo>
                        <a:pt x="2" y="0"/>
                      </a:lnTo>
                      <a:lnTo>
                        <a:pt x="0" y="0"/>
                      </a:lnTo>
                      <a:lnTo>
                        <a:pt x="0" y="4"/>
                      </a:lnTo>
                      <a:lnTo>
                        <a:pt x="0" y="4"/>
                      </a:lnTo>
                      <a:lnTo>
                        <a:pt x="4" y="14"/>
                      </a:lnTo>
                      <a:lnTo>
                        <a:pt x="10" y="22"/>
                      </a:lnTo>
                      <a:lnTo>
                        <a:pt x="10" y="22"/>
                      </a:lnTo>
                      <a:lnTo>
                        <a:pt x="18" y="30"/>
                      </a:lnTo>
                      <a:lnTo>
                        <a:pt x="26" y="42"/>
                      </a:lnTo>
                      <a:lnTo>
                        <a:pt x="218" y="332"/>
                      </a:lnTo>
                      <a:lnTo>
                        <a:pt x="218" y="332"/>
                      </a:lnTo>
                      <a:lnTo>
                        <a:pt x="226" y="340"/>
                      </a:lnTo>
                      <a:lnTo>
                        <a:pt x="230" y="344"/>
                      </a:lnTo>
                      <a:lnTo>
                        <a:pt x="230" y="34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1" name="Freeform 80"/>
                <p:cNvSpPr>
                  <a:spLocks/>
                </p:cNvSpPr>
                <p:nvPr/>
              </p:nvSpPr>
              <p:spPr bwMode="auto">
                <a:xfrm>
                  <a:off x="2032000" y="1216025"/>
                  <a:ext cx="1588" cy="1588"/>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2" name="Freeform 81"/>
                <p:cNvSpPr>
                  <a:spLocks/>
                </p:cNvSpPr>
                <p:nvPr/>
              </p:nvSpPr>
              <p:spPr bwMode="auto">
                <a:xfrm>
                  <a:off x="2057401" y="654050"/>
                  <a:ext cx="368300" cy="546100"/>
                </a:xfrm>
                <a:custGeom>
                  <a:avLst/>
                  <a:gdLst/>
                  <a:ahLst/>
                  <a:cxnLst>
                    <a:cxn ang="0">
                      <a:pos x="2" y="344"/>
                    </a:cxn>
                    <a:cxn ang="0">
                      <a:pos x="2" y="344"/>
                    </a:cxn>
                    <a:cxn ang="0">
                      <a:pos x="6" y="340"/>
                    </a:cxn>
                    <a:cxn ang="0">
                      <a:pos x="14" y="332"/>
                    </a:cxn>
                    <a:cxn ang="0">
                      <a:pos x="206" y="42"/>
                    </a:cxn>
                    <a:cxn ang="0">
                      <a:pos x="206" y="42"/>
                    </a:cxn>
                    <a:cxn ang="0">
                      <a:pos x="214" y="30"/>
                    </a:cxn>
                    <a:cxn ang="0">
                      <a:pos x="222" y="22"/>
                    </a:cxn>
                    <a:cxn ang="0">
                      <a:pos x="222" y="22"/>
                    </a:cxn>
                    <a:cxn ang="0">
                      <a:pos x="228" y="14"/>
                    </a:cxn>
                    <a:cxn ang="0">
                      <a:pos x="232" y="4"/>
                    </a:cxn>
                    <a:cxn ang="0">
                      <a:pos x="232" y="4"/>
                    </a:cxn>
                    <a:cxn ang="0">
                      <a:pos x="232" y="0"/>
                    </a:cxn>
                    <a:cxn ang="0">
                      <a:pos x="230" y="0"/>
                    </a:cxn>
                    <a:cxn ang="0">
                      <a:pos x="226" y="0"/>
                    </a:cxn>
                    <a:cxn ang="0">
                      <a:pos x="222" y="2"/>
                    </a:cxn>
                    <a:cxn ang="0">
                      <a:pos x="222" y="2"/>
                    </a:cxn>
                    <a:cxn ang="0">
                      <a:pos x="210" y="12"/>
                    </a:cxn>
                    <a:cxn ang="0">
                      <a:pos x="202" y="24"/>
                    </a:cxn>
                    <a:cxn ang="0">
                      <a:pos x="202" y="24"/>
                    </a:cxn>
                    <a:cxn ang="0">
                      <a:pos x="184" y="50"/>
                    </a:cxn>
                    <a:cxn ang="0">
                      <a:pos x="8" y="328"/>
                    </a:cxn>
                    <a:cxn ang="0">
                      <a:pos x="8" y="328"/>
                    </a:cxn>
                    <a:cxn ang="0">
                      <a:pos x="0" y="342"/>
                    </a:cxn>
                    <a:cxn ang="0">
                      <a:pos x="0" y="342"/>
                    </a:cxn>
                    <a:cxn ang="0">
                      <a:pos x="0" y="344"/>
                    </a:cxn>
                    <a:cxn ang="0">
                      <a:pos x="0" y="344"/>
                    </a:cxn>
                    <a:cxn ang="0">
                      <a:pos x="2" y="344"/>
                    </a:cxn>
                    <a:cxn ang="0">
                      <a:pos x="2" y="344"/>
                    </a:cxn>
                  </a:cxnLst>
                  <a:rect l="0" t="0" r="r" b="b"/>
                  <a:pathLst>
                    <a:path w="232" h="344">
                      <a:moveTo>
                        <a:pt x="2" y="344"/>
                      </a:moveTo>
                      <a:lnTo>
                        <a:pt x="2" y="344"/>
                      </a:lnTo>
                      <a:lnTo>
                        <a:pt x="6" y="340"/>
                      </a:lnTo>
                      <a:lnTo>
                        <a:pt x="14" y="332"/>
                      </a:lnTo>
                      <a:lnTo>
                        <a:pt x="206" y="42"/>
                      </a:lnTo>
                      <a:lnTo>
                        <a:pt x="206" y="42"/>
                      </a:lnTo>
                      <a:lnTo>
                        <a:pt x="214" y="30"/>
                      </a:lnTo>
                      <a:lnTo>
                        <a:pt x="222" y="22"/>
                      </a:lnTo>
                      <a:lnTo>
                        <a:pt x="222" y="22"/>
                      </a:lnTo>
                      <a:lnTo>
                        <a:pt x="228" y="14"/>
                      </a:lnTo>
                      <a:lnTo>
                        <a:pt x="232" y="4"/>
                      </a:lnTo>
                      <a:lnTo>
                        <a:pt x="232" y="4"/>
                      </a:lnTo>
                      <a:lnTo>
                        <a:pt x="232" y="0"/>
                      </a:lnTo>
                      <a:lnTo>
                        <a:pt x="230" y="0"/>
                      </a:lnTo>
                      <a:lnTo>
                        <a:pt x="226" y="0"/>
                      </a:lnTo>
                      <a:lnTo>
                        <a:pt x="222" y="2"/>
                      </a:lnTo>
                      <a:lnTo>
                        <a:pt x="222" y="2"/>
                      </a:lnTo>
                      <a:lnTo>
                        <a:pt x="210" y="12"/>
                      </a:lnTo>
                      <a:lnTo>
                        <a:pt x="202" y="24"/>
                      </a:lnTo>
                      <a:lnTo>
                        <a:pt x="202" y="24"/>
                      </a:lnTo>
                      <a:lnTo>
                        <a:pt x="184" y="50"/>
                      </a:lnTo>
                      <a:lnTo>
                        <a:pt x="8" y="328"/>
                      </a:lnTo>
                      <a:lnTo>
                        <a:pt x="8" y="328"/>
                      </a:lnTo>
                      <a:lnTo>
                        <a:pt x="0" y="342"/>
                      </a:lnTo>
                      <a:lnTo>
                        <a:pt x="0" y="342"/>
                      </a:lnTo>
                      <a:lnTo>
                        <a:pt x="0" y="344"/>
                      </a:lnTo>
                      <a:lnTo>
                        <a:pt x="0" y="344"/>
                      </a:lnTo>
                      <a:lnTo>
                        <a:pt x="2" y="344"/>
                      </a:lnTo>
                      <a:lnTo>
                        <a:pt x="2" y="34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3" name="Freeform 82"/>
                <p:cNvSpPr>
                  <a:spLocks noEditPoints="1"/>
                </p:cNvSpPr>
                <p:nvPr/>
              </p:nvSpPr>
              <p:spPr bwMode="auto">
                <a:xfrm>
                  <a:off x="381000" y="304800"/>
                  <a:ext cx="3317876" cy="2720975"/>
                </a:xfrm>
                <a:custGeom>
                  <a:avLst/>
                  <a:gdLst/>
                  <a:ahLst/>
                  <a:cxnLst>
                    <a:cxn ang="0">
                      <a:pos x="1784" y="18"/>
                    </a:cxn>
                    <a:cxn ang="0">
                      <a:pos x="1368" y="254"/>
                    </a:cxn>
                    <a:cxn ang="0">
                      <a:pos x="1096" y="632"/>
                    </a:cxn>
                    <a:cxn ang="0">
                      <a:pos x="1066" y="570"/>
                    </a:cxn>
                    <a:cxn ang="0">
                      <a:pos x="1044" y="562"/>
                    </a:cxn>
                    <a:cxn ang="0">
                      <a:pos x="1016" y="572"/>
                    </a:cxn>
                    <a:cxn ang="0">
                      <a:pos x="992" y="628"/>
                    </a:cxn>
                    <a:cxn ang="0">
                      <a:pos x="680" y="216"/>
                    </a:cxn>
                    <a:cxn ang="0">
                      <a:pos x="268" y="10"/>
                    </a:cxn>
                    <a:cxn ang="0">
                      <a:pos x="34" y="198"/>
                    </a:cxn>
                    <a:cxn ang="0">
                      <a:pos x="86" y="264"/>
                    </a:cxn>
                    <a:cxn ang="0">
                      <a:pos x="156" y="340"/>
                    </a:cxn>
                    <a:cxn ang="0">
                      <a:pos x="198" y="442"/>
                    </a:cxn>
                    <a:cxn ang="0">
                      <a:pos x="224" y="492"/>
                    </a:cxn>
                    <a:cxn ang="0">
                      <a:pos x="240" y="572"/>
                    </a:cxn>
                    <a:cxn ang="0">
                      <a:pos x="272" y="640"/>
                    </a:cxn>
                    <a:cxn ang="0">
                      <a:pos x="378" y="740"/>
                    </a:cxn>
                    <a:cxn ang="0">
                      <a:pos x="470" y="858"/>
                    </a:cxn>
                    <a:cxn ang="0">
                      <a:pos x="342" y="1124"/>
                    </a:cxn>
                    <a:cxn ang="0">
                      <a:pos x="376" y="1176"/>
                    </a:cxn>
                    <a:cxn ang="0">
                      <a:pos x="406" y="1268"/>
                    </a:cxn>
                    <a:cxn ang="0">
                      <a:pos x="458" y="1316"/>
                    </a:cxn>
                    <a:cxn ang="0">
                      <a:pos x="502" y="1380"/>
                    </a:cxn>
                    <a:cxn ang="0">
                      <a:pos x="536" y="1422"/>
                    </a:cxn>
                    <a:cxn ang="0">
                      <a:pos x="460" y="1554"/>
                    </a:cxn>
                    <a:cxn ang="0">
                      <a:pos x="414" y="1686"/>
                    </a:cxn>
                    <a:cxn ang="0">
                      <a:pos x="486" y="1704"/>
                    </a:cxn>
                    <a:cxn ang="0">
                      <a:pos x="586" y="1526"/>
                    </a:cxn>
                    <a:cxn ang="0">
                      <a:pos x="662" y="1528"/>
                    </a:cxn>
                    <a:cxn ang="0">
                      <a:pos x="700" y="1528"/>
                    </a:cxn>
                    <a:cxn ang="0">
                      <a:pos x="768" y="1532"/>
                    </a:cxn>
                    <a:cxn ang="0">
                      <a:pos x="816" y="1452"/>
                    </a:cxn>
                    <a:cxn ang="0">
                      <a:pos x="978" y="928"/>
                    </a:cxn>
                    <a:cxn ang="0">
                      <a:pos x="996" y="942"/>
                    </a:cxn>
                    <a:cxn ang="0">
                      <a:pos x="992" y="1208"/>
                    </a:cxn>
                    <a:cxn ang="0">
                      <a:pos x="1088" y="1112"/>
                    </a:cxn>
                    <a:cxn ang="0">
                      <a:pos x="1088" y="854"/>
                    </a:cxn>
                    <a:cxn ang="0">
                      <a:pos x="1138" y="1056"/>
                    </a:cxn>
                    <a:cxn ang="0">
                      <a:pos x="1284" y="1500"/>
                    </a:cxn>
                    <a:cxn ang="0">
                      <a:pos x="1334" y="1528"/>
                    </a:cxn>
                    <a:cxn ang="0">
                      <a:pos x="1406" y="1536"/>
                    </a:cxn>
                    <a:cxn ang="0">
                      <a:pos x="1458" y="1516"/>
                    </a:cxn>
                    <a:cxn ang="0">
                      <a:pos x="1542" y="1592"/>
                    </a:cxn>
                    <a:cxn ang="0">
                      <a:pos x="1626" y="1714"/>
                    </a:cxn>
                    <a:cxn ang="0">
                      <a:pos x="1680" y="1650"/>
                    </a:cxn>
                    <a:cxn ang="0">
                      <a:pos x="1618" y="1546"/>
                    </a:cxn>
                    <a:cxn ang="0">
                      <a:pos x="1560" y="1404"/>
                    </a:cxn>
                    <a:cxn ang="0">
                      <a:pos x="1616" y="1378"/>
                    </a:cxn>
                    <a:cxn ang="0">
                      <a:pos x="1634" y="1294"/>
                    </a:cxn>
                    <a:cxn ang="0">
                      <a:pos x="1706" y="1248"/>
                    </a:cxn>
                    <a:cxn ang="0">
                      <a:pos x="1726" y="1166"/>
                    </a:cxn>
                    <a:cxn ang="0">
                      <a:pos x="1702" y="1004"/>
                    </a:cxn>
                    <a:cxn ang="0">
                      <a:pos x="1528" y="790"/>
                    </a:cxn>
                    <a:cxn ang="0">
                      <a:pos x="1758" y="718"/>
                    </a:cxn>
                    <a:cxn ang="0">
                      <a:pos x="1830" y="612"/>
                    </a:cxn>
                    <a:cxn ang="0">
                      <a:pos x="1868" y="536"/>
                    </a:cxn>
                    <a:cxn ang="0">
                      <a:pos x="1876" y="472"/>
                    </a:cxn>
                    <a:cxn ang="0">
                      <a:pos x="1898" y="394"/>
                    </a:cxn>
                    <a:cxn ang="0">
                      <a:pos x="1964" y="304"/>
                    </a:cxn>
                    <a:cxn ang="0">
                      <a:pos x="2020" y="236"/>
                    </a:cxn>
                    <a:cxn ang="0">
                      <a:pos x="1040" y="574"/>
                    </a:cxn>
                  </a:cxnLst>
                  <a:rect l="0" t="0" r="r" b="b"/>
                  <a:pathLst>
                    <a:path w="2090" h="1714">
                      <a:moveTo>
                        <a:pt x="2088" y="78"/>
                      </a:moveTo>
                      <a:lnTo>
                        <a:pt x="2070" y="44"/>
                      </a:lnTo>
                      <a:lnTo>
                        <a:pt x="2028" y="16"/>
                      </a:lnTo>
                      <a:lnTo>
                        <a:pt x="1964" y="4"/>
                      </a:lnTo>
                      <a:lnTo>
                        <a:pt x="1896" y="0"/>
                      </a:lnTo>
                      <a:lnTo>
                        <a:pt x="1896" y="0"/>
                      </a:lnTo>
                      <a:lnTo>
                        <a:pt x="1876" y="2"/>
                      </a:lnTo>
                      <a:lnTo>
                        <a:pt x="1852" y="4"/>
                      </a:lnTo>
                      <a:lnTo>
                        <a:pt x="1822" y="10"/>
                      </a:lnTo>
                      <a:lnTo>
                        <a:pt x="1784" y="18"/>
                      </a:lnTo>
                      <a:lnTo>
                        <a:pt x="1740" y="30"/>
                      </a:lnTo>
                      <a:lnTo>
                        <a:pt x="1694" y="46"/>
                      </a:lnTo>
                      <a:lnTo>
                        <a:pt x="1642" y="66"/>
                      </a:lnTo>
                      <a:lnTo>
                        <a:pt x="1642" y="66"/>
                      </a:lnTo>
                      <a:lnTo>
                        <a:pt x="1592" y="92"/>
                      </a:lnTo>
                      <a:lnTo>
                        <a:pt x="1544" y="118"/>
                      </a:lnTo>
                      <a:lnTo>
                        <a:pt x="1498" y="148"/>
                      </a:lnTo>
                      <a:lnTo>
                        <a:pt x="1454" y="180"/>
                      </a:lnTo>
                      <a:lnTo>
                        <a:pt x="1410" y="216"/>
                      </a:lnTo>
                      <a:lnTo>
                        <a:pt x="1368" y="254"/>
                      </a:lnTo>
                      <a:lnTo>
                        <a:pt x="1328" y="296"/>
                      </a:lnTo>
                      <a:lnTo>
                        <a:pt x="1286" y="342"/>
                      </a:lnTo>
                      <a:lnTo>
                        <a:pt x="1286" y="342"/>
                      </a:lnTo>
                      <a:lnTo>
                        <a:pt x="1254" y="380"/>
                      </a:lnTo>
                      <a:lnTo>
                        <a:pt x="1224" y="420"/>
                      </a:lnTo>
                      <a:lnTo>
                        <a:pt x="1196" y="462"/>
                      </a:lnTo>
                      <a:lnTo>
                        <a:pt x="1170" y="504"/>
                      </a:lnTo>
                      <a:lnTo>
                        <a:pt x="1124" y="578"/>
                      </a:lnTo>
                      <a:lnTo>
                        <a:pt x="1096" y="632"/>
                      </a:lnTo>
                      <a:lnTo>
                        <a:pt x="1096" y="632"/>
                      </a:lnTo>
                      <a:lnTo>
                        <a:pt x="1092" y="622"/>
                      </a:lnTo>
                      <a:lnTo>
                        <a:pt x="1082" y="608"/>
                      </a:lnTo>
                      <a:lnTo>
                        <a:pt x="1082" y="608"/>
                      </a:lnTo>
                      <a:lnTo>
                        <a:pt x="1086" y="600"/>
                      </a:lnTo>
                      <a:lnTo>
                        <a:pt x="1088" y="592"/>
                      </a:lnTo>
                      <a:lnTo>
                        <a:pt x="1088" y="592"/>
                      </a:lnTo>
                      <a:lnTo>
                        <a:pt x="1086" y="584"/>
                      </a:lnTo>
                      <a:lnTo>
                        <a:pt x="1082" y="576"/>
                      </a:lnTo>
                      <a:lnTo>
                        <a:pt x="1074" y="572"/>
                      </a:lnTo>
                      <a:lnTo>
                        <a:pt x="1066" y="570"/>
                      </a:lnTo>
                      <a:lnTo>
                        <a:pt x="1066" y="570"/>
                      </a:lnTo>
                      <a:lnTo>
                        <a:pt x="1064" y="570"/>
                      </a:lnTo>
                      <a:lnTo>
                        <a:pt x="1066" y="564"/>
                      </a:lnTo>
                      <a:lnTo>
                        <a:pt x="1060" y="564"/>
                      </a:lnTo>
                      <a:lnTo>
                        <a:pt x="1056" y="564"/>
                      </a:lnTo>
                      <a:lnTo>
                        <a:pt x="1056" y="564"/>
                      </a:lnTo>
                      <a:lnTo>
                        <a:pt x="1050" y="558"/>
                      </a:lnTo>
                      <a:lnTo>
                        <a:pt x="1048" y="560"/>
                      </a:lnTo>
                      <a:lnTo>
                        <a:pt x="1048" y="558"/>
                      </a:lnTo>
                      <a:lnTo>
                        <a:pt x="1044" y="562"/>
                      </a:lnTo>
                      <a:lnTo>
                        <a:pt x="1038" y="560"/>
                      </a:lnTo>
                      <a:lnTo>
                        <a:pt x="1038" y="564"/>
                      </a:lnTo>
                      <a:lnTo>
                        <a:pt x="1034" y="564"/>
                      </a:lnTo>
                      <a:lnTo>
                        <a:pt x="1030" y="564"/>
                      </a:lnTo>
                      <a:lnTo>
                        <a:pt x="1034" y="572"/>
                      </a:lnTo>
                      <a:lnTo>
                        <a:pt x="1034" y="572"/>
                      </a:lnTo>
                      <a:lnTo>
                        <a:pt x="1034" y="572"/>
                      </a:lnTo>
                      <a:lnTo>
                        <a:pt x="1026" y="570"/>
                      </a:lnTo>
                      <a:lnTo>
                        <a:pt x="1026" y="570"/>
                      </a:lnTo>
                      <a:lnTo>
                        <a:pt x="1016" y="572"/>
                      </a:lnTo>
                      <a:lnTo>
                        <a:pt x="1010" y="576"/>
                      </a:lnTo>
                      <a:lnTo>
                        <a:pt x="1004" y="584"/>
                      </a:lnTo>
                      <a:lnTo>
                        <a:pt x="1004" y="592"/>
                      </a:lnTo>
                      <a:lnTo>
                        <a:pt x="1004" y="592"/>
                      </a:lnTo>
                      <a:lnTo>
                        <a:pt x="1004" y="598"/>
                      </a:lnTo>
                      <a:lnTo>
                        <a:pt x="1008" y="604"/>
                      </a:lnTo>
                      <a:lnTo>
                        <a:pt x="1008" y="604"/>
                      </a:lnTo>
                      <a:lnTo>
                        <a:pt x="998" y="618"/>
                      </a:lnTo>
                      <a:lnTo>
                        <a:pt x="992" y="628"/>
                      </a:lnTo>
                      <a:lnTo>
                        <a:pt x="992" y="628"/>
                      </a:lnTo>
                      <a:lnTo>
                        <a:pt x="962" y="574"/>
                      </a:lnTo>
                      <a:lnTo>
                        <a:pt x="918" y="500"/>
                      </a:lnTo>
                      <a:lnTo>
                        <a:pt x="892" y="460"/>
                      </a:lnTo>
                      <a:lnTo>
                        <a:pt x="864" y="420"/>
                      </a:lnTo>
                      <a:lnTo>
                        <a:pt x="834" y="378"/>
                      </a:lnTo>
                      <a:lnTo>
                        <a:pt x="802" y="342"/>
                      </a:lnTo>
                      <a:lnTo>
                        <a:pt x="802" y="342"/>
                      </a:lnTo>
                      <a:lnTo>
                        <a:pt x="762" y="296"/>
                      </a:lnTo>
                      <a:lnTo>
                        <a:pt x="720" y="254"/>
                      </a:lnTo>
                      <a:lnTo>
                        <a:pt x="680" y="216"/>
                      </a:lnTo>
                      <a:lnTo>
                        <a:pt x="636" y="180"/>
                      </a:lnTo>
                      <a:lnTo>
                        <a:pt x="592" y="148"/>
                      </a:lnTo>
                      <a:lnTo>
                        <a:pt x="546" y="118"/>
                      </a:lnTo>
                      <a:lnTo>
                        <a:pt x="498" y="92"/>
                      </a:lnTo>
                      <a:lnTo>
                        <a:pt x="448" y="66"/>
                      </a:lnTo>
                      <a:lnTo>
                        <a:pt x="448" y="66"/>
                      </a:lnTo>
                      <a:lnTo>
                        <a:pt x="396" y="46"/>
                      </a:lnTo>
                      <a:lnTo>
                        <a:pt x="348" y="30"/>
                      </a:lnTo>
                      <a:lnTo>
                        <a:pt x="306" y="18"/>
                      </a:lnTo>
                      <a:lnTo>
                        <a:pt x="268" y="10"/>
                      </a:lnTo>
                      <a:lnTo>
                        <a:pt x="238" y="4"/>
                      </a:lnTo>
                      <a:lnTo>
                        <a:pt x="214" y="2"/>
                      </a:lnTo>
                      <a:lnTo>
                        <a:pt x="194" y="0"/>
                      </a:lnTo>
                      <a:lnTo>
                        <a:pt x="126" y="4"/>
                      </a:lnTo>
                      <a:lnTo>
                        <a:pt x="62" y="16"/>
                      </a:lnTo>
                      <a:lnTo>
                        <a:pt x="20" y="44"/>
                      </a:lnTo>
                      <a:lnTo>
                        <a:pt x="2" y="78"/>
                      </a:lnTo>
                      <a:lnTo>
                        <a:pt x="0" y="112"/>
                      </a:lnTo>
                      <a:lnTo>
                        <a:pt x="12" y="154"/>
                      </a:lnTo>
                      <a:lnTo>
                        <a:pt x="34" y="198"/>
                      </a:lnTo>
                      <a:lnTo>
                        <a:pt x="34" y="198"/>
                      </a:lnTo>
                      <a:lnTo>
                        <a:pt x="44" y="214"/>
                      </a:lnTo>
                      <a:lnTo>
                        <a:pt x="56" y="226"/>
                      </a:lnTo>
                      <a:lnTo>
                        <a:pt x="60" y="232"/>
                      </a:lnTo>
                      <a:lnTo>
                        <a:pt x="66" y="234"/>
                      </a:lnTo>
                      <a:lnTo>
                        <a:pt x="66" y="234"/>
                      </a:lnTo>
                      <a:lnTo>
                        <a:pt x="70" y="236"/>
                      </a:lnTo>
                      <a:lnTo>
                        <a:pt x="74" y="240"/>
                      </a:lnTo>
                      <a:lnTo>
                        <a:pt x="80" y="252"/>
                      </a:lnTo>
                      <a:lnTo>
                        <a:pt x="86" y="264"/>
                      </a:lnTo>
                      <a:lnTo>
                        <a:pt x="86" y="264"/>
                      </a:lnTo>
                      <a:lnTo>
                        <a:pt x="94" y="278"/>
                      </a:lnTo>
                      <a:lnTo>
                        <a:pt x="104" y="290"/>
                      </a:lnTo>
                      <a:lnTo>
                        <a:pt x="112" y="296"/>
                      </a:lnTo>
                      <a:lnTo>
                        <a:pt x="118" y="300"/>
                      </a:lnTo>
                      <a:lnTo>
                        <a:pt x="118" y="300"/>
                      </a:lnTo>
                      <a:lnTo>
                        <a:pt x="126" y="304"/>
                      </a:lnTo>
                      <a:lnTo>
                        <a:pt x="132" y="310"/>
                      </a:lnTo>
                      <a:lnTo>
                        <a:pt x="146" y="324"/>
                      </a:lnTo>
                      <a:lnTo>
                        <a:pt x="156" y="340"/>
                      </a:lnTo>
                      <a:lnTo>
                        <a:pt x="160" y="350"/>
                      </a:lnTo>
                      <a:lnTo>
                        <a:pt x="160" y="350"/>
                      </a:lnTo>
                      <a:lnTo>
                        <a:pt x="160" y="354"/>
                      </a:lnTo>
                      <a:lnTo>
                        <a:pt x="164" y="360"/>
                      </a:lnTo>
                      <a:lnTo>
                        <a:pt x="176" y="374"/>
                      </a:lnTo>
                      <a:lnTo>
                        <a:pt x="192" y="394"/>
                      </a:lnTo>
                      <a:lnTo>
                        <a:pt x="192" y="394"/>
                      </a:lnTo>
                      <a:lnTo>
                        <a:pt x="198" y="416"/>
                      </a:lnTo>
                      <a:lnTo>
                        <a:pt x="200" y="434"/>
                      </a:lnTo>
                      <a:lnTo>
                        <a:pt x="198" y="442"/>
                      </a:lnTo>
                      <a:lnTo>
                        <a:pt x="196" y="446"/>
                      </a:lnTo>
                      <a:lnTo>
                        <a:pt x="196" y="446"/>
                      </a:lnTo>
                      <a:lnTo>
                        <a:pt x="194" y="450"/>
                      </a:lnTo>
                      <a:lnTo>
                        <a:pt x="196" y="454"/>
                      </a:lnTo>
                      <a:lnTo>
                        <a:pt x="202" y="462"/>
                      </a:lnTo>
                      <a:lnTo>
                        <a:pt x="214" y="472"/>
                      </a:lnTo>
                      <a:lnTo>
                        <a:pt x="214" y="472"/>
                      </a:lnTo>
                      <a:lnTo>
                        <a:pt x="216" y="476"/>
                      </a:lnTo>
                      <a:lnTo>
                        <a:pt x="222" y="486"/>
                      </a:lnTo>
                      <a:lnTo>
                        <a:pt x="224" y="492"/>
                      </a:lnTo>
                      <a:lnTo>
                        <a:pt x="226" y="498"/>
                      </a:lnTo>
                      <a:lnTo>
                        <a:pt x="226" y="506"/>
                      </a:lnTo>
                      <a:lnTo>
                        <a:pt x="222" y="512"/>
                      </a:lnTo>
                      <a:lnTo>
                        <a:pt x="222" y="512"/>
                      </a:lnTo>
                      <a:lnTo>
                        <a:pt x="220" y="518"/>
                      </a:lnTo>
                      <a:lnTo>
                        <a:pt x="220" y="526"/>
                      </a:lnTo>
                      <a:lnTo>
                        <a:pt x="222" y="536"/>
                      </a:lnTo>
                      <a:lnTo>
                        <a:pt x="226" y="546"/>
                      </a:lnTo>
                      <a:lnTo>
                        <a:pt x="236" y="564"/>
                      </a:lnTo>
                      <a:lnTo>
                        <a:pt x="240" y="572"/>
                      </a:lnTo>
                      <a:lnTo>
                        <a:pt x="244" y="574"/>
                      </a:lnTo>
                      <a:lnTo>
                        <a:pt x="244" y="574"/>
                      </a:lnTo>
                      <a:lnTo>
                        <a:pt x="248" y="578"/>
                      </a:lnTo>
                      <a:lnTo>
                        <a:pt x="250" y="582"/>
                      </a:lnTo>
                      <a:lnTo>
                        <a:pt x="256" y="594"/>
                      </a:lnTo>
                      <a:lnTo>
                        <a:pt x="260" y="612"/>
                      </a:lnTo>
                      <a:lnTo>
                        <a:pt x="260" y="612"/>
                      </a:lnTo>
                      <a:lnTo>
                        <a:pt x="260" y="614"/>
                      </a:lnTo>
                      <a:lnTo>
                        <a:pt x="264" y="624"/>
                      </a:lnTo>
                      <a:lnTo>
                        <a:pt x="272" y="640"/>
                      </a:lnTo>
                      <a:lnTo>
                        <a:pt x="288" y="660"/>
                      </a:lnTo>
                      <a:lnTo>
                        <a:pt x="288" y="660"/>
                      </a:lnTo>
                      <a:lnTo>
                        <a:pt x="304" y="680"/>
                      </a:lnTo>
                      <a:lnTo>
                        <a:pt x="314" y="694"/>
                      </a:lnTo>
                      <a:lnTo>
                        <a:pt x="328" y="714"/>
                      </a:lnTo>
                      <a:lnTo>
                        <a:pt x="328" y="714"/>
                      </a:lnTo>
                      <a:lnTo>
                        <a:pt x="332" y="718"/>
                      </a:lnTo>
                      <a:lnTo>
                        <a:pt x="338" y="724"/>
                      </a:lnTo>
                      <a:lnTo>
                        <a:pt x="356" y="732"/>
                      </a:lnTo>
                      <a:lnTo>
                        <a:pt x="378" y="740"/>
                      </a:lnTo>
                      <a:lnTo>
                        <a:pt x="430" y="746"/>
                      </a:lnTo>
                      <a:lnTo>
                        <a:pt x="484" y="746"/>
                      </a:lnTo>
                      <a:lnTo>
                        <a:pt x="534" y="746"/>
                      </a:lnTo>
                      <a:lnTo>
                        <a:pt x="604" y="752"/>
                      </a:lnTo>
                      <a:lnTo>
                        <a:pt x="622" y="754"/>
                      </a:lnTo>
                      <a:lnTo>
                        <a:pt x="622" y="754"/>
                      </a:lnTo>
                      <a:lnTo>
                        <a:pt x="562" y="790"/>
                      </a:lnTo>
                      <a:lnTo>
                        <a:pt x="518" y="820"/>
                      </a:lnTo>
                      <a:lnTo>
                        <a:pt x="488" y="842"/>
                      </a:lnTo>
                      <a:lnTo>
                        <a:pt x="470" y="858"/>
                      </a:lnTo>
                      <a:lnTo>
                        <a:pt x="462" y="868"/>
                      </a:lnTo>
                      <a:lnTo>
                        <a:pt x="458" y="874"/>
                      </a:lnTo>
                      <a:lnTo>
                        <a:pt x="458" y="876"/>
                      </a:lnTo>
                      <a:lnTo>
                        <a:pt x="458" y="878"/>
                      </a:lnTo>
                      <a:lnTo>
                        <a:pt x="384" y="988"/>
                      </a:lnTo>
                      <a:lnTo>
                        <a:pt x="388" y="1004"/>
                      </a:lnTo>
                      <a:lnTo>
                        <a:pt x="384" y="1022"/>
                      </a:lnTo>
                      <a:lnTo>
                        <a:pt x="366" y="1052"/>
                      </a:lnTo>
                      <a:lnTo>
                        <a:pt x="354" y="1078"/>
                      </a:lnTo>
                      <a:lnTo>
                        <a:pt x="342" y="1124"/>
                      </a:lnTo>
                      <a:lnTo>
                        <a:pt x="342" y="1124"/>
                      </a:lnTo>
                      <a:lnTo>
                        <a:pt x="342" y="1130"/>
                      </a:lnTo>
                      <a:lnTo>
                        <a:pt x="344" y="1142"/>
                      </a:lnTo>
                      <a:lnTo>
                        <a:pt x="348" y="1148"/>
                      </a:lnTo>
                      <a:lnTo>
                        <a:pt x="350" y="1156"/>
                      </a:lnTo>
                      <a:lnTo>
                        <a:pt x="356" y="1162"/>
                      </a:lnTo>
                      <a:lnTo>
                        <a:pt x="364" y="1166"/>
                      </a:lnTo>
                      <a:lnTo>
                        <a:pt x="364" y="1166"/>
                      </a:lnTo>
                      <a:lnTo>
                        <a:pt x="372" y="1170"/>
                      </a:lnTo>
                      <a:lnTo>
                        <a:pt x="376" y="1176"/>
                      </a:lnTo>
                      <a:lnTo>
                        <a:pt x="380" y="1184"/>
                      </a:lnTo>
                      <a:lnTo>
                        <a:pt x="382" y="1192"/>
                      </a:lnTo>
                      <a:lnTo>
                        <a:pt x="380" y="1206"/>
                      </a:lnTo>
                      <a:lnTo>
                        <a:pt x="380" y="1212"/>
                      </a:lnTo>
                      <a:lnTo>
                        <a:pt x="382" y="1244"/>
                      </a:lnTo>
                      <a:lnTo>
                        <a:pt x="382" y="1244"/>
                      </a:lnTo>
                      <a:lnTo>
                        <a:pt x="384" y="1248"/>
                      </a:lnTo>
                      <a:lnTo>
                        <a:pt x="392" y="1258"/>
                      </a:lnTo>
                      <a:lnTo>
                        <a:pt x="398" y="1264"/>
                      </a:lnTo>
                      <a:lnTo>
                        <a:pt x="406" y="1268"/>
                      </a:lnTo>
                      <a:lnTo>
                        <a:pt x="416" y="1272"/>
                      </a:lnTo>
                      <a:lnTo>
                        <a:pt x="428" y="1272"/>
                      </a:lnTo>
                      <a:lnTo>
                        <a:pt x="428" y="1272"/>
                      </a:lnTo>
                      <a:lnTo>
                        <a:pt x="440" y="1274"/>
                      </a:lnTo>
                      <a:lnTo>
                        <a:pt x="448" y="1280"/>
                      </a:lnTo>
                      <a:lnTo>
                        <a:pt x="452" y="1286"/>
                      </a:lnTo>
                      <a:lnTo>
                        <a:pt x="456" y="1294"/>
                      </a:lnTo>
                      <a:lnTo>
                        <a:pt x="458" y="1310"/>
                      </a:lnTo>
                      <a:lnTo>
                        <a:pt x="458" y="1316"/>
                      </a:lnTo>
                      <a:lnTo>
                        <a:pt x="458" y="1316"/>
                      </a:lnTo>
                      <a:lnTo>
                        <a:pt x="456" y="1338"/>
                      </a:lnTo>
                      <a:lnTo>
                        <a:pt x="458" y="1354"/>
                      </a:lnTo>
                      <a:lnTo>
                        <a:pt x="458" y="1360"/>
                      </a:lnTo>
                      <a:lnTo>
                        <a:pt x="460" y="1364"/>
                      </a:lnTo>
                      <a:lnTo>
                        <a:pt x="460" y="1364"/>
                      </a:lnTo>
                      <a:lnTo>
                        <a:pt x="468" y="1374"/>
                      </a:lnTo>
                      <a:lnTo>
                        <a:pt x="474" y="1378"/>
                      </a:lnTo>
                      <a:lnTo>
                        <a:pt x="486" y="1380"/>
                      </a:lnTo>
                      <a:lnTo>
                        <a:pt x="486" y="1380"/>
                      </a:lnTo>
                      <a:lnTo>
                        <a:pt x="502" y="1380"/>
                      </a:lnTo>
                      <a:lnTo>
                        <a:pt x="514" y="1384"/>
                      </a:lnTo>
                      <a:lnTo>
                        <a:pt x="522" y="1390"/>
                      </a:lnTo>
                      <a:lnTo>
                        <a:pt x="526" y="1394"/>
                      </a:lnTo>
                      <a:lnTo>
                        <a:pt x="526" y="1396"/>
                      </a:lnTo>
                      <a:lnTo>
                        <a:pt x="526" y="1396"/>
                      </a:lnTo>
                      <a:lnTo>
                        <a:pt x="526" y="1400"/>
                      </a:lnTo>
                      <a:lnTo>
                        <a:pt x="530" y="1404"/>
                      </a:lnTo>
                      <a:lnTo>
                        <a:pt x="532" y="1408"/>
                      </a:lnTo>
                      <a:lnTo>
                        <a:pt x="534" y="1414"/>
                      </a:lnTo>
                      <a:lnTo>
                        <a:pt x="536" y="1422"/>
                      </a:lnTo>
                      <a:lnTo>
                        <a:pt x="536" y="1432"/>
                      </a:lnTo>
                      <a:lnTo>
                        <a:pt x="532" y="1446"/>
                      </a:lnTo>
                      <a:lnTo>
                        <a:pt x="524" y="1462"/>
                      </a:lnTo>
                      <a:lnTo>
                        <a:pt x="524" y="1462"/>
                      </a:lnTo>
                      <a:lnTo>
                        <a:pt x="492" y="1522"/>
                      </a:lnTo>
                      <a:lnTo>
                        <a:pt x="478" y="1540"/>
                      </a:lnTo>
                      <a:lnTo>
                        <a:pt x="472" y="1546"/>
                      </a:lnTo>
                      <a:lnTo>
                        <a:pt x="466" y="1550"/>
                      </a:lnTo>
                      <a:lnTo>
                        <a:pt x="466" y="1550"/>
                      </a:lnTo>
                      <a:lnTo>
                        <a:pt x="460" y="1554"/>
                      </a:lnTo>
                      <a:lnTo>
                        <a:pt x="454" y="1560"/>
                      </a:lnTo>
                      <a:lnTo>
                        <a:pt x="440" y="1578"/>
                      </a:lnTo>
                      <a:lnTo>
                        <a:pt x="424" y="1604"/>
                      </a:lnTo>
                      <a:lnTo>
                        <a:pt x="424" y="1604"/>
                      </a:lnTo>
                      <a:lnTo>
                        <a:pt x="420" y="1614"/>
                      </a:lnTo>
                      <a:lnTo>
                        <a:pt x="412" y="1636"/>
                      </a:lnTo>
                      <a:lnTo>
                        <a:pt x="410" y="1650"/>
                      </a:lnTo>
                      <a:lnTo>
                        <a:pt x="408" y="1666"/>
                      </a:lnTo>
                      <a:lnTo>
                        <a:pt x="410" y="1680"/>
                      </a:lnTo>
                      <a:lnTo>
                        <a:pt x="414" y="1686"/>
                      </a:lnTo>
                      <a:lnTo>
                        <a:pt x="416" y="1692"/>
                      </a:lnTo>
                      <a:lnTo>
                        <a:pt x="416" y="1692"/>
                      </a:lnTo>
                      <a:lnTo>
                        <a:pt x="426" y="1702"/>
                      </a:lnTo>
                      <a:lnTo>
                        <a:pt x="438" y="1710"/>
                      </a:lnTo>
                      <a:lnTo>
                        <a:pt x="450" y="1714"/>
                      </a:lnTo>
                      <a:lnTo>
                        <a:pt x="456" y="1714"/>
                      </a:lnTo>
                      <a:lnTo>
                        <a:pt x="464" y="1714"/>
                      </a:lnTo>
                      <a:lnTo>
                        <a:pt x="470" y="1712"/>
                      </a:lnTo>
                      <a:lnTo>
                        <a:pt x="478" y="1710"/>
                      </a:lnTo>
                      <a:lnTo>
                        <a:pt x="486" y="1704"/>
                      </a:lnTo>
                      <a:lnTo>
                        <a:pt x="492" y="1698"/>
                      </a:lnTo>
                      <a:lnTo>
                        <a:pt x="500" y="1690"/>
                      </a:lnTo>
                      <a:lnTo>
                        <a:pt x="508" y="1678"/>
                      </a:lnTo>
                      <a:lnTo>
                        <a:pt x="514" y="1666"/>
                      </a:lnTo>
                      <a:lnTo>
                        <a:pt x="522" y="1650"/>
                      </a:lnTo>
                      <a:lnTo>
                        <a:pt x="522" y="1650"/>
                      </a:lnTo>
                      <a:lnTo>
                        <a:pt x="548" y="1592"/>
                      </a:lnTo>
                      <a:lnTo>
                        <a:pt x="568" y="1554"/>
                      </a:lnTo>
                      <a:lnTo>
                        <a:pt x="582" y="1532"/>
                      </a:lnTo>
                      <a:lnTo>
                        <a:pt x="586" y="1526"/>
                      </a:lnTo>
                      <a:lnTo>
                        <a:pt x="586" y="1526"/>
                      </a:lnTo>
                      <a:lnTo>
                        <a:pt x="590" y="1522"/>
                      </a:lnTo>
                      <a:lnTo>
                        <a:pt x="594" y="1518"/>
                      </a:lnTo>
                      <a:lnTo>
                        <a:pt x="600" y="1516"/>
                      </a:lnTo>
                      <a:lnTo>
                        <a:pt x="608" y="1514"/>
                      </a:lnTo>
                      <a:lnTo>
                        <a:pt x="620" y="1514"/>
                      </a:lnTo>
                      <a:lnTo>
                        <a:pt x="632" y="1516"/>
                      </a:lnTo>
                      <a:lnTo>
                        <a:pt x="648" y="1520"/>
                      </a:lnTo>
                      <a:lnTo>
                        <a:pt x="648" y="1520"/>
                      </a:lnTo>
                      <a:lnTo>
                        <a:pt x="662" y="1528"/>
                      </a:lnTo>
                      <a:lnTo>
                        <a:pt x="668" y="1532"/>
                      </a:lnTo>
                      <a:lnTo>
                        <a:pt x="670" y="1536"/>
                      </a:lnTo>
                      <a:lnTo>
                        <a:pt x="668" y="1536"/>
                      </a:lnTo>
                      <a:lnTo>
                        <a:pt x="664" y="1538"/>
                      </a:lnTo>
                      <a:lnTo>
                        <a:pt x="670" y="1538"/>
                      </a:lnTo>
                      <a:lnTo>
                        <a:pt x="670" y="1538"/>
                      </a:lnTo>
                      <a:lnTo>
                        <a:pt x="682" y="1536"/>
                      </a:lnTo>
                      <a:lnTo>
                        <a:pt x="692" y="1532"/>
                      </a:lnTo>
                      <a:lnTo>
                        <a:pt x="700" y="1528"/>
                      </a:lnTo>
                      <a:lnTo>
                        <a:pt x="700" y="1528"/>
                      </a:lnTo>
                      <a:lnTo>
                        <a:pt x="708" y="1522"/>
                      </a:lnTo>
                      <a:lnTo>
                        <a:pt x="716" y="1518"/>
                      </a:lnTo>
                      <a:lnTo>
                        <a:pt x="724" y="1516"/>
                      </a:lnTo>
                      <a:lnTo>
                        <a:pt x="724" y="1516"/>
                      </a:lnTo>
                      <a:lnTo>
                        <a:pt x="734" y="1518"/>
                      </a:lnTo>
                      <a:lnTo>
                        <a:pt x="744" y="1522"/>
                      </a:lnTo>
                      <a:lnTo>
                        <a:pt x="754" y="1528"/>
                      </a:lnTo>
                      <a:lnTo>
                        <a:pt x="754" y="1528"/>
                      </a:lnTo>
                      <a:lnTo>
                        <a:pt x="758" y="1530"/>
                      </a:lnTo>
                      <a:lnTo>
                        <a:pt x="768" y="1532"/>
                      </a:lnTo>
                      <a:lnTo>
                        <a:pt x="774" y="1532"/>
                      </a:lnTo>
                      <a:lnTo>
                        <a:pt x="780" y="1532"/>
                      </a:lnTo>
                      <a:lnTo>
                        <a:pt x="786" y="1528"/>
                      </a:lnTo>
                      <a:lnTo>
                        <a:pt x="794" y="1520"/>
                      </a:lnTo>
                      <a:lnTo>
                        <a:pt x="794" y="1520"/>
                      </a:lnTo>
                      <a:lnTo>
                        <a:pt x="800" y="1512"/>
                      </a:lnTo>
                      <a:lnTo>
                        <a:pt x="806" y="1500"/>
                      </a:lnTo>
                      <a:lnTo>
                        <a:pt x="812" y="1478"/>
                      </a:lnTo>
                      <a:lnTo>
                        <a:pt x="816" y="1458"/>
                      </a:lnTo>
                      <a:lnTo>
                        <a:pt x="816" y="1452"/>
                      </a:lnTo>
                      <a:lnTo>
                        <a:pt x="840" y="1406"/>
                      </a:lnTo>
                      <a:lnTo>
                        <a:pt x="844" y="1388"/>
                      </a:lnTo>
                      <a:lnTo>
                        <a:pt x="870" y="1386"/>
                      </a:lnTo>
                      <a:lnTo>
                        <a:pt x="894" y="1318"/>
                      </a:lnTo>
                      <a:lnTo>
                        <a:pt x="922" y="1204"/>
                      </a:lnTo>
                      <a:lnTo>
                        <a:pt x="952" y="1056"/>
                      </a:lnTo>
                      <a:lnTo>
                        <a:pt x="970" y="942"/>
                      </a:lnTo>
                      <a:lnTo>
                        <a:pt x="970" y="942"/>
                      </a:lnTo>
                      <a:lnTo>
                        <a:pt x="974" y="940"/>
                      </a:lnTo>
                      <a:lnTo>
                        <a:pt x="978" y="928"/>
                      </a:lnTo>
                      <a:lnTo>
                        <a:pt x="984" y="908"/>
                      </a:lnTo>
                      <a:lnTo>
                        <a:pt x="986" y="894"/>
                      </a:lnTo>
                      <a:lnTo>
                        <a:pt x="988" y="880"/>
                      </a:lnTo>
                      <a:lnTo>
                        <a:pt x="988" y="880"/>
                      </a:lnTo>
                      <a:lnTo>
                        <a:pt x="990" y="866"/>
                      </a:lnTo>
                      <a:lnTo>
                        <a:pt x="994" y="858"/>
                      </a:lnTo>
                      <a:lnTo>
                        <a:pt x="1000" y="856"/>
                      </a:lnTo>
                      <a:lnTo>
                        <a:pt x="1004" y="854"/>
                      </a:lnTo>
                      <a:lnTo>
                        <a:pt x="1004" y="880"/>
                      </a:lnTo>
                      <a:lnTo>
                        <a:pt x="996" y="942"/>
                      </a:lnTo>
                      <a:lnTo>
                        <a:pt x="998" y="962"/>
                      </a:lnTo>
                      <a:lnTo>
                        <a:pt x="990" y="990"/>
                      </a:lnTo>
                      <a:lnTo>
                        <a:pt x="990" y="1034"/>
                      </a:lnTo>
                      <a:lnTo>
                        <a:pt x="990" y="1046"/>
                      </a:lnTo>
                      <a:lnTo>
                        <a:pt x="990" y="1108"/>
                      </a:lnTo>
                      <a:lnTo>
                        <a:pt x="998" y="1112"/>
                      </a:lnTo>
                      <a:lnTo>
                        <a:pt x="998" y="1122"/>
                      </a:lnTo>
                      <a:lnTo>
                        <a:pt x="990" y="1130"/>
                      </a:lnTo>
                      <a:lnTo>
                        <a:pt x="992" y="1160"/>
                      </a:lnTo>
                      <a:lnTo>
                        <a:pt x="992" y="1208"/>
                      </a:lnTo>
                      <a:lnTo>
                        <a:pt x="1010" y="1248"/>
                      </a:lnTo>
                      <a:lnTo>
                        <a:pt x="1040" y="1274"/>
                      </a:lnTo>
                      <a:lnTo>
                        <a:pt x="1044" y="1246"/>
                      </a:lnTo>
                      <a:lnTo>
                        <a:pt x="1048" y="1274"/>
                      </a:lnTo>
                      <a:lnTo>
                        <a:pt x="1078" y="1248"/>
                      </a:lnTo>
                      <a:lnTo>
                        <a:pt x="1096" y="1208"/>
                      </a:lnTo>
                      <a:lnTo>
                        <a:pt x="1096" y="1160"/>
                      </a:lnTo>
                      <a:lnTo>
                        <a:pt x="1098" y="1130"/>
                      </a:lnTo>
                      <a:lnTo>
                        <a:pt x="1088" y="1122"/>
                      </a:lnTo>
                      <a:lnTo>
                        <a:pt x="1088" y="1112"/>
                      </a:lnTo>
                      <a:lnTo>
                        <a:pt x="1098" y="1108"/>
                      </a:lnTo>
                      <a:lnTo>
                        <a:pt x="1098" y="1046"/>
                      </a:lnTo>
                      <a:lnTo>
                        <a:pt x="1098" y="1034"/>
                      </a:lnTo>
                      <a:lnTo>
                        <a:pt x="1098" y="990"/>
                      </a:lnTo>
                      <a:lnTo>
                        <a:pt x="1088" y="962"/>
                      </a:lnTo>
                      <a:lnTo>
                        <a:pt x="1090" y="942"/>
                      </a:lnTo>
                      <a:lnTo>
                        <a:pt x="1084" y="880"/>
                      </a:lnTo>
                      <a:lnTo>
                        <a:pt x="1082" y="856"/>
                      </a:lnTo>
                      <a:lnTo>
                        <a:pt x="1082" y="856"/>
                      </a:lnTo>
                      <a:lnTo>
                        <a:pt x="1088" y="854"/>
                      </a:lnTo>
                      <a:lnTo>
                        <a:pt x="1094" y="858"/>
                      </a:lnTo>
                      <a:lnTo>
                        <a:pt x="1100" y="866"/>
                      </a:lnTo>
                      <a:lnTo>
                        <a:pt x="1102" y="880"/>
                      </a:lnTo>
                      <a:lnTo>
                        <a:pt x="1102" y="880"/>
                      </a:lnTo>
                      <a:lnTo>
                        <a:pt x="1102" y="894"/>
                      </a:lnTo>
                      <a:lnTo>
                        <a:pt x="1106" y="908"/>
                      </a:lnTo>
                      <a:lnTo>
                        <a:pt x="1112" y="928"/>
                      </a:lnTo>
                      <a:lnTo>
                        <a:pt x="1116" y="940"/>
                      </a:lnTo>
                      <a:lnTo>
                        <a:pt x="1120" y="942"/>
                      </a:lnTo>
                      <a:lnTo>
                        <a:pt x="1138" y="1056"/>
                      </a:lnTo>
                      <a:lnTo>
                        <a:pt x="1168" y="1204"/>
                      </a:lnTo>
                      <a:lnTo>
                        <a:pt x="1196" y="1318"/>
                      </a:lnTo>
                      <a:lnTo>
                        <a:pt x="1220" y="1386"/>
                      </a:lnTo>
                      <a:lnTo>
                        <a:pt x="1246" y="1388"/>
                      </a:lnTo>
                      <a:lnTo>
                        <a:pt x="1250" y="1406"/>
                      </a:lnTo>
                      <a:lnTo>
                        <a:pt x="1274" y="1452"/>
                      </a:lnTo>
                      <a:lnTo>
                        <a:pt x="1274" y="1452"/>
                      </a:lnTo>
                      <a:lnTo>
                        <a:pt x="1274" y="1458"/>
                      </a:lnTo>
                      <a:lnTo>
                        <a:pt x="1278" y="1478"/>
                      </a:lnTo>
                      <a:lnTo>
                        <a:pt x="1284" y="1500"/>
                      </a:lnTo>
                      <a:lnTo>
                        <a:pt x="1290" y="1512"/>
                      </a:lnTo>
                      <a:lnTo>
                        <a:pt x="1296" y="1520"/>
                      </a:lnTo>
                      <a:lnTo>
                        <a:pt x="1296" y="1520"/>
                      </a:lnTo>
                      <a:lnTo>
                        <a:pt x="1304" y="1528"/>
                      </a:lnTo>
                      <a:lnTo>
                        <a:pt x="1310" y="1532"/>
                      </a:lnTo>
                      <a:lnTo>
                        <a:pt x="1316" y="1532"/>
                      </a:lnTo>
                      <a:lnTo>
                        <a:pt x="1322" y="1532"/>
                      </a:lnTo>
                      <a:lnTo>
                        <a:pt x="1332" y="1530"/>
                      </a:lnTo>
                      <a:lnTo>
                        <a:pt x="1334" y="1528"/>
                      </a:lnTo>
                      <a:lnTo>
                        <a:pt x="1334" y="1528"/>
                      </a:lnTo>
                      <a:lnTo>
                        <a:pt x="1346" y="1522"/>
                      </a:lnTo>
                      <a:lnTo>
                        <a:pt x="1356" y="1518"/>
                      </a:lnTo>
                      <a:lnTo>
                        <a:pt x="1366" y="1516"/>
                      </a:lnTo>
                      <a:lnTo>
                        <a:pt x="1366" y="1516"/>
                      </a:lnTo>
                      <a:lnTo>
                        <a:pt x="1374" y="1518"/>
                      </a:lnTo>
                      <a:lnTo>
                        <a:pt x="1382" y="1522"/>
                      </a:lnTo>
                      <a:lnTo>
                        <a:pt x="1390" y="1528"/>
                      </a:lnTo>
                      <a:lnTo>
                        <a:pt x="1390" y="1528"/>
                      </a:lnTo>
                      <a:lnTo>
                        <a:pt x="1398" y="1532"/>
                      </a:lnTo>
                      <a:lnTo>
                        <a:pt x="1406" y="1536"/>
                      </a:lnTo>
                      <a:lnTo>
                        <a:pt x="1420" y="1538"/>
                      </a:lnTo>
                      <a:lnTo>
                        <a:pt x="1420" y="1538"/>
                      </a:lnTo>
                      <a:lnTo>
                        <a:pt x="1426" y="1538"/>
                      </a:lnTo>
                      <a:lnTo>
                        <a:pt x="1422" y="1536"/>
                      </a:lnTo>
                      <a:lnTo>
                        <a:pt x="1420" y="1536"/>
                      </a:lnTo>
                      <a:lnTo>
                        <a:pt x="1422" y="1532"/>
                      </a:lnTo>
                      <a:lnTo>
                        <a:pt x="1428" y="1528"/>
                      </a:lnTo>
                      <a:lnTo>
                        <a:pt x="1442" y="1520"/>
                      </a:lnTo>
                      <a:lnTo>
                        <a:pt x="1442" y="1520"/>
                      </a:lnTo>
                      <a:lnTo>
                        <a:pt x="1458" y="1516"/>
                      </a:lnTo>
                      <a:lnTo>
                        <a:pt x="1470" y="1514"/>
                      </a:lnTo>
                      <a:lnTo>
                        <a:pt x="1482" y="1514"/>
                      </a:lnTo>
                      <a:lnTo>
                        <a:pt x="1490" y="1516"/>
                      </a:lnTo>
                      <a:lnTo>
                        <a:pt x="1496" y="1518"/>
                      </a:lnTo>
                      <a:lnTo>
                        <a:pt x="1500" y="1522"/>
                      </a:lnTo>
                      <a:lnTo>
                        <a:pt x="1502" y="1526"/>
                      </a:lnTo>
                      <a:lnTo>
                        <a:pt x="1502" y="1526"/>
                      </a:lnTo>
                      <a:lnTo>
                        <a:pt x="1508" y="1532"/>
                      </a:lnTo>
                      <a:lnTo>
                        <a:pt x="1522" y="1554"/>
                      </a:lnTo>
                      <a:lnTo>
                        <a:pt x="1542" y="1592"/>
                      </a:lnTo>
                      <a:lnTo>
                        <a:pt x="1568" y="1650"/>
                      </a:lnTo>
                      <a:lnTo>
                        <a:pt x="1568" y="1650"/>
                      </a:lnTo>
                      <a:lnTo>
                        <a:pt x="1576" y="1666"/>
                      </a:lnTo>
                      <a:lnTo>
                        <a:pt x="1582" y="1678"/>
                      </a:lnTo>
                      <a:lnTo>
                        <a:pt x="1590" y="1690"/>
                      </a:lnTo>
                      <a:lnTo>
                        <a:pt x="1598" y="1698"/>
                      </a:lnTo>
                      <a:lnTo>
                        <a:pt x="1604" y="1704"/>
                      </a:lnTo>
                      <a:lnTo>
                        <a:pt x="1612" y="1710"/>
                      </a:lnTo>
                      <a:lnTo>
                        <a:pt x="1620" y="1712"/>
                      </a:lnTo>
                      <a:lnTo>
                        <a:pt x="1626" y="1714"/>
                      </a:lnTo>
                      <a:lnTo>
                        <a:pt x="1634" y="1714"/>
                      </a:lnTo>
                      <a:lnTo>
                        <a:pt x="1640" y="1714"/>
                      </a:lnTo>
                      <a:lnTo>
                        <a:pt x="1652" y="1710"/>
                      </a:lnTo>
                      <a:lnTo>
                        <a:pt x="1664" y="1702"/>
                      </a:lnTo>
                      <a:lnTo>
                        <a:pt x="1672" y="1692"/>
                      </a:lnTo>
                      <a:lnTo>
                        <a:pt x="1672" y="1692"/>
                      </a:lnTo>
                      <a:lnTo>
                        <a:pt x="1676" y="1686"/>
                      </a:lnTo>
                      <a:lnTo>
                        <a:pt x="1678" y="1680"/>
                      </a:lnTo>
                      <a:lnTo>
                        <a:pt x="1682" y="1666"/>
                      </a:lnTo>
                      <a:lnTo>
                        <a:pt x="1680" y="1650"/>
                      </a:lnTo>
                      <a:lnTo>
                        <a:pt x="1678" y="1636"/>
                      </a:lnTo>
                      <a:lnTo>
                        <a:pt x="1670" y="1614"/>
                      </a:lnTo>
                      <a:lnTo>
                        <a:pt x="1666" y="1604"/>
                      </a:lnTo>
                      <a:lnTo>
                        <a:pt x="1666" y="1604"/>
                      </a:lnTo>
                      <a:lnTo>
                        <a:pt x="1650" y="1578"/>
                      </a:lnTo>
                      <a:lnTo>
                        <a:pt x="1636" y="1560"/>
                      </a:lnTo>
                      <a:lnTo>
                        <a:pt x="1630" y="1554"/>
                      </a:lnTo>
                      <a:lnTo>
                        <a:pt x="1622" y="1550"/>
                      </a:lnTo>
                      <a:lnTo>
                        <a:pt x="1622" y="1550"/>
                      </a:lnTo>
                      <a:lnTo>
                        <a:pt x="1618" y="1546"/>
                      </a:lnTo>
                      <a:lnTo>
                        <a:pt x="1612" y="1540"/>
                      </a:lnTo>
                      <a:lnTo>
                        <a:pt x="1598" y="1522"/>
                      </a:lnTo>
                      <a:lnTo>
                        <a:pt x="1566" y="1462"/>
                      </a:lnTo>
                      <a:lnTo>
                        <a:pt x="1566" y="1462"/>
                      </a:lnTo>
                      <a:lnTo>
                        <a:pt x="1558" y="1446"/>
                      </a:lnTo>
                      <a:lnTo>
                        <a:pt x="1554" y="1432"/>
                      </a:lnTo>
                      <a:lnTo>
                        <a:pt x="1554" y="1422"/>
                      </a:lnTo>
                      <a:lnTo>
                        <a:pt x="1556" y="1414"/>
                      </a:lnTo>
                      <a:lnTo>
                        <a:pt x="1558" y="1408"/>
                      </a:lnTo>
                      <a:lnTo>
                        <a:pt x="1560" y="1404"/>
                      </a:lnTo>
                      <a:lnTo>
                        <a:pt x="1562" y="1400"/>
                      </a:lnTo>
                      <a:lnTo>
                        <a:pt x="1564" y="1396"/>
                      </a:lnTo>
                      <a:lnTo>
                        <a:pt x="1564" y="1396"/>
                      </a:lnTo>
                      <a:lnTo>
                        <a:pt x="1564" y="1394"/>
                      </a:lnTo>
                      <a:lnTo>
                        <a:pt x="1566" y="1390"/>
                      </a:lnTo>
                      <a:lnTo>
                        <a:pt x="1576" y="1384"/>
                      </a:lnTo>
                      <a:lnTo>
                        <a:pt x="1588" y="1380"/>
                      </a:lnTo>
                      <a:lnTo>
                        <a:pt x="1604" y="1380"/>
                      </a:lnTo>
                      <a:lnTo>
                        <a:pt x="1604" y="1380"/>
                      </a:lnTo>
                      <a:lnTo>
                        <a:pt x="1616" y="1378"/>
                      </a:lnTo>
                      <a:lnTo>
                        <a:pt x="1622" y="1374"/>
                      </a:lnTo>
                      <a:lnTo>
                        <a:pt x="1630" y="1364"/>
                      </a:lnTo>
                      <a:lnTo>
                        <a:pt x="1630" y="1364"/>
                      </a:lnTo>
                      <a:lnTo>
                        <a:pt x="1632" y="1360"/>
                      </a:lnTo>
                      <a:lnTo>
                        <a:pt x="1632" y="1354"/>
                      </a:lnTo>
                      <a:lnTo>
                        <a:pt x="1632" y="1338"/>
                      </a:lnTo>
                      <a:lnTo>
                        <a:pt x="1632" y="1316"/>
                      </a:lnTo>
                      <a:lnTo>
                        <a:pt x="1632" y="1316"/>
                      </a:lnTo>
                      <a:lnTo>
                        <a:pt x="1632" y="1310"/>
                      </a:lnTo>
                      <a:lnTo>
                        <a:pt x="1634" y="1294"/>
                      </a:lnTo>
                      <a:lnTo>
                        <a:pt x="1638" y="1286"/>
                      </a:lnTo>
                      <a:lnTo>
                        <a:pt x="1642" y="1280"/>
                      </a:lnTo>
                      <a:lnTo>
                        <a:pt x="1650" y="1274"/>
                      </a:lnTo>
                      <a:lnTo>
                        <a:pt x="1662" y="1272"/>
                      </a:lnTo>
                      <a:lnTo>
                        <a:pt x="1662" y="1272"/>
                      </a:lnTo>
                      <a:lnTo>
                        <a:pt x="1674" y="1272"/>
                      </a:lnTo>
                      <a:lnTo>
                        <a:pt x="1684" y="1268"/>
                      </a:lnTo>
                      <a:lnTo>
                        <a:pt x="1692" y="1264"/>
                      </a:lnTo>
                      <a:lnTo>
                        <a:pt x="1698" y="1258"/>
                      </a:lnTo>
                      <a:lnTo>
                        <a:pt x="1706" y="1248"/>
                      </a:lnTo>
                      <a:lnTo>
                        <a:pt x="1708" y="1244"/>
                      </a:lnTo>
                      <a:lnTo>
                        <a:pt x="1710" y="1212"/>
                      </a:lnTo>
                      <a:lnTo>
                        <a:pt x="1710" y="1212"/>
                      </a:lnTo>
                      <a:lnTo>
                        <a:pt x="1710" y="1206"/>
                      </a:lnTo>
                      <a:lnTo>
                        <a:pt x="1708" y="1192"/>
                      </a:lnTo>
                      <a:lnTo>
                        <a:pt x="1710" y="1184"/>
                      </a:lnTo>
                      <a:lnTo>
                        <a:pt x="1712" y="1176"/>
                      </a:lnTo>
                      <a:lnTo>
                        <a:pt x="1718" y="1170"/>
                      </a:lnTo>
                      <a:lnTo>
                        <a:pt x="1726" y="1166"/>
                      </a:lnTo>
                      <a:lnTo>
                        <a:pt x="1726" y="1166"/>
                      </a:lnTo>
                      <a:lnTo>
                        <a:pt x="1734" y="1162"/>
                      </a:lnTo>
                      <a:lnTo>
                        <a:pt x="1738" y="1156"/>
                      </a:lnTo>
                      <a:lnTo>
                        <a:pt x="1742" y="1148"/>
                      </a:lnTo>
                      <a:lnTo>
                        <a:pt x="1746" y="1142"/>
                      </a:lnTo>
                      <a:lnTo>
                        <a:pt x="1748" y="1130"/>
                      </a:lnTo>
                      <a:lnTo>
                        <a:pt x="1748" y="1124"/>
                      </a:lnTo>
                      <a:lnTo>
                        <a:pt x="1736" y="1078"/>
                      </a:lnTo>
                      <a:lnTo>
                        <a:pt x="1724" y="1052"/>
                      </a:lnTo>
                      <a:lnTo>
                        <a:pt x="1706" y="1022"/>
                      </a:lnTo>
                      <a:lnTo>
                        <a:pt x="1702" y="1004"/>
                      </a:lnTo>
                      <a:lnTo>
                        <a:pt x="1706" y="988"/>
                      </a:lnTo>
                      <a:lnTo>
                        <a:pt x="1632" y="878"/>
                      </a:lnTo>
                      <a:lnTo>
                        <a:pt x="1632" y="878"/>
                      </a:lnTo>
                      <a:lnTo>
                        <a:pt x="1632" y="876"/>
                      </a:lnTo>
                      <a:lnTo>
                        <a:pt x="1632" y="874"/>
                      </a:lnTo>
                      <a:lnTo>
                        <a:pt x="1628" y="868"/>
                      </a:lnTo>
                      <a:lnTo>
                        <a:pt x="1620" y="858"/>
                      </a:lnTo>
                      <a:lnTo>
                        <a:pt x="1600" y="842"/>
                      </a:lnTo>
                      <a:lnTo>
                        <a:pt x="1572" y="820"/>
                      </a:lnTo>
                      <a:lnTo>
                        <a:pt x="1528" y="790"/>
                      </a:lnTo>
                      <a:lnTo>
                        <a:pt x="1466" y="754"/>
                      </a:lnTo>
                      <a:lnTo>
                        <a:pt x="1486" y="752"/>
                      </a:lnTo>
                      <a:lnTo>
                        <a:pt x="1556" y="746"/>
                      </a:lnTo>
                      <a:lnTo>
                        <a:pt x="1606" y="746"/>
                      </a:lnTo>
                      <a:lnTo>
                        <a:pt x="1660" y="746"/>
                      </a:lnTo>
                      <a:lnTo>
                        <a:pt x="1712" y="740"/>
                      </a:lnTo>
                      <a:lnTo>
                        <a:pt x="1712" y="740"/>
                      </a:lnTo>
                      <a:lnTo>
                        <a:pt x="1734" y="732"/>
                      </a:lnTo>
                      <a:lnTo>
                        <a:pt x="1750" y="724"/>
                      </a:lnTo>
                      <a:lnTo>
                        <a:pt x="1758" y="718"/>
                      </a:lnTo>
                      <a:lnTo>
                        <a:pt x="1762" y="714"/>
                      </a:lnTo>
                      <a:lnTo>
                        <a:pt x="1762" y="714"/>
                      </a:lnTo>
                      <a:lnTo>
                        <a:pt x="1776" y="694"/>
                      </a:lnTo>
                      <a:lnTo>
                        <a:pt x="1786" y="680"/>
                      </a:lnTo>
                      <a:lnTo>
                        <a:pt x="1802" y="660"/>
                      </a:lnTo>
                      <a:lnTo>
                        <a:pt x="1802" y="660"/>
                      </a:lnTo>
                      <a:lnTo>
                        <a:pt x="1818" y="640"/>
                      </a:lnTo>
                      <a:lnTo>
                        <a:pt x="1826" y="624"/>
                      </a:lnTo>
                      <a:lnTo>
                        <a:pt x="1830" y="614"/>
                      </a:lnTo>
                      <a:lnTo>
                        <a:pt x="1830" y="612"/>
                      </a:lnTo>
                      <a:lnTo>
                        <a:pt x="1830" y="612"/>
                      </a:lnTo>
                      <a:lnTo>
                        <a:pt x="1834" y="594"/>
                      </a:lnTo>
                      <a:lnTo>
                        <a:pt x="1840" y="582"/>
                      </a:lnTo>
                      <a:lnTo>
                        <a:pt x="1842" y="578"/>
                      </a:lnTo>
                      <a:lnTo>
                        <a:pt x="1846" y="574"/>
                      </a:lnTo>
                      <a:lnTo>
                        <a:pt x="1846" y="574"/>
                      </a:lnTo>
                      <a:lnTo>
                        <a:pt x="1850" y="572"/>
                      </a:lnTo>
                      <a:lnTo>
                        <a:pt x="1854" y="564"/>
                      </a:lnTo>
                      <a:lnTo>
                        <a:pt x="1864" y="546"/>
                      </a:lnTo>
                      <a:lnTo>
                        <a:pt x="1868" y="536"/>
                      </a:lnTo>
                      <a:lnTo>
                        <a:pt x="1870" y="526"/>
                      </a:lnTo>
                      <a:lnTo>
                        <a:pt x="1870" y="518"/>
                      </a:lnTo>
                      <a:lnTo>
                        <a:pt x="1868" y="512"/>
                      </a:lnTo>
                      <a:lnTo>
                        <a:pt x="1868" y="512"/>
                      </a:lnTo>
                      <a:lnTo>
                        <a:pt x="1864" y="506"/>
                      </a:lnTo>
                      <a:lnTo>
                        <a:pt x="1864" y="498"/>
                      </a:lnTo>
                      <a:lnTo>
                        <a:pt x="1866" y="492"/>
                      </a:lnTo>
                      <a:lnTo>
                        <a:pt x="1868" y="486"/>
                      </a:lnTo>
                      <a:lnTo>
                        <a:pt x="1872" y="476"/>
                      </a:lnTo>
                      <a:lnTo>
                        <a:pt x="1876" y="472"/>
                      </a:lnTo>
                      <a:lnTo>
                        <a:pt x="1876" y="472"/>
                      </a:lnTo>
                      <a:lnTo>
                        <a:pt x="1888" y="462"/>
                      </a:lnTo>
                      <a:lnTo>
                        <a:pt x="1894" y="454"/>
                      </a:lnTo>
                      <a:lnTo>
                        <a:pt x="1894" y="450"/>
                      </a:lnTo>
                      <a:lnTo>
                        <a:pt x="1894" y="446"/>
                      </a:lnTo>
                      <a:lnTo>
                        <a:pt x="1894" y="446"/>
                      </a:lnTo>
                      <a:lnTo>
                        <a:pt x="1890" y="442"/>
                      </a:lnTo>
                      <a:lnTo>
                        <a:pt x="1890" y="434"/>
                      </a:lnTo>
                      <a:lnTo>
                        <a:pt x="1892" y="416"/>
                      </a:lnTo>
                      <a:lnTo>
                        <a:pt x="1898" y="394"/>
                      </a:lnTo>
                      <a:lnTo>
                        <a:pt x="1898" y="394"/>
                      </a:lnTo>
                      <a:lnTo>
                        <a:pt x="1914" y="374"/>
                      </a:lnTo>
                      <a:lnTo>
                        <a:pt x="1926" y="360"/>
                      </a:lnTo>
                      <a:lnTo>
                        <a:pt x="1928" y="354"/>
                      </a:lnTo>
                      <a:lnTo>
                        <a:pt x="1930" y="350"/>
                      </a:lnTo>
                      <a:lnTo>
                        <a:pt x="1930" y="350"/>
                      </a:lnTo>
                      <a:lnTo>
                        <a:pt x="1934" y="340"/>
                      </a:lnTo>
                      <a:lnTo>
                        <a:pt x="1944" y="324"/>
                      </a:lnTo>
                      <a:lnTo>
                        <a:pt x="1956" y="310"/>
                      </a:lnTo>
                      <a:lnTo>
                        <a:pt x="1964" y="304"/>
                      </a:lnTo>
                      <a:lnTo>
                        <a:pt x="1972" y="300"/>
                      </a:lnTo>
                      <a:lnTo>
                        <a:pt x="1972" y="300"/>
                      </a:lnTo>
                      <a:lnTo>
                        <a:pt x="1978" y="296"/>
                      </a:lnTo>
                      <a:lnTo>
                        <a:pt x="1986" y="290"/>
                      </a:lnTo>
                      <a:lnTo>
                        <a:pt x="1996" y="278"/>
                      </a:lnTo>
                      <a:lnTo>
                        <a:pt x="2004" y="264"/>
                      </a:lnTo>
                      <a:lnTo>
                        <a:pt x="2004" y="264"/>
                      </a:lnTo>
                      <a:lnTo>
                        <a:pt x="2010" y="252"/>
                      </a:lnTo>
                      <a:lnTo>
                        <a:pt x="2016" y="240"/>
                      </a:lnTo>
                      <a:lnTo>
                        <a:pt x="2020" y="236"/>
                      </a:lnTo>
                      <a:lnTo>
                        <a:pt x="2024" y="234"/>
                      </a:lnTo>
                      <a:lnTo>
                        <a:pt x="2024" y="234"/>
                      </a:lnTo>
                      <a:lnTo>
                        <a:pt x="2030" y="232"/>
                      </a:lnTo>
                      <a:lnTo>
                        <a:pt x="2034" y="226"/>
                      </a:lnTo>
                      <a:lnTo>
                        <a:pt x="2046" y="214"/>
                      </a:lnTo>
                      <a:lnTo>
                        <a:pt x="2056" y="198"/>
                      </a:lnTo>
                      <a:lnTo>
                        <a:pt x="2078" y="154"/>
                      </a:lnTo>
                      <a:lnTo>
                        <a:pt x="2090" y="112"/>
                      </a:lnTo>
                      <a:lnTo>
                        <a:pt x="2088" y="78"/>
                      </a:lnTo>
                      <a:close/>
                      <a:moveTo>
                        <a:pt x="1040" y="574"/>
                      </a:moveTo>
                      <a:lnTo>
                        <a:pt x="1040" y="574"/>
                      </a:lnTo>
                      <a:lnTo>
                        <a:pt x="1040" y="574"/>
                      </a:lnTo>
                      <a:lnTo>
                        <a:pt x="1040" y="574"/>
                      </a:lnTo>
                      <a:lnTo>
                        <a:pt x="1040" y="574"/>
                      </a:lnTo>
                      <a:close/>
                    </a:path>
                  </a:pathLst>
                </a:custGeom>
                <a:grpFill/>
                <a:ln w="9525">
                  <a:noFill/>
                  <a:round/>
                  <a:headEnd/>
                  <a:tailEnd/>
                </a:ln>
                <a:effectLst>
                  <a:glow rad="177800">
                    <a:schemeClr val="bg2">
                      <a:lumMod val="60000"/>
                      <a:lumOff val="40000"/>
                      <a:alpha val="11000"/>
                    </a:schemeClr>
                  </a:glow>
                  <a:softEdge rad="25400"/>
                </a:effectLst>
              </p:spPr>
              <p:txBody>
                <a:bodyPr vert="horz" wrap="square" lIns="91440" tIns="45720" rIns="91440" bIns="45720" numCol="1" anchor="t" anchorCtr="0" compatLnSpc="1">
                  <a:prstTxWarp prst="textNoShape">
                    <a:avLst/>
                  </a:prstTxWarp>
                </a:bodyPr>
                <a:lstStyle/>
                <a:p>
                  <a:endParaRPr lang="en-US"/>
                </a:p>
              </p:txBody>
            </p:sp>
          </p:grpSp>
        </p:grpSp>
        <p:grpSp>
          <p:nvGrpSpPr>
            <p:cNvPr id="137" name="Group 669"/>
            <p:cNvGrpSpPr/>
            <p:nvPr/>
          </p:nvGrpSpPr>
          <p:grpSpPr>
            <a:xfrm>
              <a:off x="-9" y="242195"/>
              <a:ext cx="9144001" cy="6615827"/>
              <a:chOff x="-9" y="242195"/>
              <a:chExt cx="9144001" cy="6615827"/>
            </a:xfrm>
          </p:grpSpPr>
          <p:grpSp>
            <p:nvGrpSpPr>
              <p:cNvPr id="179" name="Group 32"/>
              <p:cNvGrpSpPr>
                <a:grpSpLocks noChangeAspect="1"/>
              </p:cNvGrpSpPr>
              <p:nvPr/>
            </p:nvGrpSpPr>
            <p:grpSpPr>
              <a:xfrm rot="20059765">
                <a:off x="214282" y="242195"/>
                <a:ext cx="1611192" cy="1321331"/>
                <a:chOff x="492450" y="105224"/>
                <a:chExt cx="2967986" cy="2434032"/>
              </a:xfrm>
              <a:solidFill>
                <a:schemeClr val="bg2">
                  <a:lumMod val="60000"/>
                  <a:lumOff val="40000"/>
                  <a:alpha val="8000"/>
                </a:schemeClr>
              </a:solidFill>
            </p:grpSpPr>
            <p:sp>
              <p:nvSpPr>
                <p:cNvPr id="220" name="Freeform 79"/>
                <p:cNvSpPr>
                  <a:spLocks/>
                </p:cNvSpPr>
                <p:nvPr/>
              </p:nvSpPr>
              <p:spPr bwMode="auto">
                <a:xfrm>
                  <a:off x="1660525" y="654050"/>
                  <a:ext cx="368300" cy="546100"/>
                </a:xfrm>
                <a:custGeom>
                  <a:avLst/>
                  <a:gdLst/>
                  <a:ahLst/>
                  <a:cxnLst>
                    <a:cxn ang="0">
                      <a:pos x="230" y="344"/>
                    </a:cxn>
                    <a:cxn ang="0">
                      <a:pos x="230" y="344"/>
                    </a:cxn>
                    <a:cxn ang="0">
                      <a:pos x="232" y="344"/>
                    </a:cxn>
                    <a:cxn ang="0">
                      <a:pos x="232" y="342"/>
                    </a:cxn>
                    <a:cxn ang="0">
                      <a:pos x="232" y="342"/>
                    </a:cxn>
                    <a:cxn ang="0">
                      <a:pos x="224" y="328"/>
                    </a:cxn>
                    <a:cxn ang="0">
                      <a:pos x="48" y="50"/>
                    </a:cxn>
                    <a:cxn ang="0">
                      <a:pos x="48" y="50"/>
                    </a:cxn>
                    <a:cxn ang="0">
                      <a:pos x="30" y="24"/>
                    </a:cxn>
                    <a:cxn ang="0">
                      <a:pos x="30" y="24"/>
                    </a:cxn>
                    <a:cxn ang="0">
                      <a:pos x="22" y="12"/>
                    </a:cxn>
                    <a:cxn ang="0">
                      <a:pos x="10" y="2"/>
                    </a:cxn>
                    <a:cxn ang="0">
                      <a:pos x="10" y="2"/>
                    </a:cxn>
                    <a:cxn ang="0">
                      <a:pos x="6" y="0"/>
                    </a:cxn>
                    <a:cxn ang="0">
                      <a:pos x="2" y="0"/>
                    </a:cxn>
                    <a:cxn ang="0">
                      <a:pos x="0" y="0"/>
                    </a:cxn>
                    <a:cxn ang="0">
                      <a:pos x="0" y="4"/>
                    </a:cxn>
                    <a:cxn ang="0">
                      <a:pos x="0" y="4"/>
                    </a:cxn>
                    <a:cxn ang="0">
                      <a:pos x="4" y="14"/>
                    </a:cxn>
                    <a:cxn ang="0">
                      <a:pos x="10" y="22"/>
                    </a:cxn>
                    <a:cxn ang="0">
                      <a:pos x="10" y="22"/>
                    </a:cxn>
                    <a:cxn ang="0">
                      <a:pos x="18" y="30"/>
                    </a:cxn>
                    <a:cxn ang="0">
                      <a:pos x="26" y="42"/>
                    </a:cxn>
                    <a:cxn ang="0">
                      <a:pos x="218" y="332"/>
                    </a:cxn>
                    <a:cxn ang="0">
                      <a:pos x="218" y="332"/>
                    </a:cxn>
                    <a:cxn ang="0">
                      <a:pos x="226" y="340"/>
                    </a:cxn>
                    <a:cxn ang="0">
                      <a:pos x="230" y="344"/>
                    </a:cxn>
                    <a:cxn ang="0">
                      <a:pos x="230" y="344"/>
                    </a:cxn>
                  </a:cxnLst>
                  <a:rect l="0" t="0" r="r" b="b"/>
                  <a:pathLst>
                    <a:path w="232" h="344">
                      <a:moveTo>
                        <a:pt x="230" y="344"/>
                      </a:moveTo>
                      <a:lnTo>
                        <a:pt x="230" y="344"/>
                      </a:lnTo>
                      <a:lnTo>
                        <a:pt x="232" y="344"/>
                      </a:lnTo>
                      <a:lnTo>
                        <a:pt x="232" y="342"/>
                      </a:lnTo>
                      <a:lnTo>
                        <a:pt x="232" y="342"/>
                      </a:lnTo>
                      <a:lnTo>
                        <a:pt x="224" y="328"/>
                      </a:lnTo>
                      <a:lnTo>
                        <a:pt x="48" y="50"/>
                      </a:lnTo>
                      <a:lnTo>
                        <a:pt x="48" y="50"/>
                      </a:lnTo>
                      <a:lnTo>
                        <a:pt x="30" y="24"/>
                      </a:lnTo>
                      <a:lnTo>
                        <a:pt x="30" y="24"/>
                      </a:lnTo>
                      <a:lnTo>
                        <a:pt x="22" y="12"/>
                      </a:lnTo>
                      <a:lnTo>
                        <a:pt x="10" y="2"/>
                      </a:lnTo>
                      <a:lnTo>
                        <a:pt x="10" y="2"/>
                      </a:lnTo>
                      <a:lnTo>
                        <a:pt x="6" y="0"/>
                      </a:lnTo>
                      <a:lnTo>
                        <a:pt x="2" y="0"/>
                      </a:lnTo>
                      <a:lnTo>
                        <a:pt x="0" y="0"/>
                      </a:lnTo>
                      <a:lnTo>
                        <a:pt x="0" y="4"/>
                      </a:lnTo>
                      <a:lnTo>
                        <a:pt x="0" y="4"/>
                      </a:lnTo>
                      <a:lnTo>
                        <a:pt x="4" y="14"/>
                      </a:lnTo>
                      <a:lnTo>
                        <a:pt x="10" y="22"/>
                      </a:lnTo>
                      <a:lnTo>
                        <a:pt x="10" y="22"/>
                      </a:lnTo>
                      <a:lnTo>
                        <a:pt x="18" y="30"/>
                      </a:lnTo>
                      <a:lnTo>
                        <a:pt x="26" y="42"/>
                      </a:lnTo>
                      <a:lnTo>
                        <a:pt x="218" y="332"/>
                      </a:lnTo>
                      <a:lnTo>
                        <a:pt x="218" y="332"/>
                      </a:lnTo>
                      <a:lnTo>
                        <a:pt x="226" y="340"/>
                      </a:lnTo>
                      <a:lnTo>
                        <a:pt x="230" y="344"/>
                      </a:lnTo>
                      <a:lnTo>
                        <a:pt x="230" y="34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21" name="Freeform 80"/>
                <p:cNvSpPr>
                  <a:spLocks/>
                </p:cNvSpPr>
                <p:nvPr/>
              </p:nvSpPr>
              <p:spPr bwMode="auto">
                <a:xfrm>
                  <a:off x="2032000" y="1216025"/>
                  <a:ext cx="1588" cy="1588"/>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22" name="Freeform 81"/>
                <p:cNvSpPr>
                  <a:spLocks/>
                </p:cNvSpPr>
                <p:nvPr/>
              </p:nvSpPr>
              <p:spPr bwMode="auto">
                <a:xfrm>
                  <a:off x="2057401" y="654050"/>
                  <a:ext cx="368300" cy="546100"/>
                </a:xfrm>
                <a:custGeom>
                  <a:avLst/>
                  <a:gdLst/>
                  <a:ahLst/>
                  <a:cxnLst>
                    <a:cxn ang="0">
                      <a:pos x="2" y="344"/>
                    </a:cxn>
                    <a:cxn ang="0">
                      <a:pos x="2" y="344"/>
                    </a:cxn>
                    <a:cxn ang="0">
                      <a:pos x="6" y="340"/>
                    </a:cxn>
                    <a:cxn ang="0">
                      <a:pos x="14" y="332"/>
                    </a:cxn>
                    <a:cxn ang="0">
                      <a:pos x="206" y="42"/>
                    </a:cxn>
                    <a:cxn ang="0">
                      <a:pos x="206" y="42"/>
                    </a:cxn>
                    <a:cxn ang="0">
                      <a:pos x="214" y="30"/>
                    </a:cxn>
                    <a:cxn ang="0">
                      <a:pos x="222" y="22"/>
                    </a:cxn>
                    <a:cxn ang="0">
                      <a:pos x="222" y="22"/>
                    </a:cxn>
                    <a:cxn ang="0">
                      <a:pos x="228" y="14"/>
                    </a:cxn>
                    <a:cxn ang="0">
                      <a:pos x="232" y="4"/>
                    </a:cxn>
                    <a:cxn ang="0">
                      <a:pos x="232" y="4"/>
                    </a:cxn>
                    <a:cxn ang="0">
                      <a:pos x="232" y="0"/>
                    </a:cxn>
                    <a:cxn ang="0">
                      <a:pos x="230" y="0"/>
                    </a:cxn>
                    <a:cxn ang="0">
                      <a:pos x="226" y="0"/>
                    </a:cxn>
                    <a:cxn ang="0">
                      <a:pos x="222" y="2"/>
                    </a:cxn>
                    <a:cxn ang="0">
                      <a:pos x="222" y="2"/>
                    </a:cxn>
                    <a:cxn ang="0">
                      <a:pos x="210" y="12"/>
                    </a:cxn>
                    <a:cxn ang="0">
                      <a:pos x="202" y="24"/>
                    </a:cxn>
                    <a:cxn ang="0">
                      <a:pos x="202" y="24"/>
                    </a:cxn>
                    <a:cxn ang="0">
                      <a:pos x="184" y="50"/>
                    </a:cxn>
                    <a:cxn ang="0">
                      <a:pos x="8" y="328"/>
                    </a:cxn>
                    <a:cxn ang="0">
                      <a:pos x="8" y="328"/>
                    </a:cxn>
                    <a:cxn ang="0">
                      <a:pos x="0" y="342"/>
                    </a:cxn>
                    <a:cxn ang="0">
                      <a:pos x="0" y="342"/>
                    </a:cxn>
                    <a:cxn ang="0">
                      <a:pos x="0" y="344"/>
                    </a:cxn>
                    <a:cxn ang="0">
                      <a:pos x="0" y="344"/>
                    </a:cxn>
                    <a:cxn ang="0">
                      <a:pos x="2" y="344"/>
                    </a:cxn>
                    <a:cxn ang="0">
                      <a:pos x="2" y="344"/>
                    </a:cxn>
                  </a:cxnLst>
                  <a:rect l="0" t="0" r="r" b="b"/>
                  <a:pathLst>
                    <a:path w="232" h="344">
                      <a:moveTo>
                        <a:pt x="2" y="344"/>
                      </a:moveTo>
                      <a:lnTo>
                        <a:pt x="2" y="344"/>
                      </a:lnTo>
                      <a:lnTo>
                        <a:pt x="6" y="340"/>
                      </a:lnTo>
                      <a:lnTo>
                        <a:pt x="14" y="332"/>
                      </a:lnTo>
                      <a:lnTo>
                        <a:pt x="206" y="42"/>
                      </a:lnTo>
                      <a:lnTo>
                        <a:pt x="206" y="42"/>
                      </a:lnTo>
                      <a:lnTo>
                        <a:pt x="214" y="30"/>
                      </a:lnTo>
                      <a:lnTo>
                        <a:pt x="222" y="22"/>
                      </a:lnTo>
                      <a:lnTo>
                        <a:pt x="222" y="22"/>
                      </a:lnTo>
                      <a:lnTo>
                        <a:pt x="228" y="14"/>
                      </a:lnTo>
                      <a:lnTo>
                        <a:pt x="232" y="4"/>
                      </a:lnTo>
                      <a:lnTo>
                        <a:pt x="232" y="4"/>
                      </a:lnTo>
                      <a:lnTo>
                        <a:pt x="232" y="0"/>
                      </a:lnTo>
                      <a:lnTo>
                        <a:pt x="230" y="0"/>
                      </a:lnTo>
                      <a:lnTo>
                        <a:pt x="226" y="0"/>
                      </a:lnTo>
                      <a:lnTo>
                        <a:pt x="222" y="2"/>
                      </a:lnTo>
                      <a:lnTo>
                        <a:pt x="222" y="2"/>
                      </a:lnTo>
                      <a:lnTo>
                        <a:pt x="210" y="12"/>
                      </a:lnTo>
                      <a:lnTo>
                        <a:pt x="202" y="24"/>
                      </a:lnTo>
                      <a:lnTo>
                        <a:pt x="202" y="24"/>
                      </a:lnTo>
                      <a:lnTo>
                        <a:pt x="184" y="50"/>
                      </a:lnTo>
                      <a:lnTo>
                        <a:pt x="8" y="328"/>
                      </a:lnTo>
                      <a:lnTo>
                        <a:pt x="8" y="328"/>
                      </a:lnTo>
                      <a:lnTo>
                        <a:pt x="0" y="342"/>
                      </a:lnTo>
                      <a:lnTo>
                        <a:pt x="0" y="342"/>
                      </a:lnTo>
                      <a:lnTo>
                        <a:pt x="0" y="344"/>
                      </a:lnTo>
                      <a:lnTo>
                        <a:pt x="0" y="344"/>
                      </a:lnTo>
                      <a:lnTo>
                        <a:pt x="2" y="344"/>
                      </a:lnTo>
                      <a:lnTo>
                        <a:pt x="2" y="34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23" name="Freeform 82"/>
                <p:cNvSpPr>
                  <a:spLocks noEditPoints="1"/>
                </p:cNvSpPr>
                <p:nvPr/>
              </p:nvSpPr>
              <p:spPr bwMode="auto">
                <a:xfrm rot="650724">
                  <a:off x="492450" y="105224"/>
                  <a:ext cx="2967986" cy="2434032"/>
                </a:xfrm>
                <a:custGeom>
                  <a:avLst/>
                  <a:gdLst/>
                  <a:ahLst/>
                  <a:cxnLst>
                    <a:cxn ang="0">
                      <a:pos x="1784" y="18"/>
                    </a:cxn>
                    <a:cxn ang="0">
                      <a:pos x="1368" y="254"/>
                    </a:cxn>
                    <a:cxn ang="0">
                      <a:pos x="1096" y="632"/>
                    </a:cxn>
                    <a:cxn ang="0">
                      <a:pos x="1066" y="570"/>
                    </a:cxn>
                    <a:cxn ang="0">
                      <a:pos x="1044" y="562"/>
                    </a:cxn>
                    <a:cxn ang="0">
                      <a:pos x="1016" y="572"/>
                    </a:cxn>
                    <a:cxn ang="0">
                      <a:pos x="992" y="628"/>
                    </a:cxn>
                    <a:cxn ang="0">
                      <a:pos x="680" y="216"/>
                    </a:cxn>
                    <a:cxn ang="0">
                      <a:pos x="268" y="10"/>
                    </a:cxn>
                    <a:cxn ang="0">
                      <a:pos x="34" y="198"/>
                    </a:cxn>
                    <a:cxn ang="0">
                      <a:pos x="86" y="264"/>
                    </a:cxn>
                    <a:cxn ang="0">
                      <a:pos x="156" y="340"/>
                    </a:cxn>
                    <a:cxn ang="0">
                      <a:pos x="198" y="442"/>
                    </a:cxn>
                    <a:cxn ang="0">
                      <a:pos x="224" y="492"/>
                    </a:cxn>
                    <a:cxn ang="0">
                      <a:pos x="240" y="572"/>
                    </a:cxn>
                    <a:cxn ang="0">
                      <a:pos x="272" y="640"/>
                    </a:cxn>
                    <a:cxn ang="0">
                      <a:pos x="378" y="740"/>
                    </a:cxn>
                    <a:cxn ang="0">
                      <a:pos x="470" y="858"/>
                    </a:cxn>
                    <a:cxn ang="0">
                      <a:pos x="342" y="1124"/>
                    </a:cxn>
                    <a:cxn ang="0">
                      <a:pos x="376" y="1176"/>
                    </a:cxn>
                    <a:cxn ang="0">
                      <a:pos x="406" y="1268"/>
                    </a:cxn>
                    <a:cxn ang="0">
                      <a:pos x="458" y="1316"/>
                    </a:cxn>
                    <a:cxn ang="0">
                      <a:pos x="502" y="1380"/>
                    </a:cxn>
                    <a:cxn ang="0">
                      <a:pos x="536" y="1422"/>
                    </a:cxn>
                    <a:cxn ang="0">
                      <a:pos x="460" y="1554"/>
                    </a:cxn>
                    <a:cxn ang="0">
                      <a:pos x="414" y="1686"/>
                    </a:cxn>
                    <a:cxn ang="0">
                      <a:pos x="486" y="1704"/>
                    </a:cxn>
                    <a:cxn ang="0">
                      <a:pos x="586" y="1526"/>
                    </a:cxn>
                    <a:cxn ang="0">
                      <a:pos x="662" y="1528"/>
                    </a:cxn>
                    <a:cxn ang="0">
                      <a:pos x="700" y="1528"/>
                    </a:cxn>
                    <a:cxn ang="0">
                      <a:pos x="768" y="1532"/>
                    </a:cxn>
                    <a:cxn ang="0">
                      <a:pos x="816" y="1452"/>
                    </a:cxn>
                    <a:cxn ang="0">
                      <a:pos x="978" y="928"/>
                    </a:cxn>
                    <a:cxn ang="0">
                      <a:pos x="996" y="942"/>
                    </a:cxn>
                    <a:cxn ang="0">
                      <a:pos x="992" y="1208"/>
                    </a:cxn>
                    <a:cxn ang="0">
                      <a:pos x="1088" y="1112"/>
                    </a:cxn>
                    <a:cxn ang="0">
                      <a:pos x="1088" y="854"/>
                    </a:cxn>
                    <a:cxn ang="0">
                      <a:pos x="1138" y="1056"/>
                    </a:cxn>
                    <a:cxn ang="0">
                      <a:pos x="1284" y="1500"/>
                    </a:cxn>
                    <a:cxn ang="0">
                      <a:pos x="1334" y="1528"/>
                    </a:cxn>
                    <a:cxn ang="0">
                      <a:pos x="1406" y="1536"/>
                    </a:cxn>
                    <a:cxn ang="0">
                      <a:pos x="1458" y="1516"/>
                    </a:cxn>
                    <a:cxn ang="0">
                      <a:pos x="1542" y="1592"/>
                    </a:cxn>
                    <a:cxn ang="0">
                      <a:pos x="1626" y="1714"/>
                    </a:cxn>
                    <a:cxn ang="0">
                      <a:pos x="1680" y="1650"/>
                    </a:cxn>
                    <a:cxn ang="0">
                      <a:pos x="1618" y="1546"/>
                    </a:cxn>
                    <a:cxn ang="0">
                      <a:pos x="1560" y="1404"/>
                    </a:cxn>
                    <a:cxn ang="0">
                      <a:pos x="1616" y="1378"/>
                    </a:cxn>
                    <a:cxn ang="0">
                      <a:pos x="1634" y="1294"/>
                    </a:cxn>
                    <a:cxn ang="0">
                      <a:pos x="1706" y="1248"/>
                    </a:cxn>
                    <a:cxn ang="0">
                      <a:pos x="1726" y="1166"/>
                    </a:cxn>
                    <a:cxn ang="0">
                      <a:pos x="1702" y="1004"/>
                    </a:cxn>
                    <a:cxn ang="0">
                      <a:pos x="1528" y="790"/>
                    </a:cxn>
                    <a:cxn ang="0">
                      <a:pos x="1758" y="718"/>
                    </a:cxn>
                    <a:cxn ang="0">
                      <a:pos x="1830" y="612"/>
                    </a:cxn>
                    <a:cxn ang="0">
                      <a:pos x="1868" y="536"/>
                    </a:cxn>
                    <a:cxn ang="0">
                      <a:pos x="1876" y="472"/>
                    </a:cxn>
                    <a:cxn ang="0">
                      <a:pos x="1898" y="394"/>
                    </a:cxn>
                    <a:cxn ang="0">
                      <a:pos x="1964" y="304"/>
                    </a:cxn>
                    <a:cxn ang="0">
                      <a:pos x="2020" y="236"/>
                    </a:cxn>
                    <a:cxn ang="0">
                      <a:pos x="1040" y="574"/>
                    </a:cxn>
                  </a:cxnLst>
                  <a:rect l="0" t="0" r="r" b="b"/>
                  <a:pathLst>
                    <a:path w="2090" h="1714">
                      <a:moveTo>
                        <a:pt x="2088" y="78"/>
                      </a:moveTo>
                      <a:lnTo>
                        <a:pt x="2070" y="44"/>
                      </a:lnTo>
                      <a:lnTo>
                        <a:pt x="2028" y="16"/>
                      </a:lnTo>
                      <a:lnTo>
                        <a:pt x="1964" y="4"/>
                      </a:lnTo>
                      <a:lnTo>
                        <a:pt x="1896" y="0"/>
                      </a:lnTo>
                      <a:lnTo>
                        <a:pt x="1896" y="0"/>
                      </a:lnTo>
                      <a:lnTo>
                        <a:pt x="1876" y="2"/>
                      </a:lnTo>
                      <a:lnTo>
                        <a:pt x="1852" y="4"/>
                      </a:lnTo>
                      <a:lnTo>
                        <a:pt x="1822" y="10"/>
                      </a:lnTo>
                      <a:lnTo>
                        <a:pt x="1784" y="18"/>
                      </a:lnTo>
                      <a:lnTo>
                        <a:pt x="1740" y="30"/>
                      </a:lnTo>
                      <a:lnTo>
                        <a:pt x="1694" y="46"/>
                      </a:lnTo>
                      <a:lnTo>
                        <a:pt x="1642" y="66"/>
                      </a:lnTo>
                      <a:lnTo>
                        <a:pt x="1642" y="66"/>
                      </a:lnTo>
                      <a:lnTo>
                        <a:pt x="1592" y="92"/>
                      </a:lnTo>
                      <a:lnTo>
                        <a:pt x="1544" y="118"/>
                      </a:lnTo>
                      <a:lnTo>
                        <a:pt x="1498" y="148"/>
                      </a:lnTo>
                      <a:lnTo>
                        <a:pt x="1454" y="180"/>
                      </a:lnTo>
                      <a:lnTo>
                        <a:pt x="1410" y="216"/>
                      </a:lnTo>
                      <a:lnTo>
                        <a:pt x="1368" y="254"/>
                      </a:lnTo>
                      <a:lnTo>
                        <a:pt x="1328" y="296"/>
                      </a:lnTo>
                      <a:lnTo>
                        <a:pt x="1286" y="342"/>
                      </a:lnTo>
                      <a:lnTo>
                        <a:pt x="1286" y="342"/>
                      </a:lnTo>
                      <a:lnTo>
                        <a:pt x="1254" y="380"/>
                      </a:lnTo>
                      <a:lnTo>
                        <a:pt x="1224" y="420"/>
                      </a:lnTo>
                      <a:lnTo>
                        <a:pt x="1196" y="462"/>
                      </a:lnTo>
                      <a:lnTo>
                        <a:pt x="1170" y="504"/>
                      </a:lnTo>
                      <a:lnTo>
                        <a:pt x="1124" y="578"/>
                      </a:lnTo>
                      <a:lnTo>
                        <a:pt x="1096" y="632"/>
                      </a:lnTo>
                      <a:lnTo>
                        <a:pt x="1096" y="632"/>
                      </a:lnTo>
                      <a:lnTo>
                        <a:pt x="1092" y="622"/>
                      </a:lnTo>
                      <a:lnTo>
                        <a:pt x="1082" y="608"/>
                      </a:lnTo>
                      <a:lnTo>
                        <a:pt x="1082" y="608"/>
                      </a:lnTo>
                      <a:lnTo>
                        <a:pt x="1086" y="600"/>
                      </a:lnTo>
                      <a:lnTo>
                        <a:pt x="1088" y="592"/>
                      </a:lnTo>
                      <a:lnTo>
                        <a:pt x="1088" y="592"/>
                      </a:lnTo>
                      <a:lnTo>
                        <a:pt x="1086" y="584"/>
                      </a:lnTo>
                      <a:lnTo>
                        <a:pt x="1082" y="576"/>
                      </a:lnTo>
                      <a:lnTo>
                        <a:pt x="1074" y="572"/>
                      </a:lnTo>
                      <a:lnTo>
                        <a:pt x="1066" y="570"/>
                      </a:lnTo>
                      <a:lnTo>
                        <a:pt x="1066" y="570"/>
                      </a:lnTo>
                      <a:lnTo>
                        <a:pt x="1064" y="570"/>
                      </a:lnTo>
                      <a:lnTo>
                        <a:pt x="1066" y="564"/>
                      </a:lnTo>
                      <a:lnTo>
                        <a:pt x="1060" y="564"/>
                      </a:lnTo>
                      <a:lnTo>
                        <a:pt x="1056" y="564"/>
                      </a:lnTo>
                      <a:lnTo>
                        <a:pt x="1056" y="564"/>
                      </a:lnTo>
                      <a:lnTo>
                        <a:pt x="1050" y="558"/>
                      </a:lnTo>
                      <a:lnTo>
                        <a:pt x="1048" y="560"/>
                      </a:lnTo>
                      <a:lnTo>
                        <a:pt x="1048" y="558"/>
                      </a:lnTo>
                      <a:lnTo>
                        <a:pt x="1044" y="562"/>
                      </a:lnTo>
                      <a:lnTo>
                        <a:pt x="1038" y="560"/>
                      </a:lnTo>
                      <a:lnTo>
                        <a:pt x="1038" y="564"/>
                      </a:lnTo>
                      <a:lnTo>
                        <a:pt x="1034" y="564"/>
                      </a:lnTo>
                      <a:lnTo>
                        <a:pt x="1030" y="564"/>
                      </a:lnTo>
                      <a:lnTo>
                        <a:pt x="1034" y="572"/>
                      </a:lnTo>
                      <a:lnTo>
                        <a:pt x="1034" y="572"/>
                      </a:lnTo>
                      <a:lnTo>
                        <a:pt x="1034" y="572"/>
                      </a:lnTo>
                      <a:lnTo>
                        <a:pt x="1026" y="570"/>
                      </a:lnTo>
                      <a:lnTo>
                        <a:pt x="1026" y="570"/>
                      </a:lnTo>
                      <a:lnTo>
                        <a:pt x="1016" y="572"/>
                      </a:lnTo>
                      <a:lnTo>
                        <a:pt x="1010" y="576"/>
                      </a:lnTo>
                      <a:lnTo>
                        <a:pt x="1004" y="584"/>
                      </a:lnTo>
                      <a:lnTo>
                        <a:pt x="1004" y="592"/>
                      </a:lnTo>
                      <a:lnTo>
                        <a:pt x="1004" y="592"/>
                      </a:lnTo>
                      <a:lnTo>
                        <a:pt x="1004" y="598"/>
                      </a:lnTo>
                      <a:lnTo>
                        <a:pt x="1008" y="604"/>
                      </a:lnTo>
                      <a:lnTo>
                        <a:pt x="1008" y="604"/>
                      </a:lnTo>
                      <a:lnTo>
                        <a:pt x="998" y="618"/>
                      </a:lnTo>
                      <a:lnTo>
                        <a:pt x="992" y="628"/>
                      </a:lnTo>
                      <a:lnTo>
                        <a:pt x="992" y="628"/>
                      </a:lnTo>
                      <a:lnTo>
                        <a:pt x="962" y="574"/>
                      </a:lnTo>
                      <a:lnTo>
                        <a:pt x="918" y="500"/>
                      </a:lnTo>
                      <a:lnTo>
                        <a:pt x="892" y="460"/>
                      </a:lnTo>
                      <a:lnTo>
                        <a:pt x="864" y="420"/>
                      </a:lnTo>
                      <a:lnTo>
                        <a:pt x="834" y="378"/>
                      </a:lnTo>
                      <a:lnTo>
                        <a:pt x="802" y="342"/>
                      </a:lnTo>
                      <a:lnTo>
                        <a:pt x="802" y="342"/>
                      </a:lnTo>
                      <a:lnTo>
                        <a:pt x="762" y="296"/>
                      </a:lnTo>
                      <a:lnTo>
                        <a:pt x="720" y="254"/>
                      </a:lnTo>
                      <a:lnTo>
                        <a:pt x="680" y="216"/>
                      </a:lnTo>
                      <a:lnTo>
                        <a:pt x="636" y="180"/>
                      </a:lnTo>
                      <a:lnTo>
                        <a:pt x="592" y="148"/>
                      </a:lnTo>
                      <a:lnTo>
                        <a:pt x="546" y="118"/>
                      </a:lnTo>
                      <a:lnTo>
                        <a:pt x="498" y="92"/>
                      </a:lnTo>
                      <a:lnTo>
                        <a:pt x="448" y="66"/>
                      </a:lnTo>
                      <a:lnTo>
                        <a:pt x="448" y="66"/>
                      </a:lnTo>
                      <a:lnTo>
                        <a:pt x="396" y="46"/>
                      </a:lnTo>
                      <a:lnTo>
                        <a:pt x="348" y="30"/>
                      </a:lnTo>
                      <a:lnTo>
                        <a:pt x="306" y="18"/>
                      </a:lnTo>
                      <a:lnTo>
                        <a:pt x="268" y="10"/>
                      </a:lnTo>
                      <a:lnTo>
                        <a:pt x="238" y="4"/>
                      </a:lnTo>
                      <a:lnTo>
                        <a:pt x="214" y="2"/>
                      </a:lnTo>
                      <a:lnTo>
                        <a:pt x="194" y="0"/>
                      </a:lnTo>
                      <a:lnTo>
                        <a:pt x="126" y="4"/>
                      </a:lnTo>
                      <a:lnTo>
                        <a:pt x="62" y="16"/>
                      </a:lnTo>
                      <a:lnTo>
                        <a:pt x="20" y="44"/>
                      </a:lnTo>
                      <a:lnTo>
                        <a:pt x="2" y="78"/>
                      </a:lnTo>
                      <a:lnTo>
                        <a:pt x="0" y="112"/>
                      </a:lnTo>
                      <a:lnTo>
                        <a:pt x="12" y="154"/>
                      </a:lnTo>
                      <a:lnTo>
                        <a:pt x="34" y="198"/>
                      </a:lnTo>
                      <a:lnTo>
                        <a:pt x="34" y="198"/>
                      </a:lnTo>
                      <a:lnTo>
                        <a:pt x="44" y="214"/>
                      </a:lnTo>
                      <a:lnTo>
                        <a:pt x="56" y="226"/>
                      </a:lnTo>
                      <a:lnTo>
                        <a:pt x="60" y="232"/>
                      </a:lnTo>
                      <a:lnTo>
                        <a:pt x="66" y="234"/>
                      </a:lnTo>
                      <a:lnTo>
                        <a:pt x="66" y="234"/>
                      </a:lnTo>
                      <a:lnTo>
                        <a:pt x="70" y="236"/>
                      </a:lnTo>
                      <a:lnTo>
                        <a:pt x="74" y="240"/>
                      </a:lnTo>
                      <a:lnTo>
                        <a:pt x="80" y="252"/>
                      </a:lnTo>
                      <a:lnTo>
                        <a:pt x="86" y="264"/>
                      </a:lnTo>
                      <a:lnTo>
                        <a:pt x="86" y="264"/>
                      </a:lnTo>
                      <a:lnTo>
                        <a:pt x="94" y="278"/>
                      </a:lnTo>
                      <a:lnTo>
                        <a:pt x="104" y="290"/>
                      </a:lnTo>
                      <a:lnTo>
                        <a:pt x="112" y="296"/>
                      </a:lnTo>
                      <a:lnTo>
                        <a:pt x="118" y="300"/>
                      </a:lnTo>
                      <a:lnTo>
                        <a:pt x="118" y="300"/>
                      </a:lnTo>
                      <a:lnTo>
                        <a:pt x="126" y="304"/>
                      </a:lnTo>
                      <a:lnTo>
                        <a:pt x="132" y="310"/>
                      </a:lnTo>
                      <a:lnTo>
                        <a:pt x="146" y="324"/>
                      </a:lnTo>
                      <a:lnTo>
                        <a:pt x="156" y="340"/>
                      </a:lnTo>
                      <a:lnTo>
                        <a:pt x="160" y="350"/>
                      </a:lnTo>
                      <a:lnTo>
                        <a:pt x="160" y="350"/>
                      </a:lnTo>
                      <a:lnTo>
                        <a:pt x="160" y="354"/>
                      </a:lnTo>
                      <a:lnTo>
                        <a:pt x="164" y="360"/>
                      </a:lnTo>
                      <a:lnTo>
                        <a:pt x="176" y="374"/>
                      </a:lnTo>
                      <a:lnTo>
                        <a:pt x="192" y="394"/>
                      </a:lnTo>
                      <a:lnTo>
                        <a:pt x="192" y="394"/>
                      </a:lnTo>
                      <a:lnTo>
                        <a:pt x="198" y="416"/>
                      </a:lnTo>
                      <a:lnTo>
                        <a:pt x="200" y="434"/>
                      </a:lnTo>
                      <a:lnTo>
                        <a:pt x="198" y="442"/>
                      </a:lnTo>
                      <a:lnTo>
                        <a:pt x="196" y="446"/>
                      </a:lnTo>
                      <a:lnTo>
                        <a:pt x="196" y="446"/>
                      </a:lnTo>
                      <a:lnTo>
                        <a:pt x="194" y="450"/>
                      </a:lnTo>
                      <a:lnTo>
                        <a:pt x="196" y="454"/>
                      </a:lnTo>
                      <a:lnTo>
                        <a:pt x="202" y="462"/>
                      </a:lnTo>
                      <a:lnTo>
                        <a:pt x="214" y="472"/>
                      </a:lnTo>
                      <a:lnTo>
                        <a:pt x="214" y="472"/>
                      </a:lnTo>
                      <a:lnTo>
                        <a:pt x="216" y="476"/>
                      </a:lnTo>
                      <a:lnTo>
                        <a:pt x="222" y="486"/>
                      </a:lnTo>
                      <a:lnTo>
                        <a:pt x="224" y="492"/>
                      </a:lnTo>
                      <a:lnTo>
                        <a:pt x="226" y="498"/>
                      </a:lnTo>
                      <a:lnTo>
                        <a:pt x="226" y="506"/>
                      </a:lnTo>
                      <a:lnTo>
                        <a:pt x="222" y="512"/>
                      </a:lnTo>
                      <a:lnTo>
                        <a:pt x="222" y="512"/>
                      </a:lnTo>
                      <a:lnTo>
                        <a:pt x="220" y="518"/>
                      </a:lnTo>
                      <a:lnTo>
                        <a:pt x="220" y="526"/>
                      </a:lnTo>
                      <a:lnTo>
                        <a:pt x="222" y="536"/>
                      </a:lnTo>
                      <a:lnTo>
                        <a:pt x="226" y="546"/>
                      </a:lnTo>
                      <a:lnTo>
                        <a:pt x="236" y="564"/>
                      </a:lnTo>
                      <a:lnTo>
                        <a:pt x="240" y="572"/>
                      </a:lnTo>
                      <a:lnTo>
                        <a:pt x="244" y="574"/>
                      </a:lnTo>
                      <a:lnTo>
                        <a:pt x="244" y="574"/>
                      </a:lnTo>
                      <a:lnTo>
                        <a:pt x="248" y="578"/>
                      </a:lnTo>
                      <a:lnTo>
                        <a:pt x="250" y="582"/>
                      </a:lnTo>
                      <a:lnTo>
                        <a:pt x="256" y="594"/>
                      </a:lnTo>
                      <a:lnTo>
                        <a:pt x="260" y="612"/>
                      </a:lnTo>
                      <a:lnTo>
                        <a:pt x="260" y="612"/>
                      </a:lnTo>
                      <a:lnTo>
                        <a:pt x="260" y="614"/>
                      </a:lnTo>
                      <a:lnTo>
                        <a:pt x="264" y="624"/>
                      </a:lnTo>
                      <a:lnTo>
                        <a:pt x="272" y="640"/>
                      </a:lnTo>
                      <a:lnTo>
                        <a:pt x="288" y="660"/>
                      </a:lnTo>
                      <a:lnTo>
                        <a:pt x="288" y="660"/>
                      </a:lnTo>
                      <a:lnTo>
                        <a:pt x="304" y="680"/>
                      </a:lnTo>
                      <a:lnTo>
                        <a:pt x="314" y="694"/>
                      </a:lnTo>
                      <a:lnTo>
                        <a:pt x="328" y="714"/>
                      </a:lnTo>
                      <a:lnTo>
                        <a:pt x="328" y="714"/>
                      </a:lnTo>
                      <a:lnTo>
                        <a:pt x="332" y="718"/>
                      </a:lnTo>
                      <a:lnTo>
                        <a:pt x="338" y="724"/>
                      </a:lnTo>
                      <a:lnTo>
                        <a:pt x="356" y="732"/>
                      </a:lnTo>
                      <a:lnTo>
                        <a:pt x="378" y="740"/>
                      </a:lnTo>
                      <a:lnTo>
                        <a:pt x="430" y="746"/>
                      </a:lnTo>
                      <a:lnTo>
                        <a:pt x="484" y="746"/>
                      </a:lnTo>
                      <a:lnTo>
                        <a:pt x="534" y="746"/>
                      </a:lnTo>
                      <a:lnTo>
                        <a:pt x="604" y="752"/>
                      </a:lnTo>
                      <a:lnTo>
                        <a:pt x="622" y="754"/>
                      </a:lnTo>
                      <a:lnTo>
                        <a:pt x="622" y="754"/>
                      </a:lnTo>
                      <a:lnTo>
                        <a:pt x="562" y="790"/>
                      </a:lnTo>
                      <a:lnTo>
                        <a:pt x="518" y="820"/>
                      </a:lnTo>
                      <a:lnTo>
                        <a:pt x="488" y="842"/>
                      </a:lnTo>
                      <a:lnTo>
                        <a:pt x="470" y="858"/>
                      </a:lnTo>
                      <a:lnTo>
                        <a:pt x="462" y="868"/>
                      </a:lnTo>
                      <a:lnTo>
                        <a:pt x="458" y="874"/>
                      </a:lnTo>
                      <a:lnTo>
                        <a:pt x="458" y="876"/>
                      </a:lnTo>
                      <a:lnTo>
                        <a:pt x="458" y="878"/>
                      </a:lnTo>
                      <a:lnTo>
                        <a:pt x="384" y="988"/>
                      </a:lnTo>
                      <a:lnTo>
                        <a:pt x="388" y="1004"/>
                      </a:lnTo>
                      <a:lnTo>
                        <a:pt x="384" y="1022"/>
                      </a:lnTo>
                      <a:lnTo>
                        <a:pt x="366" y="1052"/>
                      </a:lnTo>
                      <a:lnTo>
                        <a:pt x="354" y="1078"/>
                      </a:lnTo>
                      <a:lnTo>
                        <a:pt x="342" y="1124"/>
                      </a:lnTo>
                      <a:lnTo>
                        <a:pt x="342" y="1124"/>
                      </a:lnTo>
                      <a:lnTo>
                        <a:pt x="342" y="1130"/>
                      </a:lnTo>
                      <a:lnTo>
                        <a:pt x="344" y="1142"/>
                      </a:lnTo>
                      <a:lnTo>
                        <a:pt x="348" y="1148"/>
                      </a:lnTo>
                      <a:lnTo>
                        <a:pt x="350" y="1156"/>
                      </a:lnTo>
                      <a:lnTo>
                        <a:pt x="356" y="1162"/>
                      </a:lnTo>
                      <a:lnTo>
                        <a:pt x="364" y="1166"/>
                      </a:lnTo>
                      <a:lnTo>
                        <a:pt x="364" y="1166"/>
                      </a:lnTo>
                      <a:lnTo>
                        <a:pt x="372" y="1170"/>
                      </a:lnTo>
                      <a:lnTo>
                        <a:pt x="376" y="1176"/>
                      </a:lnTo>
                      <a:lnTo>
                        <a:pt x="380" y="1184"/>
                      </a:lnTo>
                      <a:lnTo>
                        <a:pt x="382" y="1192"/>
                      </a:lnTo>
                      <a:lnTo>
                        <a:pt x="380" y="1206"/>
                      </a:lnTo>
                      <a:lnTo>
                        <a:pt x="380" y="1212"/>
                      </a:lnTo>
                      <a:lnTo>
                        <a:pt x="382" y="1244"/>
                      </a:lnTo>
                      <a:lnTo>
                        <a:pt x="382" y="1244"/>
                      </a:lnTo>
                      <a:lnTo>
                        <a:pt x="384" y="1248"/>
                      </a:lnTo>
                      <a:lnTo>
                        <a:pt x="392" y="1258"/>
                      </a:lnTo>
                      <a:lnTo>
                        <a:pt x="398" y="1264"/>
                      </a:lnTo>
                      <a:lnTo>
                        <a:pt x="406" y="1268"/>
                      </a:lnTo>
                      <a:lnTo>
                        <a:pt x="416" y="1272"/>
                      </a:lnTo>
                      <a:lnTo>
                        <a:pt x="428" y="1272"/>
                      </a:lnTo>
                      <a:lnTo>
                        <a:pt x="428" y="1272"/>
                      </a:lnTo>
                      <a:lnTo>
                        <a:pt x="440" y="1274"/>
                      </a:lnTo>
                      <a:lnTo>
                        <a:pt x="448" y="1280"/>
                      </a:lnTo>
                      <a:lnTo>
                        <a:pt x="452" y="1286"/>
                      </a:lnTo>
                      <a:lnTo>
                        <a:pt x="456" y="1294"/>
                      </a:lnTo>
                      <a:lnTo>
                        <a:pt x="458" y="1310"/>
                      </a:lnTo>
                      <a:lnTo>
                        <a:pt x="458" y="1316"/>
                      </a:lnTo>
                      <a:lnTo>
                        <a:pt x="458" y="1316"/>
                      </a:lnTo>
                      <a:lnTo>
                        <a:pt x="456" y="1338"/>
                      </a:lnTo>
                      <a:lnTo>
                        <a:pt x="458" y="1354"/>
                      </a:lnTo>
                      <a:lnTo>
                        <a:pt x="458" y="1360"/>
                      </a:lnTo>
                      <a:lnTo>
                        <a:pt x="460" y="1364"/>
                      </a:lnTo>
                      <a:lnTo>
                        <a:pt x="460" y="1364"/>
                      </a:lnTo>
                      <a:lnTo>
                        <a:pt x="468" y="1374"/>
                      </a:lnTo>
                      <a:lnTo>
                        <a:pt x="474" y="1378"/>
                      </a:lnTo>
                      <a:lnTo>
                        <a:pt x="486" y="1380"/>
                      </a:lnTo>
                      <a:lnTo>
                        <a:pt x="486" y="1380"/>
                      </a:lnTo>
                      <a:lnTo>
                        <a:pt x="502" y="1380"/>
                      </a:lnTo>
                      <a:lnTo>
                        <a:pt x="514" y="1384"/>
                      </a:lnTo>
                      <a:lnTo>
                        <a:pt x="522" y="1390"/>
                      </a:lnTo>
                      <a:lnTo>
                        <a:pt x="526" y="1394"/>
                      </a:lnTo>
                      <a:lnTo>
                        <a:pt x="526" y="1396"/>
                      </a:lnTo>
                      <a:lnTo>
                        <a:pt x="526" y="1396"/>
                      </a:lnTo>
                      <a:lnTo>
                        <a:pt x="526" y="1400"/>
                      </a:lnTo>
                      <a:lnTo>
                        <a:pt x="530" y="1404"/>
                      </a:lnTo>
                      <a:lnTo>
                        <a:pt x="532" y="1408"/>
                      </a:lnTo>
                      <a:lnTo>
                        <a:pt x="534" y="1414"/>
                      </a:lnTo>
                      <a:lnTo>
                        <a:pt x="536" y="1422"/>
                      </a:lnTo>
                      <a:lnTo>
                        <a:pt x="536" y="1432"/>
                      </a:lnTo>
                      <a:lnTo>
                        <a:pt x="532" y="1446"/>
                      </a:lnTo>
                      <a:lnTo>
                        <a:pt x="524" y="1462"/>
                      </a:lnTo>
                      <a:lnTo>
                        <a:pt x="524" y="1462"/>
                      </a:lnTo>
                      <a:lnTo>
                        <a:pt x="492" y="1522"/>
                      </a:lnTo>
                      <a:lnTo>
                        <a:pt x="478" y="1540"/>
                      </a:lnTo>
                      <a:lnTo>
                        <a:pt x="472" y="1546"/>
                      </a:lnTo>
                      <a:lnTo>
                        <a:pt x="466" y="1550"/>
                      </a:lnTo>
                      <a:lnTo>
                        <a:pt x="466" y="1550"/>
                      </a:lnTo>
                      <a:lnTo>
                        <a:pt x="460" y="1554"/>
                      </a:lnTo>
                      <a:lnTo>
                        <a:pt x="454" y="1560"/>
                      </a:lnTo>
                      <a:lnTo>
                        <a:pt x="440" y="1578"/>
                      </a:lnTo>
                      <a:lnTo>
                        <a:pt x="424" y="1604"/>
                      </a:lnTo>
                      <a:lnTo>
                        <a:pt x="424" y="1604"/>
                      </a:lnTo>
                      <a:lnTo>
                        <a:pt x="420" y="1614"/>
                      </a:lnTo>
                      <a:lnTo>
                        <a:pt x="412" y="1636"/>
                      </a:lnTo>
                      <a:lnTo>
                        <a:pt x="410" y="1650"/>
                      </a:lnTo>
                      <a:lnTo>
                        <a:pt x="408" y="1666"/>
                      </a:lnTo>
                      <a:lnTo>
                        <a:pt x="410" y="1680"/>
                      </a:lnTo>
                      <a:lnTo>
                        <a:pt x="414" y="1686"/>
                      </a:lnTo>
                      <a:lnTo>
                        <a:pt x="416" y="1692"/>
                      </a:lnTo>
                      <a:lnTo>
                        <a:pt x="416" y="1692"/>
                      </a:lnTo>
                      <a:lnTo>
                        <a:pt x="426" y="1702"/>
                      </a:lnTo>
                      <a:lnTo>
                        <a:pt x="438" y="1710"/>
                      </a:lnTo>
                      <a:lnTo>
                        <a:pt x="450" y="1714"/>
                      </a:lnTo>
                      <a:lnTo>
                        <a:pt x="456" y="1714"/>
                      </a:lnTo>
                      <a:lnTo>
                        <a:pt x="464" y="1714"/>
                      </a:lnTo>
                      <a:lnTo>
                        <a:pt x="470" y="1712"/>
                      </a:lnTo>
                      <a:lnTo>
                        <a:pt x="478" y="1710"/>
                      </a:lnTo>
                      <a:lnTo>
                        <a:pt x="486" y="1704"/>
                      </a:lnTo>
                      <a:lnTo>
                        <a:pt x="492" y="1698"/>
                      </a:lnTo>
                      <a:lnTo>
                        <a:pt x="500" y="1690"/>
                      </a:lnTo>
                      <a:lnTo>
                        <a:pt x="508" y="1678"/>
                      </a:lnTo>
                      <a:lnTo>
                        <a:pt x="514" y="1666"/>
                      </a:lnTo>
                      <a:lnTo>
                        <a:pt x="522" y="1650"/>
                      </a:lnTo>
                      <a:lnTo>
                        <a:pt x="522" y="1650"/>
                      </a:lnTo>
                      <a:lnTo>
                        <a:pt x="548" y="1592"/>
                      </a:lnTo>
                      <a:lnTo>
                        <a:pt x="568" y="1554"/>
                      </a:lnTo>
                      <a:lnTo>
                        <a:pt x="582" y="1532"/>
                      </a:lnTo>
                      <a:lnTo>
                        <a:pt x="586" y="1526"/>
                      </a:lnTo>
                      <a:lnTo>
                        <a:pt x="586" y="1526"/>
                      </a:lnTo>
                      <a:lnTo>
                        <a:pt x="590" y="1522"/>
                      </a:lnTo>
                      <a:lnTo>
                        <a:pt x="594" y="1518"/>
                      </a:lnTo>
                      <a:lnTo>
                        <a:pt x="600" y="1516"/>
                      </a:lnTo>
                      <a:lnTo>
                        <a:pt x="608" y="1514"/>
                      </a:lnTo>
                      <a:lnTo>
                        <a:pt x="620" y="1514"/>
                      </a:lnTo>
                      <a:lnTo>
                        <a:pt x="632" y="1516"/>
                      </a:lnTo>
                      <a:lnTo>
                        <a:pt x="648" y="1520"/>
                      </a:lnTo>
                      <a:lnTo>
                        <a:pt x="648" y="1520"/>
                      </a:lnTo>
                      <a:lnTo>
                        <a:pt x="662" y="1528"/>
                      </a:lnTo>
                      <a:lnTo>
                        <a:pt x="668" y="1532"/>
                      </a:lnTo>
                      <a:lnTo>
                        <a:pt x="670" y="1536"/>
                      </a:lnTo>
                      <a:lnTo>
                        <a:pt x="668" y="1536"/>
                      </a:lnTo>
                      <a:lnTo>
                        <a:pt x="664" y="1538"/>
                      </a:lnTo>
                      <a:lnTo>
                        <a:pt x="670" y="1538"/>
                      </a:lnTo>
                      <a:lnTo>
                        <a:pt x="670" y="1538"/>
                      </a:lnTo>
                      <a:lnTo>
                        <a:pt x="682" y="1536"/>
                      </a:lnTo>
                      <a:lnTo>
                        <a:pt x="692" y="1532"/>
                      </a:lnTo>
                      <a:lnTo>
                        <a:pt x="700" y="1528"/>
                      </a:lnTo>
                      <a:lnTo>
                        <a:pt x="700" y="1528"/>
                      </a:lnTo>
                      <a:lnTo>
                        <a:pt x="708" y="1522"/>
                      </a:lnTo>
                      <a:lnTo>
                        <a:pt x="716" y="1518"/>
                      </a:lnTo>
                      <a:lnTo>
                        <a:pt x="724" y="1516"/>
                      </a:lnTo>
                      <a:lnTo>
                        <a:pt x="724" y="1516"/>
                      </a:lnTo>
                      <a:lnTo>
                        <a:pt x="734" y="1518"/>
                      </a:lnTo>
                      <a:lnTo>
                        <a:pt x="744" y="1522"/>
                      </a:lnTo>
                      <a:lnTo>
                        <a:pt x="754" y="1528"/>
                      </a:lnTo>
                      <a:lnTo>
                        <a:pt x="754" y="1528"/>
                      </a:lnTo>
                      <a:lnTo>
                        <a:pt x="758" y="1530"/>
                      </a:lnTo>
                      <a:lnTo>
                        <a:pt x="768" y="1532"/>
                      </a:lnTo>
                      <a:lnTo>
                        <a:pt x="774" y="1532"/>
                      </a:lnTo>
                      <a:lnTo>
                        <a:pt x="780" y="1532"/>
                      </a:lnTo>
                      <a:lnTo>
                        <a:pt x="786" y="1528"/>
                      </a:lnTo>
                      <a:lnTo>
                        <a:pt x="794" y="1520"/>
                      </a:lnTo>
                      <a:lnTo>
                        <a:pt x="794" y="1520"/>
                      </a:lnTo>
                      <a:lnTo>
                        <a:pt x="800" y="1512"/>
                      </a:lnTo>
                      <a:lnTo>
                        <a:pt x="806" y="1500"/>
                      </a:lnTo>
                      <a:lnTo>
                        <a:pt x="812" y="1478"/>
                      </a:lnTo>
                      <a:lnTo>
                        <a:pt x="816" y="1458"/>
                      </a:lnTo>
                      <a:lnTo>
                        <a:pt x="816" y="1452"/>
                      </a:lnTo>
                      <a:lnTo>
                        <a:pt x="840" y="1406"/>
                      </a:lnTo>
                      <a:lnTo>
                        <a:pt x="844" y="1388"/>
                      </a:lnTo>
                      <a:lnTo>
                        <a:pt x="870" y="1386"/>
                      </a:lnTo>
                      <a:lnTo>
                        <a:pt x="894" y="1318"/>
                      </a:lnTo>
                      <a:lnTo>
                        <a:pt x="922" y="1204"/>
                      </a:lnTo>
                      <a:lnTo>
                        <a:pt x="952" y="1056"/>
                      </a:lnTo>
                      <a:lnTo>
                        <a:pt x="970" y="942"/>
                      </a:lnTo>
                      <a:lnTo>
                        <a:pt x="970" y="942"/>
                      </a:lnTo>
                      <a:lnTo>
                        <a:pt x="974" y="940"/>
                      </a:lnTo>
                      <a:lnTo>
                        <a:pt x="978" y="928"/>
                      </a:lnTo>
                      <a:lnTo>
                        <a:pt x="984" y="908"/>
                      </a:lnTo>
                      <a:lnTo>
                        <a:pt x="986" y="894"/>
                      </a:lnTo>
                      <a:lnTo>
                        <a:pt x="988" y="880"/>
                      </a:lnTo>
                      <a:lnTo>
                        <a:pt x="988" y="880"/>
                      </a:lnTo>
                      <a:lnTo>
                        <a:pt x="990" y="866"/>
                      </a:lnTo>
                      <a:lnTo>
                        <a:pt x="994" y="858"/>
                      </a:lnTo>
                      <a:lnTo>
                        <a:pt x="1000" y="856"/>
                      </a:lnTo>
                      <a:lnTo>
                        <a:pt x="1004" y="854"/>
                      </a:lnTo>
                      <a:lnTo>
                        <a:pt x="1004" y="880"/>
                      </a:lnTo>
                      <a:lnTo>
                        <a:pt x="996" y="942"/>
                      </a:lnTo>
                      <a:lnTo>
                        <a:pt x="998" y="962"/>
                      </a:lnTo>
                      <a:lnTo>
                        <a:pt x="990" y="990"/>
                      </a:lnTo>
                      <a:lnTo>
                        <a:pt x="990" y="1034"/>
                      </a:lnTo>
                      <a:lnTo>
                        <a:pt x="990" y="1046"/>
                      </a:lnTo>
                      <a:lnTo>
                        <a:pt x="990" y="1108"/>
                      </a:lnTo>
                      <a:lnTo>
                        <a:pt x="998" y="1112"/>
                      </a:lnTo>
                      <a:lnTo>
                        <a:pt x="998" y="1122"/>
                      </a:lnTo>
                      <a:lnTo>
                        <a:pt x="990" y="1130"/>
                      </a:lnTo>
                      <a:lnTo>
                        <a:pt x="992" y="1160"/>
                      </a:lnTo>
                      <a:lnTo>
                        <a:pt x="992" y="1208"/>
                      </a:lnTo>
                      <a:lnTo>
                        <a:pt x="1010" y="1248"/>
                      </a:lnTo>
                      <a:lnTo>
                        <a:pt x="1040" y="1274"/>
                      </a:lnTo>
                      <a:lnTo>
                        <a:pt x="1044" y="1246"/>
                      </a:lnTo>
                      <a:lnTo>
                        <a:pt x="1048" y="1274"/>
                      </a:lnTo>
                      <a:lnTo>
                        <a:pt x="1078" y="1248"/>
                      </a:lnTo>
                      <a:lnTo>
                        <a:pt x="1096" y="1208"/>
                      </a:lnTo>
                      <a:lnTo>
                        <a:pt x="1096" y="1160"/>
                      </a:lnTo>
                      <a:lnTo>
                        <a:pt x="1098" y="1130"/>
                      </a:lnTo>
                      <a:lnTo>
                        <a:pt x="1088" y="1122"/>
                      </a:lnTo>
                      <a:lnTo>
                        <a:pt x="1088" y="1112"/>
                      </a:lnTo>
                      <a:lnTo>
                        <a:pt x="1098" y="1108"/>
                      </a:lnTo>
                      <a:lnTo>
                        <a:pt x="1098" y="1046"/>
                      </a:lnTo>
                      <a:lnTo>
                        <a:pt x="1098" y="1034"/>
                      </a:lnTo>
                      <a:lnTo>
                        <a:pt x="1098" y="990"/>
                      </a:lnTo>
                      <a:lnTo>
                        <a:pt x="1088" y="962"/>
                      </a:lnTo>
                      <a:lnTo>
                        <a:pt x="1090" y="942"/>
                      </a:lnTo>
                      <a:lnTo>
                        <a:pt x="1084" y="880"/>
                      </a:lnTo>
                      <a:lnTo>
                        <a:pt x="1082" y="856"/>
                      </a:lnTo>
                      <a:lnTo>
                        <a:pt x="1082" y="856"/>
                      </a:lnTo>
                      <a:lnTo>
                        <a:pt x="1088" y="854"/>
                      </a:lnTo>
                      <a:lnTo>
                        <a:pt x="1094" y="858"/>
                      </a:lnTo>
                      <a:lnTo>
                        <a:pt x="1100" y="866"/>
                      </a:lnTo>
                      <a:lnTo>
                        <a:pt x="1102" y="880"/>
                      </a:lnTo>
                      <a:lnTo>
                        <a:pt x="1102" y="880"/>
                      </a:lnTo>
                      <a:lnTo>
                        <a:pt x="1102" y="894"/>
                      </a:lnTo>
                      <a:lnTo>
                        <a:pt x="1106" y="908"/>
                      </a:lnTo>
                      <a:lnTo>
                        <a:pt x="1112" y="928"/>
                      </a:lnTo>
                      <a:lnTo>
                        <a:pt x="1116" y="940"/>
                      </a:lnTo>
                      <a:lnTo>
                        <a:pt x="1120" y="942"/>
                      </a:lnTo>
                      <a:lnTo>
                        <a:pt x="1138" y="1056"/>
                      </a:lnTo>
                      <a:lnTo>
                        <a:pt x="1168" y="1204"/>
                      </a:lnTo>
                      <a:lnTo>
                        <a:pt x="1196" y="1318"/>
                      </a:lnTo>
                      <a:lnTo>
                        <a:pt x="1220" y="1386"/>
                      </a:lnTo>
                      <a:lnTo>
                        <a:pt x="1246" y="1388"/>
                      </a:lnTo>
                      <a:lnTo>
                        <a:pt x="1250" y="1406"/>
                      </a:lnTo>
                      <a:lnTo>
                        <a:pt x="1274" y="1452"/>
                      </a:lnTo>
                      <a:lnTo>
                        <a:pt x="1274" y="1452"/>
                      </a:lnTo>
                      <a:lnTo>
                        <a:pt x="1274" y="1458"/>
                      </a:lnTo>
                      <a:lnTo>
                        <a:pt x="1278" y="1478"/>
                      </a:lnTo>
                      <a:lnTo>
                        <a:pt x="1284" y="1500"/>
                      </a:lnTo>
                      <a:lnTo>
                        <a:pt x="1290" y="1512"/>
                      </a:lnTo>
                      <a:lnTo>
                        <a:pt x="1296" y="1520"/>
                      </a:lnTo>
                      <a:lnTo>
                        <a:pt x="1296" y="1520"/>
                      </a:lnTo>
                      <a:lnTo>
                        <a:pt x="1304" y="1528"/>
                      </a:lnTo>
                      <a:lnTo>
                        <a:pt x="1310" y="1532"/>
                      </a:lnTo>
                      <a:lnTo>
                        <a:pt x="1316" y="1532"/>
                      </a:lnTo>
                      <a:lnTo>
                        <a:pt x="1322" y="1532"/>
                      </a:lnTo>
                      <a:lnTo>
                        <a:pt x="1332" y="1530"/>
                      </a:lnTo>
                      <a:lnTo>
                        <a:pt x="1334" y="1528"/>
                      </a:lnTo>
                      <a:lnTo>
                        <a:pt x="1334" y="1528"/>
                      </a:lnTo>
                      <a:lnTo>
                        <a:pt x="1346" y="1522"/>
                      </a:lnTo>
                      <a:lnTo>
                        <a:pt x="1356" y="1518"/>
                      </a:lnTo>
                      <a:lnTo>
                        <a:pt x="1366" y="1516"/>
                      </a:lnTo>
                      <a:lnTo>
                        <a:pt x="1366" y="1516"/>
                      </a:lnTo>
                      <a:lnTo>
                        <a:pt x="1374" y="1518"/>
                      </a:lnTo>
                      <a:lnTo>
                        <a:pt x="1382" y="1522"/>
                      </a:lnTo>
                      <a:lnTo>
                        <a:pt x="1390" y="1528"/>
                      </a:lnTo>
                      <a:lnTo>
                        <a:pt x="1390" y="1528"/>
                      </a:lnTo>
                      <a:lnTo>
                        <a:pt x="1398" y="1532"/>
                      </a:lnTo>
                      <a:lnTo>
                        <a:pt x="1406" y="1536"/>
                      </a:lnTo>
                      <a:lnTo>
                        <a:pt x="1420" y="1538"/>
                      </a:lnTo>
                      <a:lnTo>
                        <a:pt x="1420" y="1538"/>
                      </a:lnTo>
                      <a:lnTo>
                        <a:pt x="1426" y="1538"/>
                      </a:lnTo>
                      <a:lnTo>
                        <a:pt x="1422" y="1536"/>
                      </a:lnTo>
                      <a:lnTo>
                        <a:pt x="1420" y="1536"/>
                      </a:lnTo>
                      <a:lnTo>
                        <a:pt x="1422" y="1532"/>
                      </a:lnTo>
                      <a:lnTo>
                        <a:pt x="1428" y="1528"/>
                      </a:lnTo>
                      <a:lnTo>
                        <a:pt x="1442" y="1520"/>
                      </a:lnTo>
                      <a:lnTo>
                        <a:pt x="1442" y="1520"/>
                      </a:lnTo>
                      <a:lnTo>
                        <a:pt x="1458" y="1516"/>
                      </a:lnTo>
                      <a:lnTo>
                        <a:pt x="1470" y="1514"/>
                      </a:lnTo>
                      <a:lnTo>
                        <a:pt x="1482" y="1514"/>
                      </a:lnTo>
                      <a:lnTo>
                        <a:pt x="1490" y="1516"/>
                      </a:lnTo>
                      <a:lnTo>
                        <a:pt x="1496" y="1518"/>
                      </a:lnTo>
                      <a:lnTo>
                        <a:pt x="1500" y="1522"/>
                      </a:lnTo>
                      <a:lnTo>
                        <a:pt x="1502" y="1526"/>
                      </a:lnTo>
                      <a:lnTo>
                        <a:pt x="1502" y="1526"/>
                      </a:lnTo>
                      <a:lnTo>
                        <a:pt x="1508" y="1532"/>
                      </a:lnTo>
                      <a:lnTo>
                        <a:pt x="1522" y="1554"/>
                      </a:lnTo>
                      <a:lnTo>
                        <a:pt x="1542" y="1592"/>
                      </a:lnTo>
                      <a:lnTo>
                        <a:pt x="1568" y="1650"/>
                      </a:lnTo>
                      <a:lnTo>
                        <a:pt x="1568" y="1650"/>
                      </a:lnTo>
                      <a:lnTo>
                        <a:pt x="1576" y="1666"/>
                      </a:lnTo>
                      <a:lnTo>
                        <a:pt x="1582" y="1678"/>
                      </a:lnTo>
                      <a:lnTo>
                        <a:pt x="1590" y="1690"/>
                      </a:lnTo>
                      <a:lnTo>
                        <a:pt x="1598" y="1698"/>
                      </a:lnTo>
                      <a:lnTo>
                        <a:pt x="1604" y="1704"/>
                      </a:lnTo>
                      <a:lnTo>
                        <a:pt x="1612" y="1710"/>
                      </a:lnTo>
                      <a:lnTo>
                        <a:pt x="1620" y="1712"/>
                      </a:lnTo>
                      <a:lnTo>
                        <a:pt x="1626" y="1714"/>
                      </a:lnTo>
                      <a:lnTo>
                        <a:pt x="1634" y="1714"/>
                      </a:lnTo>
                      <a:lnTo>
                        <a:pt x="1640" y="1714"/>
                      </a:lnTo>
                      <a:lnTo>
                        <a:pt x="1652" y="1710"/>
                      </a:lnTo>
                      <a:lnTo>
                        <a:pt x="1664" y="1702"/>
                      </a:lnTo>
                      <a:lnTo>
                        <a:pt x="1672" y="1692"/>
                      </a:lnTo>
                      <a:lnTo>
                        <a:pt x="1672" y="1692"/>
                      </a:lnTo>
                      <a:lnTo>
                        <a:pt x="1676" y="1686"/>
                      </a:lnTo>
                      <a:lnTo>
                        <a:pt x="1678" y="1680"/>
                      </a:lnTo>
                      <a:lnTo>
                        <a:pt x="1682" y="1666"/>
                      </a:lnTo>
                      <a:lnTo>
                        <a:pt x="1680" y="1650"/>
                      </a:lnTo>
                      <a:lnTo>
                        <a:pt x="1678" y="1636"/>
                      </a:lnTo>
                      <a:lnTo>
                        <a:pt x="1670" y="1614"/>
                      </a:lnTo>
                      <a:lnTo>
                        <a:pt x="1666" y="1604"/>
                      </a:lnTo>
                      <a:lnTo>
                        <a:pt x="1666" y="1604"/>
                      </a:lnTo>
                      <a:lnTo>
                        <a:pt x="1650" y="1578"/>
                      </a:lnTo>
                      <a:lnTo>
                        <a:pt x="1636" y="1560"/>
                      </a:lnTo>
                      <a:lnTo>
                        <a:pt x="1630" y="1554"/>
                      </a:lnTo>
                      <a:lnTo>
                        <a:pt x="1622" y="1550"/>
                      </a:lnTo>
                      <a:lnTo>
                        <a:pt x="1622" y="1550"/>
                      </a:lnTo>
                      <a:lnTo>
                        <a:pt x="1618" y="1546"/>
                      </a:lnTo>
                      <a:lnTo>
                        <a:pt x="1612" y="1540"/>
                      </a:lnTo>
                      <a:lnTo>
                        <a:pt x="1598" y="1522"/>
                      </a:lnTo>
                      <a:lnTo>
                        <a:pt x="1566" y="1462"/>
                      </a:lnTo>
                      <a:lnTo>
                        <a:pt x="1566" y="1462"/>
                      </a:lnTo>
                      <a:lnTo>
                        <a:pt x="1558" y="1446"/>
                      </a:lnTo>
                      <a:lnTo>
                        <a:pt x="1554" y="1432"/>
                      </a:lnTo>
                      <a:lnTo>
                        <a:pt x="1554" y="1422"/>
                      </a:lnTo>
                      <a:lnTo>
                        <a:pt x="1556" y="1414"/>
                      </a:lnTo>
                      <a:lnTo>
                        <a:pt x="1558" y="1408"/>
                      </a:lnTo>
                      <a:lnTo>
                        <a:pt x="1560" y="1404"/>
                      </a:lnTo>
                      <a:lnTo>
                        <a:pt x="1562" y="1400"/>
                      </a:lnTo>
                      <a:lnTo>
                        <a:pt x="1564" y="1396"/>
                      </a:lnTo>
                      <a:lnTo>
                        <a:pt x="1564" y="1396"/>
                      </a:lnTo>
                      <a:lnTo>
                        <a:pt x="1564" y="1394"/>
                      </a:lnTo>
                      <a:lnTo>
                        <a:pt x="1566" y="1390"/>
                      </a:lnTo>
                      <a:lnTo>
                        <a:pt x="1576" y="1384"/>
                      </a:lnTo>
                      <a:lnTo>
                        <a:pt x="1588" y="1380"/>
                      </a:lnTo>
                      <a:lnTo>
                        <a:pt x="1604" y="1380"/>
                      </a:lnTo>
                      <a:lnTo>
                        <a:pt x="1604" y="1380"/>
                      </a:lnTo>
                      <a:lnTo>
                        <a:pt x="1616" y="1378"/>
                      </a:lnTo>
                      <a:lnTo>
                        <a:pt x="1622" y="1374"/>
                      </a:lnTo>
                      <a:lnTo>
                        <a:pt x="1630" y="1364"/>
                      </a:lnTo>
                      <a:lnTo>
                        <a:pt x="1630" y="1364"/>
                      </a:lnTo>
                      <a:lnTo>
                        <a:pt x="1632" y="1360"/>
                      </a:lnTo>
                      <a:lnTo>
                        <a:pt x="1632" y="1354"/>
                      </a:lnTo>
                      <a:lnTo>
                        <a:pt x="1632" y="1338"/>
                      </a:lnTo>
                      <a:lnTo>
                        <a:pt x="1632" y="1316"/>
                      </a:lnTo>
                      <a:lnTo>
                        <a:pt x="1632" y="1316"/>
                      </a:lnTo>
                      <a:lnTo>
                        <a:pt x="1632" y="1310"/>
                      </a:lnTo>
                      <a:lnTo>
                        <a:pt x="1634" y="1294"/>
                      </a:lnTo>
                      <a:lnTo>
                        <a:pt x="1638" y="1286"/>
                      </a:lnTo>
                      <a:lnTo>
                        <a:pt x="1642" y="1280"/>
                      </a:lnTo>
                      <a:lnTo>
                        <a:pt x="1650" y="1274"/>
                      </a:lnTo>
                      <a:lnTo>
                        <a:pt x="1662" y="1272"/>
                      </a:lnTo>
                      <a:lnTo>
                        <a:pt x="1662" y="1272"/>
                      </a:lnTo>
                      <a:lnTo>
                        <a:pt x="1674" y="1272"/>
                      </a:lnTo>
                      <a:lnTo>
                        <a:pt x="1684" y="1268"/>
                      </a:lnTo>
                      <a:lnTo>
                        <a:pt x="1692" y="1264"/>
                      </a:lnTo>
                      <a:lnTo>
                        <a:pt x="1698" y="1258"/>
                      </a:lnTo>
                      <a:lnTo>
                        <a:pt x="1706" y="1248"/>
                      </a:lnTo>
                      <a:lnTo>
                        <a:pt x="1708" y="1244"/>
                      </a:lnTo>
                      <a:lnTo>
                        <a:pt x="1710" y="1212"/>
                      </a:lnTo>
                      <a:lnTo>
                        <a:pt x="1710" y="1212"/>
                      </a:lnTo>
                      <a:lnTo>
                        <a:pt x="1710" y="1206"/>
                      </a:lnTo>
                      <a:lnTo>
                        <a:pt x="1708" y="1192"/>
                      </a:lnTo>
                      <a:lnTo>
                        <a:pt x="1710" y="1184"/>
                      </a:lnTo>
                      <a:lnTo>
                        <a:pt x="1712" y="1176"/>
                      </a:lnTo>
                      <a:lnTo>
                        <a:pt x="1718" y="1170"/>
                      </a:lnTo>
                      <a:lnTo>
                        <a:pt x="1726" y="1166"/>
                      </a:lnTo>
                      <a:lnTo>
                        <a:pt x="1726" y="1166"/>
                      </a:lnTo>
                      <a:lnTo>
                        <a:pt x="1734" y="1162"/>
                      </a:lnTo>
                      <a:lnTo>
                        <a:pt x="1738" y="1156"/>
                      </a:lnTo>
                      <a:lnTo>
                        <a:pt x="1742" y="1148"/>
                      </a:lnTo>
                      <a:lnTo>
                        <a:pt x="1746" y="1142"/>
                      </a:lnTo>
                      <a:lnTo>
                        <a:pt x="1748" y="1130"/>
                      </a:lnTo>
                      <a:lnTo>
                        <a:pt x="1748" y="1124"/>
                      </a:lnTo>
                      <a:lnTo>
                        <a:pt x="1736" y="1078"/>
                      </a:lnTo>
                      <a:lnTo>
                        <a:pt x="1724" y="1052"/>
                      </a:lnTo>
                      <a:lnTo>
                        <a:pt x="1706" y="1022"/>
                      </a:lnTo>
                      <a:lnTo>
                        <a:pt x="1702" y="1004"/>
                      </a:lnTo>
                      <a:lnTo>
                        <a:pt x="1706" y="988"/>
                      </a:lnTo>
                      <a:lnTo>
                        <a:pt x="1632" y="878"/>
                      </a:lnTo>
                      <a:lnTo>
                        <a:pt x="1632" y="878"/>
                      </a:lnTo>
                      <a:lnTo>
                        <a:pt x="1632" y="876"/>
                      </a:lnTo>
                      <a:lnTo>
                        <a:pt x="1632" y="874"/>
                      </a:lnTo>
                      <a:lnTo>
                        <a:pt x="1628" y="868"/>
                      </a:lnTo>
                      <a:lnTo>
                        <a:pt x="1620" y="858"/>
                      </a:lnTo>
                      <a:lnTo>
                        <a:pt x="1600" y="842"/>
                      </a:lnTo>
                      <a:lnTo>
                        <a:pt x="1572" y="820"/>
                      </a:lnTo>
                      <a:lnTo>
                        <a:pt x="1528" y="790"/>
                      </a:lnTo>
                      <a:lnTo>
                        <a:pt x="1466" y="754"/>
                      </a:lnTo>
                      <a:lnTo>
                        <a:pt x="1486" y="752"/>
                      </a:lnTo>
                      <a:lnTo>
                        <a:pt x="1556" y="746"/>
                      </a:lnTo>
                      <a:lnTo>
                        <a:pt x="1606" y="746"/>
                      </a:lnTo>
                      <a:lnTo>
                        <a:pt x="1660" y="746"/>
                      </a:lnTo>
                      <a:lnTo>
                        <a:pt x="1712" y="740"/>
                      </a:lnTo>
                      <a:lnTo>
                        <a:pt x="1712" y="740"/>
                      </a:lnTo>
                      <a:lnTo>
                        <a:pt x="1734" y="732"/>
                      </a:lnTo>
                      <a:lnTo>
                        <a:pt x="1750" y="724"/>
                      </a:lnTo>
                      <a:lnTo>
                        <a:pt x="1758" y="718"/>
                      </a:lnTo>
                      <a:lnTo>
                        <a:pt x="1762" y="714"/>
                      </a:lnTo>
                      <a:lnTo>
                        <a:pt x="1762" y="714"/>
                      </a:lnTo>
                      <a:lnTo>
                        <a:pt x="1776" y="694"/>
                      </a:lnTo>
                      <a:lnTo>
                        <a:pt x="1786" y="680"/>
                      </a:lnTo>
                      <a:lnTo>
                        <a:pt x="1802" y="660"/>
                      </a:lnTo>
                      <a:lnTo>
                        <a:pt x="1802" y="660"/>
                      </a:lnTo>
                      <a:lnTo>
                        <a:pt x="1818" y="640"/>
                      </a:lnTo>
                      <a:lnTo>
                        <a:pt x="1826" y="624"/>
                      </a:lnTo>
                      <a:lnTo>
                        <a:pt x="1830" y="614"/>
                      </a:lnTo>
                      <a:lnTo>
                        <a:pt x="1830" y="612"/>
                      </a:lnTo>
                      <a:lnTo>
                        <a:pt x="1830" y="612"/>
                      </a:lnTo>
                      <a:lnTo>
                        <a:pt x="1834" y="594"/>
                      </a:lnTo>
                      <a:lnTo>
                        <a:pt x="1840" y="582"/>
                      </a:lnTo>
                      <a:lnTo>
                        <a:pt x="1842" y="578"/>
                      </a:lnTo>
                      <a:lnTo>
                        <a:pt x="1846" y="574"/>
                      </a:lnTo>
                      <a:lnTo>
                        <a:pt x="1846" y="574"/>
                      </a:lnTo>
                      <a:lnTo>
                        <a:pt x="1850" y="572"/>
                      </a:lnTo>
                      <a:lnTo>
                        <a:pt x="1854" y="564"/>
                      </a:lnTo>
                      <a:lnTo>
                        <a:pt x="1864" y="546"/>
                      </a:lnTo>
                      <a:lnTo>
                        <a:pt x="1868" y="536"/>
                      </a:lnTo>
                      <a:lnTo>
                        <a:pt x="1870" y="526"/>
                      </a:lnTo>
                      <a:lnTo>
                        <a:pt x="1870" y="518"/>
                      </a:lnTo>
                      <a:lnTo>
                        <a:pt x="1868" y="512"/>
                      </a:lnTo>
                      <a:lnTo>
                        <a:pt x="1868" y="512"/>
                      </a:lnTo>
                      <a:lnTo>
                        <a:pt x="1864" y="506"/>
                      </a:lnTo>
                      <a:lnTo>
                        <a:pt x="1864" y="498"/>
                      </a:lnTo>
                      <a:lnTo>
                        <a:pt x="1866" y="492"/>
                      </a:lnTo>
                      <a:lnTo>
                        <a:pt x="1868" y="486"/>
                      </a:lnTo>
                      <a:lnTo>
                        <a:pt x="1872" y="476"/>
                      </a:lnTo>
                      <a:lnTo>
                        <a:pt x="1876" y="472"/>
                      </a:lnTo>
                      <a:lnTo>
                        <a:pt x="1876" y="472"/>
                      </a:lnTo>
                      <a:lnTo>
                        <a:pt x="1888" y="462"/>
                      </a:lnTo>
                      <a:lnTo>
                        <a:pt x="1894" y="454"/>
                      </a:lnTo>
                      <a:lnTo>
                        <a:pt x="1894" y="450"/>
                      </a:lnTo>
                      <a:lnTo>
                        <a:pt x="1894" y="446"/>
                      </a:lnTo>
                      <a:lnTo>
                        <a:pt x="1894" y="446"/>
                      </a:lnTo>
                      <a:lnTo>
                        <a:pt x="1890" y="442"/>
                      </a:lnTo>
                      <a:lnTo>
                        <a:pt x="1890" y="434"/>
                      </a:lnTo>
                      <a:lnTo>
                        <a:pt x="1892" y="416"/>
                      </a:lnTo>
                      <a:lnTo>
                        <a:pt x="1898" y="394"/>
                      </a:lnTo>
                      <a:lnTo>
                        <a:pt x="1898" y="394"/>
                      </a:lnTo>
                      <a:lnTo>
                        <a:pt x="1914" y="374"/>
                      </a:lnTo>
                      <a:lnTo>
                        <a:pt x="1926" y="360"/>
                      </a:lnTo>
                      <a:lnTo>
                        <a:pt x="1928" y="354"/>
                      </a:lnTo>
                      <a:lnTo>
                        <a:pt x="1930" y="350"/>
                      </a:lnTo>
                      <a:lnTo>
                        <a:pt x="1930" y="350"/>
                      </a:lnTo>
                      <a:lnTo>
                        <a:pt x="1934" y="340"/>
                      </a:lnTo>
                      <a:lnTo>
                        <a:pt x="1944" y="324"/>
                      </a:lnTo>
                      <a:lnTo>
                        <a:pt x="1956" y="310"/>
                      </a:lnTo>
                      <a:lnTo>
                        <a:pt x="1964" y="304"/>
                      </a:lnTo>
                      <a:lnTo>
                        <a:pt x="1972" y="300"/>
                      </a:lnTo>
                      <a:lnTo>
                        <a:pt x="1972" y="300"/>
                      </a:lnTo>
                      <a:lnTo>
                        <a:pt x="1978" y="296"/>
                      </a:lnTo>
                      <a:lnTo>
                        <a:pt x="1986" y="290"/>
                      </a:lnTo>
                      <a:lnTo>
                        <a:pt x="1996" y="278"/>
                      </a:lnTo>
                      <a:lnTo>
                        <a:pt x="2004" y="264"/>
                      </a:lnTo>
                      <a:lnTo>
                        <a:pt x="2004" y="264"/>
                      </a:lnTo>
                      <a:lnTo>
                        <a:pt x="2010" y="252"/>
                      </a:lnTo>
                      <a:lnTo>
                        <a:pt x="2016" y="240"/>
                      </a:lnTo>
                      <a:lnTo>
                        <a:pt x="2020" y="236"/>
                      </a:lnTo>
                      <a:lnTo>
                        <a:pt x="2024" y="234"/>
                      </a:lnTo>
                      <a:lnTo>
                        <a:pt x="2024" y="234"/>
                      </a:lnTo>
                      <a:lnTo>
                        <a:pt x="2030" y="232"/>
                      </a:lnTo>
                      <a:lnTo>
                        <a:pt x="2034" y="226"/>
                      </a:lnTo>
                      <a:lnTo>
                        <a:pt x="2046" y="214"/>
                      </a:lnTo>
                      <a:lnTo>
                        <a:pt x="2056" y="198"/>
                      </a:lnTo>
                      <a:lnTo>
                        <a:pt x="2078" y="154"/>
                      </a:lnTo>
                      <a:lnTo>
                        <a:pt x="2090" y="112"/>
                      </a:lnTo>
                      <a:lnTo>
                        <a:pt x="2088" y="78"/>
                      </a:lnTo>
                      <a:close/>
                      <a:moveTo>
                        <a:pt x="1040" y="574"/>
                      </a:moveTo>
                      <a:lnTo>
                        <a:pt x="1040" y="574"/>
                      </a:lnTo>
                      <a:lnTo>
                        <a:pt x="1040" y="574"/>
                      </a:lnTo>
                      <a:lnTo>
                        <a:pt x="1040" y="574"/>
                      </a:lnTo>
                      <a:lnTo>
                        <a:pt x="1040" y="574"/>
                      </a:lnTo>
                      <a:close/>
                    </a:path>
                  </a:pathLst>
                </a:custGeom>
                <a:grpFill/>
                <a:ln w="9525">
                  <a:noFill/>
                  <a:round/>
                  <a:headEnd/>
                  <a:tailEnd/>
                </a:ln>
                <a:effectLst>
                  <a:glow rad="38100">
                    <a:schemeClr val="bg2">
                      <a:lumMod val="60000"/>
                      <a:lumOff val="40000"/>
                      <a:alpha val="19000"/>
                    </a:schemeClr>
                  </a:glow>
                  <a:softEdge rad="12700"/>
                </a:effectLst>
              </p:spPr>
              <p:txBody>
                <a:bodyPr vert="horz" wrap="square" lIns="91440" tIns="45720" rIns="91440" bIns="45720" numCol="1" anchor="t" anchorCtr="0" compatLnSpc="1">
                  <a:prstTxWarp prst="textNoShape">
                    <a:avLst/>
                  </a:prstTxWarp>
                </a:bodyPr>
                <a:lstStyle/>
                <a:p>
                  <a:endParaRPr lang="en-US"/>
                </a:p>
              </p:txBody>
            </p:sp>
          </p:grpSp>
          <p:grpSp>
            <p:nvGrpSpPr>
              <p:cNvPr id="180" name="Group 48"/>
              <p:cNvGrpSpPr>
                <a:grpSpLocks noChangeAspect="1"/>
              </p:cNvGrpSpPr>
              <p:nvPr/>
            </p:nvGrpSpPr>
            <p:grpSpPr>
              <a:xfrm rot="1419986">
                <a:off x="7374137" y="629719"/>
                <a:ext cx="1046470" cy="892409"/>
                <a:chOff x="5181600" y="457200"/>
                <a:chExt cx="3235325" cy="2759075"/>
              </a:xfrm>
              <a:solidFill>
                <a:schemeClr val="bg2">
                  <a:lumMod val="60000"/>
                  <a:lumOff val="40000"/>
                  <a:alpha val="8000"/>
                </a:schemeClr>
              </a:solidFill>
            </p:grpSpPr>
            <p:sp>
              <p:nvSpPr>
                <p:cNvPr id="216" name="Freeform 86"/>
                <p:cNvSpPr>
                  <a:spLocks/>
                </p:cNvSpPr>
                <p:nvPr/>
              </p:nvSpPr>
              <p:spPr bwMode="auto">
                <a:xfrm>
                  <a:off x="6400801" y="787399"/>
                  <a:ext cx="390524" cy="581026"/>
                </a:xfrm>
                <a:custGeom>
                  <a:avLst/>
                  <a:gdLst/>
                  <a:ahLst/>
                  <a:cxnLst>
                    <a:cxn ang="0">
                      <a:pos x="242" y="366"/>
                    </a:cxn>
                    <a:cxn ang="0">
                      <a:pos x="242" y="366"/>
                    </a:cxn>
                    <a:cxn ang="0">
                      <a:pos x="244" y="364"/>
                    </a:cxn>
                    <a:cxn ang="0">
                      <a:pos x="246" y="364"/>
                    </a:cxn>
                    <a:cxn ang="0">
                      <a:pos x="246" y="364"/>
                    </a:cxn>
                    <a:cxn ang="0">
                      <a:pos x="236" y="348"/>
                    </a:cxn>
                    <a:cxn ang="0">
                      <a:pos x="50" y="54"/>
                    </a:cxn>
                    <a:cxn ang="0">
                      <a:pos x="50" y="54"/>
                    </a:cxn>
                    <a:cxn ang="0">
                      <a:pos x="32" y="28"/>
                    </a:cxn>
                    <a:cxn ang="0">
                      <a:pos x="32" y="26"/>
                    </a:cxn>
                    <a:cxn ang="0">
                      <a:pos x="32" y="26"/>
                    </a:cxn>
                    <a:cxn ang="0">
                      <a:pos x="22" y="14"/>
                    </a:cxn>
                    <a:cxn ang="0">
                      <a:pos x="10" y="4"/>
                    </a:cxn>
                    <a:cxn ang="0">
                      <a:pos x="10" y="4"/>
                    </a:cxn>
                    <a:cxn ang="0">
                      <a:pos x="6" y="2"/>
                    </a:cxn>
                    <a:cxn ang="0">
                      <a:pos x="2" y="0"/>
                    </a:cxn>
                    <a:cxn ang="0">
                      <a:pos x="0" y="2"/>
                    </a:cxn>
                    <a:cxn ang="0">
                      <a:pos x="0" y="6"/>
                    </a:cxn>
                    <a:cxn ang="0">
                      <a:pos x="0" y="6"/>
                    </a:cxn>
                    <a:cxn ang="0">
                      <a:pos x="4" y="16"/>
                    </a:cxn>
                    <a:cxn ang="0">
                      <a:pos x="10" y="24"/>
                    </a:cxn>
                    <a:cxn ang="0">
                      <a:pos x="10" y="24"/>
                    </a:cxn>
                    <a:cxn ang="0">
                      <a:pos x="20" y="34"/>
                    </a:cxn>
                    <a:cxn ang="0">
                      <a:pos x="28" y="44"/>
                    </a:cxn>
                    <a:cxn ang="0">
                      <a:pos x="232" y="352"/>
                    </a:cxn>
                    <a:cxn ang="0">
                      <a:pos x="232" y="352"/>
                    </a:cxn>
                    <a:cxn ang="0">
                      <a:pos x="238" y="362"/>
                    </a:cxn>
                    <a:cxn ang="0">
                      <a:pos x="242" y="366"/>
                    </a:cxn>
                    <a:cxn ang="0">
                      <a:pos x="242" y="366"/>
                    </a:cxn>
                  </a:cxnLst>
                  <a:rect l="0" t="0" r="r" b="b"/>
                  <a:pathLst>
                    <a:path w="246" h="366">
                      <a:moveTo>
                        <a:pt x="242" y="366"/>
                      </a:moveTo>
                      <a:lnTo>
                        <a:pt x="242" y="366"/>
                      </a:lnTo>
                      <a:lnTo>
                        <a:pt x="244" y="364"/>
                      </a:lnTo>
                      <a:lnTo>
                        <a:pt x="246" y="364"/>
                      </a:lnTo>
                      <a:lnTo>
                        <a:pt x="246" y="364"/>
                      </a:lnTo>
                      <a:lnTo>
                        <a:pt x="236" y="348"/>
                      </a:lnTo>
                      <a:lnTo>
                        <a:pt x="50" y="54"/>
                      </a:lnTo>
                      <a:lnTo>
                        <a:pt x="50" y="54"/>
                      </a:lnTo>
                      <a:lnTo>
                        <a:pt x="32" y="28"/>
                      </a:lnTo>
                      <a:lnTo>
                        <a:pt x="32" y="26"/>
                      </a:lnTo>
                      <a:lnTo>
                        <a:pt x="32" y="26"/>
                      </a:lnTo>
                      <a:lnTo>
                        <a:pt x="22" y="14"/>
                      </a:lnTo>
                      <a:lnTo>
                        <a:pt x="10" y="4"/>
                      </a:lnTo>
                      <a:lnTo>
                        <a:pt x="10" y="4"/>
                      </a:lnTo>
                      <a:lnTo>
                        <a:pt x="6" y="2"/>
                      </a:lnTo>
                      <a:lnTo>
                        <a:pt x="2" y="0"/>
                      </a:lnTo>
                      <a:lnTo>
                        <a:pt x="0" y="2"/>
                      </a:lnTo>
                      <a:lnTo>
                        <a:pt x="0" y="6"/>
                      </a:lnTo>
                      <a:lnTo>
                        <a:pt x="0" y="6"/>
                      </a:lnTo>
                      <a:lnTo>
                        <a:pt x="4" y="16"/>
                      </a:lnTo>
                      <a:lnTo>
                        <a:pt x="10" y="24"/>
                      </a:lnTo>
                      <a:lnTo>
                        <a:pt x="10" y="24"/>
                      </a:lnTo>
                      <a:lnTo>
                        <a:pt x="20" y="34"/>
                      </a:lnTo>
                      <a:lnTo>
                        <a:pt x="28" y="44"/>
                      </a:lnTo>
                      <a:lnTo>
                        <a:pt x="232" y="352"/>
                      </a:lnTo>
                      <a:lnTo>
                        <a:pt x="232" y="352"/>
                      </a:lnTo>
                      <a:lnTo>
                        <a:pt x="238" y="362"/>
                      </a:lnTo>
                      <a:lnTo>
                        <a:pt x="242" y="366"/>
                      </a:lnTo>
                      <a:lnTo>
                        <a:pt x="242" y="36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7" name="Freeform 87"/>
                <p:cNvSpPr>
                  <a:spLocks/>
                </p:cNvSpPr>
                <p:nvPr/>
              </p:nvSpPr>
              <p:spPr bwMode="auto">
                <a:xfrm>
                  <a:off x="6791325" y="1381124"/>
                  <a:ext cx="1588" cy="1588"/>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8" name="Freeform 88"/>
                <p:cNvSpPr>
                  <a:spLocks/>
                </p:cNvSpPr>
                <p:nvPr/>
              </p:nvSpPr>
              <p:spPr bwMode="auto">
                <a:xfrm>
                  <a:off x="6819900" y="787399"/>
                  <a:ext cx="387350" cy="581026"/>
                </a:xfrm>
                <a:custGeom>
                  <a:avLst/>
                  <a:gdLst/>
                  <a:ahLst/>
                  <a:cxnLst>
                    <a:cxn ang="0">
                      <a:pos x="2" y="366"/>
                    </a:cxn>
                    <a:cxn ang="0">
                      <a:pos x="2" y="366"/>
                    </a:cxn>
                    <a:cxn ang="0">
                      <a:pos x="6" y="362"/>
                    </a:cxn>
                    <a:cxn ang="0">
                      <a:pos x="14" y="352"/>
                    </a:cxn>
                    <a:cxn ang="0">
                      <a:pos x="216" y="44"/>
                    </a:cxn>
                    <a:cxn ang="0">
                      <a:pos x="216" y="44"/>
                    </a:cxn>
                    <a:cxn ang="0">
                      <a:pos x="226" y="34"/>
                    </a:cxn>
                    <a:cxn ang="0">
                      <a:pos x="234" y="24"/>
                    </a:cxn>
                    <a:cxn ang="0">
                      <a:pos x="234" y="24"/>
                    </a:cxn>
                    <a:cxn ang="0">
                      <a:pos x="240" y="16"/>
                    </a:cxn>
                    <a:cxn ang="0">
                      <a:pos x="244" y="6"/>
                    </a:cxn>
                    <a:cxn ang="0">
                      <a:pos x="244" y="6"/>
                    </a:cxn>
                    <a:cxn ang="0">
                      <a:pos x="244" y="2"/>
                    </a:cxn>
                    <a:cxn ang="0">
                      <a:pos x="242" y="0"/>
                    </a:cxn>
                    <a:cxn ang="0">
                      <a:pos x="238" y="2"/>
                    </a:cxn>
                    <a:cxn ang="0">
                      <a:pos x="234" y="4"/>
                    </a:cxn>
                    <a:cxn ang="0">
                      <a:pos x="234" y="4"/>
                    </a:cxn>
                    <a:cxn ang="0">
                      <a:pos x="222" y="14"/>
                    </a:cxn>
                    <a:cxn ang="0">
                      <a:pos x="212" y="26"/>
                    </a:cxn>
                    <a:cxn ang="0">
                      <a:pos x="212" y="28"/>
                    </a:cxn>
                    <a:cxn ang="0">
                      <a:pos x="212" y="28"/>
                    </a:cxn>
                    <a:cxn ang="0">
                      <a:pos x="194" y="54"/>
                    </a:cxn>
                    <a:cxn ang="0">
                      <a:pos x="8" y="348"/>
                    </a:cxn>
                    <a:cxn ang="0">
                      <a:pos x="8" y="348"/>
                    </a:cxn>
                    <a:cxn ang="0">
                      <a:pos x="0" y="364"/>
                    </a:cxn>
                    <a:cxn ang="0">
                      <a:pos x="0" y="364"/>
                    </a:cxn>
                    <a:cxn ang="0">
                      <a:pos x="0" y="366"/>
                    </a:cxn>
                    <a:cxn ang="0">
                      <a:pos x="0" y="366"/>
                    </a:cxn>
                    <a:cxn ang="0">
                      <a:pos x="2" y="366"/>
                    </a:cxn>
                    <a:cxn ang="0">
                      <a:pos x="2" y="366"/>
                    </a:cxn>
                  </a:cxnLst>
                  <a:rect l="0" t="0" r="r" b="b"/>
                  <a:pathLst>
                    <a:path w="244" h="366">
                      <a:moveTo>
                        <a:pt x="2" y="366"/>
                      </a:moveTo>
                      <a:lnTo>
                        <a:pt x="2" y="366"/>
                      </a:lnTo>
                      <a:lnTo>
                        <a:pt x="6" y="362"/>
                      </a:lnTo>
                      <a:lnTo>
                        <a:pt x="14" y="352"/>
                      </a:lnTo>
                      <a:lnTo>
                        <a:pt x="216" y="44"/>
                      </a:lnTo>
                      <a:lnTo>
                        <a:pt x="216" y="44"/>
                      </a:lnTo>
                      <a:lnTo>
                        <a:pt x="226" y="34"/>
                      </a:lnTo>
                      <a:lnTo>
                        <a:pt x="234" y="24"/>
                      </a:lnTo>
                      <a:lnTo>
                        <a:pt x="234" y="24"/>
                      </a:lnTo>
                      <a:lnTo>
                        <a:pt x="240" y="16"/>
                      </a:lnTo>
                      <a:lnTo>
                        <a:pt x="244" y="6"/>
                      </a:lnTo>
                      <a:lnTo>
                        <a:pt x="244" y="6"/>
                      </a:lnTo>
                      <a:lnTo>
                        <a:pt x="244" y="2"/>
                      </a:lnTo>
                      <a:lnTo>
                        <a:pt x="242" y="0"/>
                      </a:lnTo>
                      <a:lnTo>
                        <a:pt x="238" y="2"/>
                      </a:lnTo>
                      <a:lnTo>
                        <a:pt x="234" y="4"/>
                      </a:lnTo>
                      <a:lnTo>
                        <a:pt x="234" y="4"/>
                      </a:lnTo>
                      <a:lnTo>
                        <a:pt x="222" y="14"/>
                      </a:lnTo>
                      <a:lnTo>
                        <a:pt x="212" y="26"/>
                      </a:lnTo>
                      <a:lnTo>
                        <a:pt x="212" y="28"/>
                      </a:lnTo>
                      <a:lnTo>
                        <a:pt x="212" y="28"/>
                      </a:lnTo>
                      <a:lnTo>
                        <a:pt x="194" y="54"/>
                      </a:lnTo>
                      <a:lnTo>
                        <a:pt x="8" y="348"/>
                      </a:lnTo>
                      <a:lnTo>
                        <a:pt x="8" y="348"/>
                      </a:lnTo>
                      <a:lnTo>
                        <a:pt x="0" y="364"/>
                      </a:lnTo>
                      <a:lnTo>
                        <a:pt x="0" y="364"/>
                      </a:lnTo>
                      <a:lnTo>
                        <a:pt x="0" y="366"/>
                      </a:lnTo>
                      <a:lnTo>
                        <a:pt x="0" y="366"/>
                      </a:lnTo>
                      <a:lnTo>
                        <a:pt x="2" y="366"/>
                      </a:lnTo>
                      <a:lnTo>
                        <a:pt x="2" y="36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9" name="Freeform 89"/>
                <p:cNvSpPr>
                  <a:spLocks noEditPoints="1"/>
                </p:cNvSpPr>
                <p:nvPr/>
              </p:nvSpPr>
              <p:spPr bwMode="auto">
                <a:xfrm>
                  <a:off x="5181600" y="457200"/>
                  <a:ext cx="3235325" cy="2759075"/>
                </a:xfrm>
                <a:custGeom>
                  <a:avLst/>
                  <a:gdLst/>
                  <a:ahLst/>
                  <a:cxnLst>
                    <a:cxn ang="0">
                      <a:pos x="1778" y="8"/>
                    </a:cxn>
                    <a:cxn ang="0">
                      <a:pos x="1424" y="184"/>
                    </a:cxn>
                    <a:cxn ang="0">
                      <a:pos x="1152" y="514"/>
                    </a:cxn>
                    <a:cxn ang="0">
                      <a:pos x="1064" y="610"/>
                    </a:cxn>
                    <a:cxn ang="0">
                      <a:pos x="1042" y="574"/>
                    </a:cxn>
                    <a:cxn ang="0">
                      <a:pos x="1014" y="574"/>
                    </a:cxn>
                    <a:cxn ang="0">
                      <a:pos x="982" y="586"/>
                    </a:cxn>
                    <a:cxn ang="0">
                      <a:pos x="964" y="644"/>
                    </a:cxn>
                    <a:cxn ang="0">
                      <a:pos x="774" y="350"/>
                    </a:cxn>
                    <a:cxn ang="0">
                      <a:pos x="432" y="66"/>
                    </a:cxn>
                    <a:cxn ang="0">
                      <a:pos x="60" y="14"/>
                    </a:cxn>
                    <a:cxn ang="0">
                      <a:pos x="58" y="236"/>
                    </a:cxn>
                    <a:cxn ang="0">
                      <a:pos x="100" y="298"/>
                    </a:cxn>
                    <a:cxn ang="0">
                      <a:pos x="154" y="358"/>
                    </a:cxn>
                    <a:cxn ang="0">
                      <a:pos x="190" y="458"/>
                    </a:cxn>
                    <a:cxn ang="0">
                      <a:pos x="216" y="506"/>
                    </a:cxn>
                    <a:cxn ang="0">
                      <a:pos x="228" y="580"/>
                    </a:cxn>
                    <a:cxn ang="0">
                      <a:pos x="252" y="632"/>
                    </a:cxn>
                    <a:cxn ang="0">
                      <a:pos x="320" y="740"/>
                    </a:cxn>
                    <a:cxn ang="0">
                      <a:pos x="628" y="780"/>
                    </a:cxn>
                    <a:cxn ang="0">
                      <a:pos x="422" y="938"/>
                    </a:cxn>
                    <a:cxn ang="0">
                      <a:pos x="446" y="1044"/>
                    </a:cxn>
                    <a:cxn ang="0">
                      <a:pos x="548" y="1174"/>
                    </a:cxn>
                    <a:cxn ang="0">
                      <a:pos x="588" y="1256"/>
                    </a:cxn>
                    <a:cxn ang="0">
                      <a:pos x="646" y="1306"/>
                    </a:cxn>
                    <a:cxn ang="0">
                      <a:pos x="650" y="1464"/>
                    </a:cxn>
                    <a:cxn ang="0">
                      <a:pos x="562" y="1580"/>
                    </a:cxn>
                    <a:cxn ang="0">
                      <a:pos x="516" y="1698"/>
                    </a:cxn>
                    <a:cxn ang="0">
                      <a:pos x="554" y="1734"/>
                    </a:cxn>
                    <a:cxn ang="0">
                      <a:pos x="670" y="1586"/>
                    </a:cxn>
                    <a:cxn ang="0">
                      <a:pos x="770" y="1476"/>
                    </a:cxn>
                    <a:cxn ang="0">
                      <a:pos x="890" y="1070"/>
                    </a:cxn>
                    <a:cxn ang="0">
                      <a:pos x="938" y="954"/>
                    </a:cxn>
                    <a:cxn ang="0">
                      <a:pos x="962" y="1146"/>
                    </a:cxn>
                    <a:cxn ang="0">
                      <a:pos x="1022" y="1320"/>
                    </a:cxn>
                    <a:cxn ang="0">
                      <a:pos x="1076" y="1068"/>
                    </a:cxn>
                    <a:cxn ang="0">
                      <a:pos x="1106" y="958"/>
                    </a:cxn>
                    <a:cxn ang="0">
                      <a:pos x="1160" y="1136"/>
                    </a:cxn>
                    <a:cxn ang="0">
                      <a:pos x="1268" y="1476"/>
                    </a:cxn>
                    <a:cxn ang="0">
                      <a:pos x="1366" y="1586"/>
                    </a:cxn>
                    <a:cxn ang="0">
                      <a:pos x="1494" y="1738"/>
                    </a:cxn>
                    <a:cxn ang="0">
                      <a:pos x="1520" y="1676"/>
                    </a:cxn>
                    <a:cxn ang="0">
                      <a:pos x="1456" y="1558"/>
                    </a:cxn>
                    <a:cxn ang="0">
                      <a:pos x="1382" y="1442"/>
                    </a:cxn>
                    <a:cxn ang="0">
                      <a:pos x="1396" y="1300"/>
                    </a:cxn>
                    <a:cxn ang="0">
                      <a:pos x="1460" y="1236"/>
                    </a:cxn>
                    <a:cxn ang="0">
                      <a:pos x="1508" y="1166"/>
                    </a:cxn>
                    <a:cxn ang="0">
                      <a:pos x="1600" y="1020"/>
                    </a:cxn>
                    <a:cxn ang="0">
                      <a:pos x="1596" y="918"/>
                    </a:cxn>
                    <a:cxn ang="0">
                      <a:pos x="1454" y="772"/>
                    </a:cxn>
                    <a:cxn ang="0">
                      <a:pos x="1722" y="734"/>
                    </a:cxn>
                    <a:cxn ang="0">
                      <a:pos x="1788" y="628"/>
                    </a:cxn>
                    <a:cxn ang="0">
                      <a:pos x="1820" y="562"/>
                    </a:cxn>
                    <a:cxn ang="0">
                      <a:pos x="1824" y="498"/>
                    </a:cxn>
                    <a:cxn ang="0">
                      <a:pos x="1846" y="452"/>
                    </a:cxn>
                    <a:cxn ang="0">
                      <a:pos x="1884" y="358"/>
                    </a:cxn>
                    <a:cxn ang="0">
                      <a:pos x="1946" y="286"/>
                    </a:cxn>
                    <a:cxn ang="0">
                      <a:pos x="1984" y="232"/>
                    </a:cxn>
                    <a:cxn ang="0">
                      <a:pos x="1014" y="582"/>
                    </a:cxn>
                  </a:cxnLst>
                  <a:rect l="0" t="0" r="r" b="b"/>
                  <a:pathLst>
                    <a:path w="2038" h="1738">
                      <a:moveTo>
                        <a:pt x="2036" y="78"/>
                      </a:moveTo>
                      <a:lnTo>
                        <a:pt x="2018" y="44"/>
                      </a:lnTo>
                      <a:lnTo>
                        <a:pt x="1978" y="14"/>
                      </a:lnTo>
                      <a:lnTo>
                        <a:pt x="1916" y="2"/>
                      </a:lnTo>
                      <a:lnTo>
                        <a:pt x="1850" y="0"/>
                      </a:lnTo>
                      <a:lnTo>
                        <a:pt x="1850" y="0"/>
                      </a:lnTo>
                      <a:lnTo>
                        <a:pt x="1832" y="0"/>
                      </a:lnTo>
                      <a:lnTo>
                        <a:pt x="1808" y="4"/>
                      </a:lnTo>
                      <a:lnTo>
                        <a:pt x="1778" y="8"/>
                      </a:lnTo>
                      <a:lnTo>
                        <a:pt x="1742" y="16"/>
                      </a:lnTo>
                      <a:lnTo>
                        <a:pt x="1702" y="28"/>
                      </a:lnTo>
                      <a:lnTo>
                        <a:pt x="1656" y="46"/>
                      </a:lnTo>
                      <a:lnTo>
                        <a:pt x="1606" y="66"/>
                      </a:lnTo>
                      <a:lnTo>
                        <a:pt x="1606" y="66"/>
                      </a:lnTo>
                      <a:lnTo>
                        <a:pt x="1558" y="92"/>
                      </a:lnTo>
                      <a:lnTo>
                        <a:pt x="1510" y="120"/>
                      </a:lnTo>
                      <a:lnTo>
                        <a:pt x="1466" y="152"/>
                      </a:lnTo>
                      <a:lnTo>
                        <a:pt x="1424" y="184"/>
                      </a:lnTo>
                      <a:lnTo>
                        <a:pt x="1382" y="222"/>
                      </a:lnTo>
                      <a:lnTo>
                        <a:pt x="1342" y="260"/>
                      </a:lnTo>
                      <a:lnTo>
                        <a:pt x="1302" y="304"/>
                      </a:lnTo>
                      <a:lnTo>
                        <a:pt x="1264" y="350"/>
                      </a:lnTo>
                      <a:lnTo>
                        <a:pt x="1264" y="350"/>
                      </a:lnTo>
                      <a:lnTo>
                        <a:pt x="1234" y="388"/>
                      </a:lnTo>
                      <a:lnTo>
                        <a:pt x="1204" y="430"/>
                      </a:lnTo>
                      <a:lnTo>
                        <a:pt x="1176" y="472"/>
                      </a:lnTo>
                      <a:lnTo>
                        <a:pt x="1152" y="514"/>
                      </a:lnTo>
                      <a:lnTo>
                        <a:pt x="1110" y="590"/>
                      </a:lnTo>
                      <a:lnTo>
                        <a:pt x="1080" y="646"/>
                      </a:lnTo>
                      <a:lnTo>
                        <a:pt x="1080" y="646"/>
                      </a:lnTo>
                      <a:lnTo>
                        <a:pt x="1074" y="644"/>
                      </a:lnTo>
                      <a:lnTo>
                        <a:pt x="1074" y="644"/>
                      </a:lnTo>
                      <a:lnTo>
                        <a:pt x="1068" y="632"/>
                      </a:lnTo>
                      <a:lnTo>
                        <a:pt x="1060" y="618"/>
                      </a:lnTo>
                      <a:lnTo>
                        <a:pt x="1060" y="618"/>
                      </a:lnTo>
                      <a:lnTo>
                        <a:pt x="1064" y="610"/>
                      </a:lnTo>
                      <a:lnTo>
                        <a:pt x="1066" y="602"/>
                      </a:lnTo>
                      <a:lnTo>
                        <a:pt x="1066" y="602"/>
                      </a:lnTo>
                      <a:lnTo>
                        <a:pt x="1064" y="592"/>
                      </a:lnTo>
                      <a:lnTo>
                        <a:pt x="1060" y="586"/>
                      </a:lnTo>
                      <a:lnTo>
                        <a:pt x="1052" y="580"/>
                      </a:lnTo>
                      <a:lnTo>
                        <a:pt x="1042" y="578"/>
                      </a:lnTo>
                      <a:lnTo>
                        <a:pt x="1042" y="578"/>
                      </a:lnTo>
                      <a:lnTo>
                        <a:pt x="1040" y="580"/>
                      </a:lnTo>
                      <a:lnTo>
                        <a:pt x="1042" y="574"/>
                      </a:lnTo>
                      <a:lnTo>
                        <a:pt x="1036" y="574"/>
                      </a:lnTo>
                      <a:lnTo>
                        <a:pt x="1032" y="574"/>
                      </a:lnTo>
                      <a:lnTo>
                        <a:pt x="1032" y="574"/>
                      </a:lnTo>
                      <a:lnTo>
                        <a:pt x="1024" y="568"/>
                      </a:lnTo>
                      <a:lnTo>
                        <a:pt x="1024" y="568"/>
                      </a:lnTo>
                      <a:lnTo>
                        <a:pt x="1022" y="568"/>
                      </a:lnTo>
                      <a:lnTo>
                        <a:pt x="1018" y="570"/>
                      </a:lnTo>
                      <a:lnTo>
                        <a:pt x="1012" y="570"/>
                      </a:lnTo>
                      <a:lnTo>
                        <a:pt x="1014" y="574"/>
                      </a:lnTo>
                      <a:lnTo>
                        <a:pt x="1008" y="574"/>
                      </a:lnTo>
                      <a:lnTo>
                        <a:pt x="1004" y="574"/>
                      </a:lnTo>
                      <a:lnTo>
                        <a:pt x="1008" y="580"/>
                      </a:lnTo>
                      <a:lnTo>
                        <a:pt x="1008" y="580"/>
                      </a:lnTo>
                      <a:lnTo>
                        <a:pt x="1008" y="580"/>
                      </a:lnTo>
                      <a:lnTo>
                        <a:pt x="1000" y="578"/>
                      </a:lnTo>
                      <a:lnTo>
                        <a:pt x="1000" y="578"/>
                      </a:lnTo>
                      <a:lnTo>
                        <a:pt x="990" y="580"/>
                      </a:lnTo>
                      <a:lnTo>
                        <a:pt x="982" y="586"/>
                      </a:lnTo>
                      <a:lnTo>
                        <a:pt x="978" y="592"/>
                      </a:lnTo>
                      <a:lnTo>
                        <a:pt x="976" y="602"/>
                      </a:lnTo>
                      <a:lnTo>
                        <a:pt x="976" y="602"/>
                      </a:lnTo>
                      <a:lnTo>
                        <a:pt x="978" y="608"/>
                      </a:lnTo>
                      <a:lnTo>
                        <a:pt x="980" y="616"/>
                      </a:lnTo>
                      <a:lnTo>
                        <a:pt x="980" y="616"/>
                      </a:lnTo>
                      <a:lnTo>
                        <a:pt x="970" y="632"/>
                      </a:lnTo>
                      <a:lnTo>
                        <a:pt x="964" y="644"/>
                      </a:lnTo>
                      <a:lnTo>
                        <a:pt x="964" y="644"/>
                      </a:lnTo>
                      <a:lnTo>
                        <a:pt x="958" y="646"/>
                      </a:lnTo>
                      <a:lnTo>
                        <a:pt x="958" y="646"/>
                      </a:lnTo>
                      <a:lnTo>
                        <a:pt x="928" y="590"/>
                      </a:lnTo>
                      <a:lnTo>
                        <a:pt x="886" y="514"/>
                      </a:lnTo>
                      <a:lnTo>
                        <a:pt x="860" y="472"/>
                      </a:lnTo>
                      <a:lnTo>
                        <a:pt x="834" y="430"/>
                      </a:lnTo>
                      <a:lnTo>
                        <a:pt x="804" y="388"/>
                      </a:lnTo>
                      <a:lnTo>
                        <a:pt x="774" y="350"/>
                      </a:lnTo>
                      <a:lnTo>
                        <a:pt x="774" y="350"/>
                      </a:lnTo>
                      <a:lnTo>
                        <a:pt x="736" y="304"/>
                      </a:lnTo>
                      <a:lnTo>
                        <a:pt x="696" y="260"/>
                      </a:lnTo>
                      <a:lnTo>
                        <a:pt x="656" y="222"/>
                      </a:lnTo>
                      <a:lnTo>
                        <a:pt x="614" y="184"/>
                      </a:lnTo>
                      <a:lnTo>
                        <a:pt x="572" y="152"/>
                      </a:lnTo>
                      <a:lnTo>
                        <a:pt x="528" y="120"/>
                      </a:lnTo>
                      <a:lnTo>
                        <a:pt x="480" y="92"/>
                      </a:lnTo>
                      <a:lnTo>
                        <a:pt x="432" y="66"/>
                      </a:lnTo>
                      <a:lnTo>
                        <a:pt x="432" y="66"/>
                      </a:lnTo>
                      <a:lnTo>
                        <a:pt x="382" y="46"/>
                      </a:lnTo>
                      <a:lnTo>
                        <a:pt x="336" y="28"/>
                      </a:lnTo>
                      <a:lnTo>
                        <a:pt x="296" y="16"/>
                      </a:lnTo>
                      <a:lnTo>
                        <a:pt x="260" y="8"/>
                      </a:lnTo>
                      <a:lnTo>
                        <a:pt x="230" y="4"/>
                      </a:lnTo>
                      <a:lnTo>
                        <a:pt x="206" y="0"/>
                      </a:lnTo>
                      <a:lnTo>
                        <a:pt x="188" y="0"/>
                      </a:lnTo>
                      <a:lnTo>
                        <a:pt x="122" y="2"/>
                      </a:lnTo>
                      <a:lnTo>
                        <a:pt x="60" y="14"/>
                      </a:lnTo>
                      <a:lnTo>
                        <a:pt x="20" y="44"/>
                      </a:lnTo>
                      <a:lnTo>
                        <a:pt x="2" y="78"/>
                      </a:lnTo>
                      <a:lnTo>
                        <a:pt x="0" y="114"/>
                      </a:lnTo>
                      <a:lnTo>
                        <a:pt x="10" y="156"/>
                      </a:lnTo>
                      <a:lnTo>
                        <a:pt x="32" y="202"/>
                      </a:lnTo>
                      <a:lnTo>
                        <a:pt x="32" y="202"/>
                      </a:lnTo>
                      <a:lnTo>
                        <a:pt x="42" y="218"/>
                      </a:lnTo>
                      <a:lnTo>
                        <a:pt x="54" y="232"/>
                      </a:lnTo>
                      <a:lnTo>
                        <a:pt x="58" y="236"/>
                      </a:lnTo>
                      <a:lnTo>
                        <a:pt x="64" y="240"/>
                      </a:lnTo>
                      <a:lnTo>
                        <a:pt x="64" y="240"/>
                      </a:lnTo>
                      <a:lnTo>
                        <a:pt x="68" y="242"/>
                      </a:lnTo>
                      <a:lnTo>
                        <a:pt x="72" y="246"/>
                      </a:lnTo>
                      <a:lnTo>
                        <a:pt x="78" y="258"/>
                      </a:lnTo>
                      <a:lnTo>
                        <a:pt x="82" y="272"/>
                      </a:lnTo>
                      <a:lnTo>
                        <a:pt x="82" y="272"/>
                      </a:lnTo>
                      <a:lnTo>
                        <a:pt x="90" y="286"/>
                      </a:lnTo>
                      <a:lnTo>
                        <a:pt x="100" y="298"/>
                      </a:lnTo>
                      <a:lnTo>
                        <a:pt x="108" y="302"/>
                      </a:lnTo>
                      <a:lnTo>
                        <a:pt x="114" y="308"/>
                      </a:lnTo>
                      <a:lnTo>
                        <a:pt x="114" y="308"/>
                      </a:lnTo>
                      <a:lnTo>
                        <a:pt x="122" y="312"/>
                      </a:lnTo>
                      <a:lnTo>
                        <a:pt x="128" y="318"/>
                      </a:lnTo>
                      <a:lnTo>
                        <a:pt x="140" y="332"/>
                      </a:lnTo>
                      <a:lnTo>
                        <a:pt x="150" y="348"/>
                      </a:lnTo>
                      <a:lnTo>
                        <a:pt x="154" y="358"/>
                      </a:lnTo>
                      <a:lnTo>
                        <a:pt x="154" y="358"/>
                      </a:lnTo>
                      <a:lnTo>
                        <a:pt x="156" y="364"/>
                      </a:lnTo>
                      <a:lnTo>
                        <a:pt x="158" y="370"/>
                      </a:lnTo>
                      <a:lnTo>
                        <a:pt x="170" y="384"/>
                      </a:lnTo>
                      <a:lnTo>
                        <a:pt x="186" y="404"/>
                      </a:lnTo>
                      <a:lnTo>
                        <a:pt x="186" y="404"/>
                      </a:lnTo>
                      <a:lnTo>
                        <a:pt x="190" y="428"/>
                      </a:lnTo>
                      <a:lnTo>
                        <a:pt x="192" y="446"/>
                      </a:lnTo>
                      <a:lnTo>
                        <a:pt x="192" y="452"/>
                      </a:lnTo>
                      <a:lnTo>
                        <a:pt x="190" y="458"/>
                      </a:lnTo>
                      <a:lnTo>
                        <a:pt x="190" y="458"/>
                      </a:lnTo>
                      <a:lnTo>
                        <a:pt x="188" y="462"/>
                      </a:lnTo>
                      <a:lnTo>
                        <a:pt x="188" y="466"/>
                      </a:lnTo>
                      <a:lnTo>
                        <a:pt x="194" y="474"/>
                      </a:lnTo>
                      <a:lnTo>
                        <a:pt x="206" y="484"/>
                      </a:lnTo>
                      <a:lnTo>
                        <a:pt x="206" y="484"/>
                      </a:lnTo>
                      <a:lnTo>
                        <a:pt x="210" y="488"/>
                      </a:lnTo>
                      <a:lnTo>
                        <a:pt x="214" y="498"/>
                      </a:lnTo>
                      <a:lnTo>
                        <a:pt x="216" y="506"/>
                      </a:lnTo>
                      <a:lnTo>
                        <a:pt x="218" y="512"/>
                      </a:lnTo>
                      <a:lnTo>
                        <a:pt x="218" y="518"/>
                      </a:lnTo>
                      <a:lnTo>
                        <a:pt x="214" y="526"/>
                      </a:lnTo>
                      <a:lnTo>
                        <a:pt x="214" y="526"/>
                      </a:lnTo>
                      <a:lnTo>
                        <a:pt x="212" y="532"/>
                      </a:lnTo>
                      <a:lnTo>
                        <a:pt x="212" y="542"/>
                      </a:lnTo>
                      <a:lnTo>
                        <a:pt x="214" y="552"/>
                      </a:lnTo>
                      <a:lnTo>
                        <a:pt x="218" y="562"/>
                      </a:lnTo>
                      <a:lnTo>
                        <a:pt x="228" y="580"/>
                      </a:lnTo>
                      <a:lnTo>
                        <a:pt x="232" y="586"/>
                      </a:lnTo>
                      <a:lnTo>
                        <a:pt x="236" y="590"/>
                      </a:lnTo>
                      <a:lnTo>
                        <a:pt x="236" y="590"/>
                      </a:lnTo>
                      <a:lnTo>
                        <a:pt x="238" y="594"/>
                      </a:lnTo>
                      <a:lnTo>
                        <a:pt x="242" y="598"/>
                      </a:lnTo>
                      <a:lnTo>
                        <a:pt x="246" y="612"/>
                      </a:lnTo>
                      <a:lnTo>
                        <a:pt x="250" y="628"/>
                      </a:lnTo>
                      <a:lnTo>
                        <a:pt x="250" y="628"/>
                      </a:lnTo>
                      <a:lnTo>
                        <a:pt x="252" y="632"/>
                      </a:lnTo>
                      <a:lnTo>
                        <a:pt x="254" y="642"/>
                      </a:lnTo>
                      <a:lnTo>
                        <a:pt x="264" y="656"/>
                      </a:lnTo>
                      <a:lnTo>
                        <a:pt x="278" y="678"/>
                      </a:lnTo>
                      <a:lnTo>
                        <a:pt x="278" y="678"/>
                      </a:lnTo>
                      <a:lnTo>
                        <a:pt x="294" y="698"/>
                      </a:lnTo>
                      <a:lnTo>
                        <a:pt x="304" y="712"/>
                      </a:lnTo>
                      <a:lnTo>
                        <a:pt x="316" y="734"/>
                      </a:lnTo>
                      <a:lnTo>
                        <a:pt x="316" y="734"/>
                      </a:lnTo>
                      <a:lnTo>
                        <a:pt x="320" y="740"/>
                      </a:lnTo>
                      <a:lnTo>
                        <a:pt x="326" y="744"/>
                      </a:lnTo>
                      <a:lnTo>
                        <a:pt x="344" y="752"/>
                      </a:lnTo>
                      <a:lnTo>
                        <a:pt x="364" y="760"/>
                      </a:lnTo>
                      <a:lnTo>
                        <a:pt x="414" y="768"/>
                      </a:lnTo>
                      <a:lnTo>
                        <a:pt x="468" y="768"/>
                      </a:lnTo>
                      <a:lnTo>
                        <a:pt x="516" y="768"/>
                      </a:lnTo>
                      <a:lnTo>
                        <a:pt x="584" y="772"/>
                      </a:lnTo>
                      <a:lnTo>
                        <a:pt x="626" y="778"/>
                      </a:lnTo>
                      <a:lnTo>
                        <a:pt x="628" y="780"/>
                      </a:lnTo>
                      <a:lnTo>
                        <a:pt x="628" y="780"/>
                      </a:lnTo>
                      <a:lnTo>
                        <a:pt x="596" y="796"/>
                      </a:lnTo>
                      <a:lnTo>
                        <a:pt x="568" y="814"/>
                      </a:lnTo>
                      <a:lnTo>
                        <a:pt x="542" y="832"/>
                      </a:lnTo>
                      <a:lnTo>
                        <a:pt x="518" y="850"/>
                      </a:lnTo>
                      <a:lnTo>
                        <a:pt x="518" y="850"/>
                      </a:lnTo>
                      <a:lnTo>
                        <a:pt x="472" y="890"/>
                      </a:lnTo>
                      <a:lnTo>
                        <a:pt x="442" y="918"/>
                      </a:lnTo>
                      <a:lnTo>
                        <a:pt x="422" y="938"/>
                      </a:lnTo>
                      <a:lnTo>
                        <a:pt x="414" y="952"/>
                      </a:lnTo>
                      <a:lnTo>
                        <a:pt x="412" y="958"/>
                      </a:lnTo>
                      <a:lnTo>
                        <a:pt x="416" y="962"/>
                      </a:lnTo>
                      <a:lnTo>
                        <a:pt x="418" y="962"/>
                      </a:lnTo>
                      <a:lnTo>
                        <a:pt x="420" y="962"/>
                      </a:lnTo>
                      <a:lnTo>
                        <a:pt x="430" y="996"/>
                      </a:lnTo>
                      <a:lnTo>
                        <a:pt x="430" y="996"/>
                      </a:lnTo>
                      <a:lnTo>
                        <a:pt x="438" y="1020"/>
                      </a:lnTo>
                      <a:lnTo>
                        <a:pt x="446" y="1044"/>
                      </a:lnTo>
                      <a:lnTo>
                        <a:pt x="458" y="1074"/>
                      </a:lnTo>
                      <a:lnTo>
                        <a:pt x="474" y="1102"/>
                      </a:lnTo>
                      <a:lnTo>
                        <a:pt x="490" y="1130"/>
                      </a:lnTo>
                      <a:lnTo>
                        <a:pt x="500" y="1142"/>
                      </a:lnTo>
                      <a:lnTo>
                        <a:pt x="510" y="1152"/>
                      </a:lnTo>
                      <a:lnTo>
                        <a:pt x="520" y="1160"/>
                      </a:lnTo>
                      <a:lnTo>
                        <a:pt x="530" y="1166"/>
                      </a:lnTo>
                      <a:lnTo>
                        <a:pt x="530" y="1166"/>
                      </a:lnTo>
                      <a:lnTo>
                        <a:pt x="548" y="1174"/>
                      </a:lnTo>
                      <a:lnTo>
                        <a:pt x="560" y="1184"/>
                      </a:lnTo>
                      <a:lnTo>
                        <a:pt x="568" y="1194"/>
                      </a:lnTo>
                      <a:lnTo>
                        <a:pt x="572" y="1204"/>
                      </a:lnTo>
                      <a:lnTo>
                        <a:pt x="574" y="1214"/>
                      </a:lnTo>
                      <a:lnTo>
                        <a:pt x="574" y="1222"/>
                      </a:lnTo>
                      <a:lnTo>
                        <a:pt x="574" y="1228"/>
                      </a:lnTo>
                      <a:lnTo>
                        <a:pt x="574" y="1228"/>
                      </a:lnTo>
                      <a:lnTo>
                        <a:pt x="578" y="1236"/>
                      </a:lnTo>
                      <a:lnTo>
                        <a:pt x="588" y="1256"/>
                      </a:lnTo>
                      <a:lnTo>
                        <a:pt x="596" y="1268"/>
                      </a:lnTo>
                      <a:lnTo>
                        <a:pt x="604" y="1278"/>
                      </a:lnTo>
                      <a:lnTo>
                        <a:pt x="616" y="1284"/>
                      </a:lnTo>
                      <a:lnTo>
                        <a:pt x="626" y="1288"/>
                      </a:lnTo>
                      <a:lnTo>
                        <a:pt x="626" y="1288"/>
                      </a:lnTo>
                      <a:lnTo>
                        <a:pt x="632" y="1290"/>
                      </a:lnTo>
                      <a:lnTo>
                        <a:pt x="638" y="1294"/>
                      </a:lnTo>
                      <a:lnTo>
                        <a:pt x="642" y="1300"/>
                      </a:lnTo>
                      <a:lnTo>
                        <a:pt x="646" y="1306"/>
                      </a:lnTo>
                      <a:lnTo>
                        <a:pt x="652" y="1322"/>
                      </a:lnTo>
                      <a:lnTo>
                        <a:pt x="656" y="1340"/>
                      </a:lnTo>
                      <a:lnTo>
                        <a:pt x="660" y="1374"/>
                      </a:lnTo>
                      <a:lnTo>
                        <a:pt x="662" y="1388"/>
                      </a:lnTo>
                      <a:lnTo>
                        <a:pt x="662" y="1388"/>
                      </a:lnTo>
                      <a:lnTo>
                        <a:pt x="662" y="1404"/>
                      </a:lnTo>
                      <a:lnTo>
                        <a:pt x="660" y="1420"/>
                      </a:lnTo>
                      <a:lnTo>
                        <a:pt x="656" y="1442"/>
                      </a:lnTo>
                      <a:lnTo>
                        <a:pt x="650" y="1464"/>
                      </a:lnTo>
                      <a:lnTo>
                        <a:pt x="642" y="1486"/>
                      </a:lnTo>
                      <a:lnTo>
                        <a:pt x="636" y="1498"/>
                      </a:lnTo>
                      <a:lnTo>
                        <a:pt x="630" y="1508"/>
                      </a:lnTo>
                      <a:lnTo>
                        <a:pt x="622" y="1518"/>
                      </a:lnTo>
                      <a:lnTo>
                        <a:pt x="612" y="1528"/>
                      </a:lnTo>
                      <a:lnTo>
                        <a:pt x="612" y="1528"/>
                      </a:lnTo>
                      <a:lnTo>
                        <a:pt x="596" y="1544"/>
                      </a:lnTo>
                      <a:lnTo>
                        <a:pt x="582" y="1558"/>
                      </a:lnTo>
                      <a:lnTo>
                        <a:pt x="562" y="1580"/>
                      </a:lnTo>
                      <a:lnTo>
                        <a:pt x="550" y="1596"/>
                      </a:lnTo>
                      <a:lnTo>
                        <a:pt x="548" y="1602"/>
                      </a:lnTo>
                      <a:lnTo>
                        <a:pt x="548" y="1602"/>
                      </a:lnTo>
                      <a:lnTo>
                        <a:pt x="538" y="1616"/>
                      </a:lnTo>
                      <a:lnTo>
                        <a:pt x="530" y="1632"/>
                      </a:lnTo>
                      <a:lnTo>
                        <a:pt x="522" y="1652"/>
                      </a:lnTo>
                      <a:lnTo>
                        <a:pt x="522" y="1652"/>
                      </a:lnTo>
                      <a:lnTo>
                        <a:pt x="518" y="1676"/>
                      </a:lnTo>
                      <a:lnTo>
                        <a:pt x="516" y="1698"/>
                      </a:lnTo>
                      <a:lnTo>
                        <a:pt x="518" y="1716"/>
                      </a:lnTo>
                      <a:lnTo>
                        <a:pt x="520" y="1724"/>
                      </a:lnTo>
                      <a:lnTo>
                        <a:pt x="522" y="1732"/>
                      </a:lnTo>
                      <a:lnTo>
                        <a:pt x="522" y="1732"/>
                      </a:lnTo>
                      <a:lnTo>
                        <a:pt x="526" y="1736"/>
                      </a:lnTo>
                      <a:lnTo>
                        <a:pt x="532" y="1738"/>
                      </a:lnTo>
                      <a:lnTo>
                        <a:pt x="538" y="1738"/>
                      </a:lnTo>
                      <a:lnTo>
                        <a:pt x="544" y="1738"/>
                      </a:lnTo>
                      <a:lnTo>
                        <a:pt x="554" y="1734"/>
                      </a:lnTo>
                      <a:lnTo>
                        <a:pt x="558" y="1732"/>
                      </a:lnTo>
                      <a:lnTo>
                        <a:pt x="640" y="1640"/>
                      </a:lnTo>
                      <a:lnTo>
                        <a:pt x="636" y="1610"/>
                      </a:lnTo>
                      <a:lnTo>
                        <a:pt x="636" y="1610"/>
                      </a:lnTo>
                      <a:lnTo>
                        <a:pt x="648" y="1598"/>
                      </a:lnTo>
                      <a:lnTo>
                        <a:pt x="658" y="1590"/>
                      </a:lnTo>
                      <a:lnTo>
                        <a:pt x="664" y="1588"/>
                      </a:lnTo>
                      <a:lnTo>
                        <a:pt x="670" y="1586"/>
                      </a:lnTo>
                      <a:lnTo>
                        <a:pt x="670" y="1586"/>
                      </a:lnTo>
                      <a:lnTo>
                        <a:pt x="678" y="1582"/>
                      </a:lnTo>
                      <a:lnTo>
                        <a:pt x="684" y="1578"/>
                      </a:lnTo>
                      <a:lnTo>
                        <a:pt x="698" y="1562"/>
                      </a:lnTo>
                      <a:lnTo>
                        <a:pt x="712" y="1538"/>
                      </a:lnTo>
                      <a:lnTo>
                        <a:pt x="712" y="1538"/>
                      </a:lnTo>
                      <a:lnTo>
                        <a:pt x="732" y="1520"/>
                      </a:lnTo>
                      <a:lnTo>
                        <a:pt x="752" y="1500"/>
                      </a:lnTo>
                      <a:lnTo>
                        <a:pt x="770" y="1476"/>
                      </a:lnTo>
                      <a:lnTo>
                        <a:pt x="770" y="1476"/>
                      </a:lnTo>
                      <a:lnTo>
                        <a:pt x="790" y="1446"/>
                      </a:lnTo>
                      <a:lnTo>
                        <a:pt x="812" y="1410"/>
                      </a:lnTo>
                      <a:lnTo>
                        <a:pt x="830" y="1374"/>
                      </a:lnTo>
                      <a:lnTo>
                        <a:pt x="836" y="1356"/>
                      </a:lnTo>
                      <a:lnTo>
                        <a:pt x="840" y="1342"/>
                      </a:lnTo>
                      <a:lnTo>
                        <a:pt x="840" y="1342"/>
                      </a:lnTo>
                      <a:lnTo>
                        <a:pt x="854" y="1266"/>
                      </a:lnTo>
                      <a:lnTo>
                        <a:pt x="878" y="1136"/>
                      </a:lnTo>
                      <a:lnTo>
                        <a:pt x="890" y="1070"/>
                      </a:lnTo>
                      <a:lnTo>
                        <a:pt x="904" y="1014"/>
                      </a:lnTo>
                      <a:lnTo>
                        <a:pt x="910" y="992"/>
                      </a:lnTo>
                      <a:lnTo>
                        <a:pt x="916" y="974"/>
                      </a:lnTo>
                      <a:lnTo>
                        <a:pt x="922" y="964"/>
                      </a:lnTo>
                      <a:lnTo>
                        <a:pt x="924" y="960"/>
                      </a:lnTo>
                      <a:lnTo>
                        <a:pt x="926" y="960"/>
                      </a:lnTo>
                      <a:lnTo>
                        <a:pt x="926" y="960"/>
                      </a:lnTo>
                      <a:lnTo>
                        <a:pt x="932" y="958"/>
                      </a:lnTo>
                      <a:lnTo>
                        <a:pt x="938" y="954"/>
                      </a:lnTo>
                      <a:lnTo>
                        <a:pt x="950" y="942"/>
                      </a:lnTo>
                      <a:lnTo>
                        <a:pt x="964" y="926"/>
                      </a:lnTo>
                      <a:lnTo>
                        <a:pt x="976" y="908"/>
                      </a:lnTo>
                      <a:lnTo>
                        <a:pt x="968" y="972"/>
                      </a:lnTo>
                      <a:lnTo>
                        <a:pt x="972" y="994"/>
                      </a:lnTo>
                      <a:lnTo>
                        <a:pt x="962" y="1022"/>
                      </a:lnTo>
                      <a:lnTo>
                        <a:pt x="962" y="1068"/>
                      </a:lnTo>
                      <a:lnTo>
                        <a:pt x="962" y="1080"/>
                      </a:lnTo>
                      <a:lnTo>
                        <a:pt x="962" y="1146"/>
                      </a:lnTo>
                      <a:lnTo>
                        <a:pt x="972" y="1150"/>
                      </a:lnTo>
                      <a:lnTo>
                        <a:pt x="972" y="1160"/>
                      </a:lnTo>
                      <a:lnTo>
                        <a:pt x="962" y="1170"/>
                      </a:lnTo>
                      <a:lnTo>
                        <a:pt x="964" y="1202"/>
                      </a:lnTo>
                      <a:lnTo>
                        <a:pt x="964" y="1252"/>
                      </a:lnTo>
                      <a:lnTo>
                        <a:pt x="984" y="1294"/>
                      </a:lnTo>
                      <a:lnTo>
                        <a:pt x="1016" y="1320"/>
                      </a:lnTo>
                      <a:lnTo>
                        <a:pt x="1018" y="1292"/>
                      </a:lnTo>
                      <a:lnTo>
                        <a:pt x="1022" y="1320"/>
                      </a:lnTo>
                      <a:lnTo>
                        <a:pt x="1054" y="1294"/>
                      </a:lnTo>
                      <a:lnTo>
                        <a:pt x="1074" y="1252"/>
                      </a:lnTo>
                      <a:lnTo>
                        <a:pt x="1074" y="1202"/>
                      </a:lnTo>
                      <a:lnTo>
                        <a:pt x="1076" y="1170"/>
                      </a:lnTo>
                      <a:lnTo>
                        <a:pt x="1066" y="1160"/>
                      </a:lnTo>
                      <a:lnTo>
                        <a:pt x="1066" y="1150"/>
                      </a:lnTo>
                      <a:lnTo>
                        <a:pt x="1076" y="1146"/>
                      </a:lnTo>
                      <a:lnTo>
                        <a:pt x="1076" y="1080"/>
                      </a:lnTo>
                      <a:lnTo>
                        <a:pt x="1076" y="1068"/>
                      </a:lnTo>
                      <a:lnTo>
                        <a:pt x="1076" y="1022"/>
                      </a:lnTo>
                      <a:lnTo>
                        <a:pt x="1066" y="994"/>
                      </a:lnTo>
                      <a:lnTo>
                        <a:pt x="1068" y="972"/>
                      </a:lnTo>
                      <a:lnTo>
                        <a:pt x="1062" y="908"/>
                      </a:lnTo>
                      <a:lnTo>
                        <a:pt x="1062" y="908"/>
                      </a:lnTo>
                      <a:lnTo>
                        <a:pt x="1074" y="926"/>
                      </a:lnTo>
                      <a:lnTo>
                        <a:pt x="1088" y="942"/>
                      </a:lnTo>
                      <a:lnTo>
                        <a:pt x="1100" y="954"/>
                      </a:lnTo>
                      <a:lnTo>
                        <a:pt x="1106" y="958"/>
                      </a:lnTo>
                      <a:lnTo>
                        <a:pt x="1112" y="960"/>
                      </a:lnTo>
                      <a:lnTo>
                        <a:pt x="1112" y="960"/>
                      </a:lnTo>
                      <a:lnTo>
                        <a:pt x="1114" y="960"/>
                      </a:lnTo>
                      <a:lnTo>
                        <a:pt x="1116" y="964"/>
                      </a:lnTo>
                      <a:lnTo>
                        <a:pt x="1122" y="974"/>
                      </a:lnTo>
                      <a:lnTo>
                        <a:pt x="1128" y="992"/>
                      </a:lnTo>
                      <a:lnTo>
                        <a:pt x="1134" y="1014"/>
                      </a:lnTo>
                      <a:lnTo>
                        <a:pt x="1148" y="1070"/>
                      </a:lnTo>
                      <a:lnTo>
                        <a:pt x="1160" y="1136"/>
                      </a:lnTo>
                      <a:lnTo>
                        <a:pt x="1184" y="1266"/>
                      </a:lnTo>
                      <a:lnTo>
                        <a:pt x="1198" y="1342"/>
                      </a:lnTo>
                      <a:lnTo>
                        <a:pt x="1198" y="1342"/>
                      </a:lnTo>
                      <a:lnTo>
                        <a:pt x="1202" y="1356"/>
                      </a:lnTo>
                      <a:lnTo>
                        <a:pt x="1208" y="1374"/>
                      </a:lnTo>
                      <a:lnTo>
                        <a:pt x="1226" y="1410"/>
                      </a:lnTo>
                      <a:lnTo>
                        <a:pt x="1248" y="1446"/>
                      </a:lnTo>
                      <a:lnTo>
                        <a:pt x="1268" y="1476"/>
                      </a:lnTo>
                      <a:lnTo>
                        <a:pt x="1268" y="1476"/>
                      </a:lnTo>
                      <a:lnTo>
                        <a:pt x="1286" y="1500"/>
                      </a:lnTo>
                      <a:lnTo>
                        <a:pt x="1304" y="1520"/>
                      </a:lnTo>
                      <a:lnTo>
                        <a:pt x="1326" y="1538"/>
                      </a:lnTo>
                      <a:lnTo>
                        <a:pt x="1326" y="1538"/>
                      </a:lnTo>
                      <a:lnTo>
                        <a:pt x="1340" y="1562"/>
                      </a:lnTo>
                      <a:lnTo>
                        <a:pt x="1354" y="1578"/>
                      </a:lnTo>
                      <a:lnTo>
                        <a:pt x="1360" y="1582"/>
                      </a:lnTo>
                      <a:lnTo>
                        <a:pt x="1366" y="1586"/>
                      </a:lnTo>
                      <a:lnTo>
                        <a:pt x="1366" y="1586"/>
                      </a:lnTo>
                      <a:lnTo>
                        <a:pt x="1374" y="1588"/>
                      </a:lnTo>
                      <a:lnTo>
                        <a:pt x="1380" y="1590"/>
                      </a:lnTo>
                      <a:lnTo>
                        <a:pt x="1390" y="1598"/>
                      </a:lnTo>
                      <a:lnTo>
                        <a:pt x="1402" y="1610"/>
                      </a:lnTo>
                      <a:lnTo>
                        <a:pt x="1398" y="1640"/>
                      </a:lnTo>
                      <a:lnTo>
                        <a:pt x="1480" y="1732"/>
                      </a:lnTo>
                      <a:lnTo>
                        <a:pt x="1480" y="1732"/>
                      </a:lnTo>
                      <a:lnTo>
                        <a:pt x="1484" y="1734"/>
                      </a:lnTo>
                      <a:lnTo>
                        <a:pt x="1494" y="1738"/>
                      </a:lnTo>
                      <a:lnTo>
                        <a:pt x="1500" y="1738"/>
                      </a:lnTo>
                      <a:lnTo>
                        <a:pt x="1506" y="1738"/>
                      </a:lnTo>
                      <a:lnTo>
                        <a:pt x="1512" y="1736"/>
                      </a:lnTo>
                      <a:lnTo>
                        <a:pt x="1516" y="1732"/>
                      </a:lnTo>
                      <a:lnTo>
                        <a:pt x="1516" y="1732"/>
                      </a:lnTo>
                      <a:lnTo>
                        <a:pt x="1518" y="1724"/>
                      </a:lnTo>
                      <a:lnTo>
                        <a:pt x="1520" y="1716"/>
                      </a:lnTo>
                      <a:lnTo>
                        <a:pt x="1522" y="1698"/>
                      </a:lnTo>
                      <a:lnTo>
                        <a:pt x="1520" y="1676"/>
                      </a:lnTo>
                      <a:lnTo>
                        <a:pt x="1516" y="1652"/>
                      </a:lnTo>
                      <a:lnTo>
                        <a:pt x="1516" y="1652"/>
                      </a:lnTo>
                      <a:lnTo>
                        <a:pt x="1508" y="1632"/>
                      </a:lnTo>
                      <a:lnTo>
                        <a:pt x="1500" y="1616"/>
                      </a:lnTo>
                      <a:lnTo>
                        <a:pt x="1490" y="1602"/>
                      </a:lnTo>
                      <a:lnTo>
                        <a:pt x="1490" y="1602"/>
                      </a:lnTo>
                      <a:lnTo>
                        <a:pt x="1486" y="1596"/>
                      </a:lnTo>
                      <a:lnTo>
                        <a:pt x="1476" y="1580"/>
                      </a:lnTo>
                      <a:lnTo>
                        <a:pt x="1456" y="1558"/>
                      </a:lnTo>
                      <a:lnTo>
                        <a:pt x="1442" y="1544"/>
                      </a:lnTo>
                      <a:lnTo>
                        <a:pt x="1424" y="1528"/>
                      </a:lnTo>
                      <a:lnTo>
                        <a:pt x="1424" y="1528"/>
                      </a:lnTo>
                      <a:lnTo>
                        <a:pt x="1416" y="1518"/>
                      </a:lnTo>
                      <a:lnTo>
                        <a:pt x="1408" y="1508"/>
                      </a:lnTo>
                      <a:lnTo>
                        <a:pt x="1402" y="1498"/>
                      </a:lnTo>
                      <a:lnTo>
                        <a:pt x="1396" y="1486"/>
                      </a:lnTo>
                      <a:lnTo>
                        <a:pt x="1386" y="1464"/>
                      </a:lnTo>
                      <a:lnTo>
                        <a:pt x="1382" y="1442"/>
                      </a:lnTo>
                      <a:lnTo>
                        <a:pt x="1378" y="1420"/>
                      </a:lnTo>
                      <a:lnTo>
                        <a:pt x="1376" y="1404"/>
                      </a:lnTo>
                      <a:lnTo>
                        <a:pt x="1376" y="1388"/>
                      </a:lnTo>
                      <a:lnTo>
                        <a:pt x="1376" y="1388"/>
                      </a:lnTo>
                      <a:lnTo>
                        <a:pt x="1378" y="1374"/>
                      </a:lnTo>
                      <a:lnTo>
                        <a:pt x="1382" y="1340"/>
                      </a:lnTo>
                      <a:lnTo>
                        <a:pt x="1386" y="1322"/>
                      </a:lnTo>
                      <a:lnTo>
                        <a:pt x="1392" y="1306"/>
                      </a:lnTo>
                      <a:lnTo>
                        <a:pt x="1396" y="1300"/>
                      </a:lnTo>
                      <a:lnTo>
                        <a:pt x="1400" y="1294"/>
                      </a:lnTo>
                      <a:lnTo>
                        <a:pt x="1406" y="1290"/>
                      </a:lnTo>
                      <a:lnTo>
                        <a:pt x="1410" y="1288"/>
                      </a:lnTo>
                      <a:lnTo>
                        <a:pt x="1410" y="1288"/>
                      </a:lnTo>
                      <a:lnTo>
                        <a:pt x="1422" y="1284"/>
                      </a:lnTo>
                      <a:lnTo>
                        <a:pt x="1432" y="1278"/>
                      </a:lnTo>
                      <a:lnTo>
                        <a:pt x="1442" y="1268"/>
                      </a:lnTo>
                      <a:lnTo>
                        <a:pt x="1450" y="1256"/>
                      </a:lnTo>
                      <a:lnTo>
                        <a:pt x="1460" y="1236"/>
                      </a:lnTo>
                      <a:lnTo>
                        <a:pt x="1464" y="1228"/>
                      </a:lnTo>
                      <a:lnTo>
                        <a:pt x="1464" y="1228"/>
                      </a:lnTo>
                      <a:lnTo>
                        <a:pt x="1464" y="1222"/>
                      </a:lnTo>
                      <a:lnTo>
                        <a:pt x="1464" y="1214"/>
                      </a:lnTo>
                      <a:lnTo>
                        <a:pt x="1466" y="1204"/>
                      </a:lnTo>
                      <a:lnTo>
                        <a:pt x="1470" y="1194"/>
                      </a:lnTo>
                      <a:lnTo>
                        <a:pt x="1478" y="1184"/>
                      </a:lnTo>
                      <a:lnTo>
                        <a:pt x="1490" y="1174"/>
                      </a:lnTo>
                      <a:lnTo>
                        <a:pt x="1508" y="1166"/>
                      </a:lnTo>
                      <a:lnTo>
                        <a:pt x="1508" y="1166"/>
                      </a:lnTo>
                      <a:lnTo>
                        <a:pt x="1518" y="1160"/>
                      </a:lnTo>
                      <a:lnTo>
                        <a:pt x="1528" y="1152"/>
                      </a:lnTo>
                      <a:lnTo>
                        <a:pt x="1538" y="1142"/>
                      </a:lnTo>
                      <a:lnTo>
                        <a:pt x="1548" y="1130"/>
                      </a:lnTo>
                      <a:lnTo>
                        <a:pt x="1564" y="1102"/>
                      </a:lnTo>
                      <a:lnTo>
                        <a:pt x="1580" y="1074"/>
                      </a:lnTo>
                      <a:lnTo>
                        <a:pt x="1592" y="1044"/>
                      </a:lnTo>
                      <a:lnTo>
                        <a:pt x="1600" y="1020"/>
                      </a:lnTo>
                      <a:lnTo>
                        <a:pt x="1608" y="996"/>
                      </a:lnTo>
                      <a:lnTo>
                        <a:pt x="1618" y="962"/>
                      </a:lnTo>
                      <a:lnTo>
                        <a:pt x="1618" y="962"/>
                      </a:lnTo>
                      <a:lnTo>
                        <a:pt x="1620" y="962"/>
                      </a:lnTo>
                      <a:lnTo>
                        <a:pt x="1622" y="962"/>
                      </a:lnTo>
                      <a:lnTo>
                        <a:pt x="1626" y="958"/>
                      </a:lnTo>
                      <a:lnTo>
                        <a:pt x="1624" y="952"/>
                      </a:lnTo>
                      <a:lnTo>
                        <a:pt x="1614" y="938"/>
                      </a:lnTo>
                      <a:lnTo>
                        <a:pt x="1596" y="918"/>
                      </a:lnTo>
                      <a:lnTo>
                        <a:pt x="1566" y="890"/>
                      </a:lnTo>
                      <a:lnTo>
                        <a:pt x="1520" y="850"/>
                      </a:lnTo>
                      <a:lnTo>
                        <a:pt x="1520" y="850"/>
                      </a:lnTo>
                      <a:lnTo>
                        <a:pt x="1496" y="832"/>
                      </a:lnTo>
                      <a:lnTo>
                        <a:pt x="1470" y="814"/>
                      </a:lnTo>
                      <a:lnTo>
                        <a:pt x="1440" y="796"/>
                      </a:lnTo>
                      <a:lnTo>
                        <a:pt x="1410" y="780"/>
                      </a:lnTo>
                      <a:lnTo>
                        <a:pt x="1412" y="778"/>
                      </a:lnTo>
                      <a:lnTo>
                        <a:pt x="1454" y="772"/>
                      </a:lnTo>
                      <a:lnTo>
                        <a:pt x="1522" y="768"/>
                      </a:lnTo>
                      <a:lnTo>
                        <a:pt x="1570" y="768"/>
                      </a:lnTo>
                      <a:lnTo>
                        <a:pt x="1624" y="768"/>
                      </a:lnTo>
                      <a:lnTo>
                        <a:pt x="1674" y="760"/>
                      </a:lnTo>
                      <a:lnTo>
                        <a:pt x="1674" y="760"/>
                      </a:lnTo>
                      <a:lnTo>
                        <a:pt x="1694" y="752"/>
                      </a:lnTo>
                      <a:lnTo>
                        <a:pt x="1710" y="744"/>
                      </a:lnTo>
                      <a:lnTo>
                        <a:pt x="1718" y="740"/>
                      </a:lnTo>
                      <a:lnTo>
                        <a:pt x="1722" y="734"/>
                      </a:lnTo>
                      <a:lnTo>
                        <a:pt x="1722" y="734"/>
                      </a:lnTo>
                      <a:lnTo>
                        <a:pt x="1734" y="712"/>
                      </a:lnTo>
                      <a:lnTo>
                        <a:pt x="1744" y="698"/>
                      </a:lnTo>
                      <a:lnTo>
                        <a:pt x="1760" y="678"/>
                      </a:lnTo>
                      <a:lnTo>
                        <a:pt x="1760" y="678"/>
                      </a:lnTo>
                      <a:lnTo>
                        <a:pt x="1774" y="656"/>
                      </a:lnTo>
                      <a:lnTo>
                        <a:pt x="1782" y="642"/>
                      </a:lnTo>
                      <a:lnTo>
                        <a:pt x="1786" y="632"/>
                      </a:lnTo>
                      <a:lnTo>
                        <a:pt x="1788" y="628"/>
                      </a:lnTo>
                      <a:lnTo>
                        <a:pt x="1788" y="628"/>
                      </a:lnTo>
                      <a:lnTo>
                        <a:pt x="1792" y="612"/>
                      </a:lnTo>
                      <a:lnTo>
                        <a:pt x="1796" y="598"/>
                      </a:lnTo>
                      <a:lnTo>
                        <a:pt x="1798" y="594"/>
                      </a:lnTo>
                      <a:lnTo>
                        <a:pt x="1802" y="590"/>
                      </a:lnTo>
                      <a:lnTo>
                        <a:pt x="1802" y="590"/>
                      </a:lnTo>
                      <a:lnTo>
                        <a:pt x="1806" y="586"/>
                      </a:lnTo>
                      <a:lnTo>
                        <a:pt x="1810" y="580"/>
                      </a:lnTo>
                      <a:lnTo>
                        <a:pt x="1820" y="562"/>
                      </a:lnTo>
                      <a:lnTo>
                        <a:pt x="1824" y="552"/>
                      </a:lnTo>
                      <a:lnTo>
                        <a:pt x="1826" y="542"/>
                      </a:lnTo>
                      <a:lnTo>
                        <a:pt x="1826" y="532"/>
                      </a:lnTo>
                      <a:lnTo>
                        <a:pt x="1822" y="526"/>
                      </a:lnTo>
                      <a:lnTo>
                        <a:pt x="1822" y="526"/>
                      </a:lnTo>
                      <a:lnTo>
                        <a:pt x="1820" y="518"/>
                      </a:lnTo>
                      <a:lnTo>
                        <a:pt x="1820" y="512"/>
                      </a:lnTo>
                      <a:lnTo>
                        <a:pt x="1820" y="506"/>
                      </a:lnTo>
                      <a:lnTo>
                        <a:pt x="1824" y="498"/>
                      </a:lnTo>
                      <a:lnTo>
                        <a:pt x="1828" y="488"/>
                      </a:lnTo>
                      <a:lnTo>
                        <a:pt x="1832" y="484"/>
                      </a:lnTo>
                      <a:lnTo>
                        <a:pt x="1832" y="484"/>
                      </a:lnTo>
                      <a:lnTo>
                        <a:pt x="1842" y="474"/>
                      </a:lnTo>
                      <a:lnTo>
                        <a:pt x="1850" y="466"/>
                      </a:lnTo>
                      <a:lnTo>
                        <a:pt x="1850" y="462"/>
                      </a:lnTo>
                      <a:lnTo>
                        <a:pt x="1848" y="458"/>
                      </a:lnTo>
                      <a:lnTo>
                        <a:pt x="1848" y="458"/>
                      </a:lnTo>
                      <a:lnTo>
                        <a:pt x="1846" y="452"/>
                      </a:lnTo>
                      <a:lnTo>
                        <a:pt x="1846" y="446"/>
                      </a:lnTo>
                      <a:lnTo>
                        <a:pt x="1848" y="428"/>
                      </a:lnTo>
                      <a:lnTo>
                        <a:pt x="1852" y="404"/>
                      </a:lnTo>
                      <a:lnTo>
                        <a:pt x="1852" y="404"/>
                      </a:lnTo>
                      <a:lnTo>
                        <a:pt x="1868" y="384"/>
                      </a:lnTo>
                      <a:lnTo>
                        <a:pt x="1880" y="370"/>
                      </a:lnTo>
                      <a:lnTo>
                        <a:pt x="1882" y="364"/>
                      </a:lnTo>
                      <a:lnTo>
                        <a:pt x="1884" y="358"/>
                      </a:lnTo>
                      <a:lnTo>
                        <a:pt x="1884" y="358"/>
                      </a:lnTo>
                      <a:lnTo>
                        <a:pt x="1888" y="348"/>
                      </a:lnTo>
                      <a:lnTo>
                        <a:pt x="1896" y="332"/>
                      </a:lnTo>
                      <a:lnTo>
                        <a:pt x="1910" y="318"/>
                      </a:lnTo>
                      <a:lnTo>
                        <a:pt x="1916" y="312"/>
                      </a:lnTo>
                      <a:lnTo>
                        <a:pt x="1924" y="308"/>
                      </a:lnTo>
                      <a:lnTo>
                        <a:pt x="1924" y="308"/>
                      </a:lnTo>
                      <a:lnTo>
                        <a:pt x="1930" y="302"/>
                      </a:lnTo>
                      <a:lnTo>
                        <a:pt x="1936" y="298"/>
                      </a:lnTo>
                      <a:lnTo>
                        <a:pt x="1946" y="286"/>
                      </a:lnTo>
                      <a:lnTo>
                        <a:pt x="1956" y="272"/>
                      </a:lnTo>
                      <a:lnTo>
                        <a:pt x="1956" y="272"/>
                      </a:lnTo>
                      <a:lnTo>
                        <a:pt x="1960" y="258"/>
                      </a:lnTo>
                      <a:lnTo>
                        <a:pt x="1966" y="246"/>
                      </a:lnTo>
                      <a:lnTo>
                        <a:pt x="1970" y="242"/>
                      </a:lnTo>
                      <a:lnTo>
                        <a:pt x="1974" y="240"/>
                      </a:lnTo>
                      <a:lnTo>
                        <a:pt x="1974" y="240"/>
                      </a:lnTo>
                      <a:lnTo>
                        <a:pt x="1980" y="236"/>
                      </a:lnTo>
                      <a:lnTo>
                        <a:pt x="1984" y="232"/>
                      </a:lnTo>
                      <a:lnTo>
                        <a:pt x="1994" y="218"/>
                      </a:lnTo>
                      <a:lnTo>
                        <a:pt x="2006" y="202"/>
                      </a:lnTo>
                      <a:lnTo>
                        <a:pt x="2028" y="156"/>
                      </a:lnTo>
                      <a:lnTo>
                        <a:pt x="2038" y="114"/>
                      </a:lnTo>
                      <a:lnTo>
                        <a:pt x="2036" y="78"/>
                      </a:lnTo>
                      <a:close/>
                      <a:moveTo>
                        <a:pt x="1014" y="582"/>
                      </a:moveTo>
                      <a:lnTo>
                        <a:pt x="1014" y="584"/>
                      </a:lnTo>
                      <a:lnTo>
                        <a:pt x="1014" y="582"/>
                      </a:lnTo>
                      <a:lnTo>
                        <a:pt x="1014" y="582"/>
                      </a:lnTo>
                      <a:lnTo>
                        <a:pt x="1014" y="582"/>
                      </a:lnTo>
                      <a:close/>
                    </a:path>
                  </a:pathLst>
                </a:custGeom>
                <a:grpFill/>
                <a:ln w="9525">
                  <a:noFill/>
                  <a:round/>
                  <a:headEnd/>
                  <a:tailEnd/>
                </a:ln>
                <a:effectLst>
                  <a:glow rad="38100">
                    <a:schemeClr val="bg2">
                      <a:lumMod val="60000"/>
                      <a:lumOff val="40000"/>
                      <a:alpha val="19000"/>
                    </a:schemeClr>
                  </a:glow>
                  <a:softEdge rad="12700"/>
                </a:effectLst>
              </p:spPr>
              <p:txBody>
                <a:bodyPr vert="horz" wrap="square" lIns="91440" tIns="45720" rIns="91440" bIns="45720" numCol="1" anchor="t" anchorCtr="0" compatLnSpc="1">
                  <a:prstTxWarp prst="textNoShape">
                    <a:avLst/>
                  </a:prstTxWarp>
                </a:bodyPr>
                <a:lstStyle/>
                <a:p>
                  <a:endParaRPr lang="en-US"/>
                </a:p>
              </p:txBody>
            </p:sp>
          </p:grpSp>
          <p:sp>
            <p:nvSpPr>
              <p:cNvPr id="213" name="Freeform 73"/>
              <p:cNvSpPr>
                <a:spLocks/>
              </p:cNvSpPr>
              <p:nvPr/>
            </p:nvSpPr>
            <p:spPr bwMode="auto">
              <a:xfrm rot="1542474">
                <a:off x="7058065" y="3702660"/>
                <a:ext cx="879" cy="1757"/>
              </a:xfrm>
              <a:custGeom>
                <a:avLst/>
                <a:gdLst/>
                <a:ahLst/>
                <a:cxnLst>
                  <a:cxn ang="0">
                    <a:pos x="0" y="0"/>
                  </a:cxn>
                  <a:cxn ang="0">
                    <a:pos x="0" y="0"/>
                  </a:cxn>
                  <a:cxn ang="0">
                    <a:pos x="0" y="2"/>
                  </a:cxn>
                  <a:cxn ang="0">
                    <a:pos x="0" y="2"/>
                  </a:cxn>
                  <a:cxn ang="0">
                    <a:pos x="0" y="0"/>
                  </a:cxn>
                  <a:cxn ang="0">
                    <a:pos x="0" y="0"/>
                  </a:cxn>
                  <a:cxn ang="0">
                    <a:pos x="0" y="0"/>
                  </a:cxn>
                  <a:cxn ang="0">
                    <a:pos x="0" y="0"/>
                  </a:cxn>
                  <a:cxn ang="0">
                    <a:pos x="0" y="0"/>
                  </a:cxn>
                  <a:cxn ang="0">
                    <a:pos x="0" y="0"/>
                  </a:cxn>
                </a:cxnLst>
                <a:rect l="0" t="0" r="r" b="b"/>
                <a:pathLst>
                  <a:path h="2">
                    <a:moveTo>
                      <a:pt x="0" y="0"/>
                    </a:moveTo>
                    <a:lnTo>
                      <a:pt x="0" y="0"/>
                    </a:lnTo>
                    <a:lnTo>
                      <a:pt x="0" y="2"/>
                    </a:lnTo>
                    <a:lnTo>
                      <a:pt x="0" y="2"/>
                    </a:lnTo>
                    <a:lnTo>
                      <a:pt x="0" y="0"/>
                    </a:lnTo>
                    <a:lnTo>
                      <a:pt x="0" y="0"/>
                    </a:lnTo>
                    <a:lnTo>
                      <a:pt x="0" y="0"/>
                    </a:lnTo>
                    <a:lnTo>
                      <a:pt x="0" y="0"/>
                    </a:lnTo>
                    <a:lnTo>
                      <a:pt x="0" y="0"/>
                    </a:lnTo>
                    <a:lnTo>
                      <a:pt x="0" y="0"/>
                    </a:lnTo>
                    <a:close/>
                  </a:path>
                </a:pathLst>
              </a:custGeom>
              <a:solidFill>
                <a:schemeClr val="bg2">
                  <a:lumMod val="60000"/>
                  <a:lumOff val="40000"/>
                  <a:alpha val="8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nvGrpSpPr>
              <p:cNvPr id="182" name="Group 63"/>
              <p:cNvGrpSpPr>
                <a:grpSpLocks noChangeAspect="1"/>
              </p:cNvGrpSpPr>
              <p:nvPr/>
            </p:nvGrpSpPr>
            <p:grpSpPr>
              <a:xfrm rot="1645451">
                <a:off x="8050341" y="4268987"/>
                <a:ext cx="917115" cy="1118301"/>
                <a:chOff x="507386" y="-1244242"/>
                <a:chExt cx="2720979" cy="3317871"/>
              </a:xfrm>
              <a:solidFill>
                <a:schemeClr val="bg2">
                  <a:lumMod val="60000"/>
                  <a:lumOff val="40000"/>
                  <a:alpha val="8000"/>
                </a:schemeClr>
              </a:solidFill>
            </p:grpSpPr>
            <p:sp>
              <p:nvSpPr>
                <p:cNvPr id="208" name="Freeform 79"/>
                <p:cNvSpPr>
                  <a:spLocks/>
                </p:cNvSpPr>
                <p:nvPr/>
              </p:nvSpPr>
              <p:spPr bwMode="auto">
                <a:xfrm>
                  <a:off x="1660525" y="654050"/>
                  <a:ext cx="368300" cy="546100"/>
                </a:xfrm>
                <a:custGeom>
                  <a:avLst/>
                  <a:gdLst/>
                  <a:ahLst/>
                  <a:cxnLst>
                    <a:cxn ang="0">
                      <a:pos x="230" y="344"/>
                    </a:cxn>
                    <a:cxn ang="0">
                      <a:pos x="230" y="344"/>
                    </a:cxn>
                    <a:cxn ang="0">
                      <a:pos x="232" y="344"/>
                    </a:cxn>
                    <a:cxn ang="0">
                      <a:pos x="232" y="342"/>
                    </a:cxn>
                    <a:cxn ang="0">
                      <a:pos x="232" y="342"/>
                    </a:cxn>
                    <a:cxn ang="0">
                      <a:pos x="224" y="328"/>
                    </a:cxn>
                    <a:cxn ang="0">
                      <a:pos x="48" y="50"/>
                    </a:cxn>
                    <a:cxn ang="0">
                      <a:pos x="48" y="50"/>
                    </a:cxn>
                    <a:cxn ang="0">
                      <a:pos x="30" y="24"/>
                    </a:cxn>
                    <a:cxn ang="0">
                      <a:pos x="30" y="24"/>
                    </a:cxn>
                    <a:cxn ang="0">
                      <a:pos x="22" y="12"/>
                    </a:cxn>
                    <a:cxn ang="0">
                      <a:pos x="10" y="2"/>
                    </a:cxn>
                    <a:cxn ang="0">
                      <a:pos x="10" y="2"/>
                    </a:cxn>
                    <a:cxn ang="0">
                      <a:pos x="6" y="0"/>
                    </a:cxn>
                    <a:cxn ang="0">
                      <a:pos x="2" y="0"/>
                    </a:cxn>
                    <a:cxn ang="0">
                      <a:pos x="0" y="0"/>
                    </a:cxn>
                    <a:cxn ang="0">
                      <a:pos x="0" y="4"/>
                    </a:cxn>
                    <a:cxn ang="0">
                      <a:pos x="0" y="4"/>
                    </a:cxn>
                    <a:cxn ang="0">
                      <a:pos x="4" y="14"/>
                    </a:cxn>
                    <a:cxn ang="0">
                      <a:pos x="10" y="22"/>
                    </a:cxn>
                    <a:cxn ang="0">
                      <a:pos x="10" y="22"/>
                    </a:cxn>
                    <a:cxn ang="0">
                      <a:pos x="18" y="30"/>
                    </a:cxn>
                    <a:cxn ang="0">
                      <a:pos x="26" y="42"/>
                    </a:cxn>
                    <a:cxn ang="0">
                      <a:pos x="218" y="332"/>
                    </a:cxn>
                    <a:cxn ang="0">
                      <a:pos x="218" y="332"/>
                    </a:cxn>
                    <a:cxn ang="0">
                      <a:pos x="226" y="340"/>
                    </a:cxn>
                    <a:cxn ang="0">
                      <a:pos x="230" y="344"/>
                    </a:cxn>
                    <a:cxn ang="0">
                      <a:pos x="230" y="344"/>
                    </a:cxn>
                  </a:cxnLst>
                  <a:rect l="0" t="0" r="r" b="b"/>
                  <a:pathLst>
                    <a:path w="232" h="344">
                      <a:moveTo>
                        <a:pt x="230" y="344"/>
                      </a:moveTo>
                      <a:lnTo>
                        <a:pt x="230" y="344"/>
                      </a:lnTo>
                      <a:lnTo>
                        <a:pt x="232" y="344"/>
                      </a:lnTo>
                      <a:lnTo>
                        <a:pt x="232" y="342"/>
                      </a:lnTo>
                      <a:lnTo>
                        <a:pt x="232" y="342"/>
                      </a:lnTo>
                      <a:lnTo>
                        <a:pt x="224" y="328"/>
                      </a:lnTo>
                      <a:lnTo>
                        <a:pt x="48" y="50"/>
                      </a:lnTo>
                      <a:lnTo>
                        <a:pt x="48" y="50"/>
                      </a:lnTo>
                      <a:lnTo>
                        <a:pt x="30" y="24"/>
                      </a:lnTo>
                      <a:lnTo>
                        <a:pt x="30" y="24"/>
                      </a:lnTo>
                      <a:lnTo>
                        <a:pt x="22" y="12"/>
                      </a:lnTo>
                      <a:lnTo>
                        <a:pt x="10" y="2"/>
                      </a:lnTo>
                      <a:lnTo>
                        <a:pt x="10" y="2"/>
                      </a:lnTo>
                      <a:lnTo>
                        <a:pt x="6" y="0"/>
                      </a:lnTo>
                      <a:lnTo>
                        <a:pt x="2" y="0"/>
                      </a:lnTo>
                      <a:lnTo>
                        <a:pt x="0" y="0"/>
                      </a:lnTo>
                      <a:lnTo>
                        <a:pt x="0" y="4"/>
                      </a:lnTo>
                      <a:lnTo>
                        <a:pt x="0" y="4"/>
                      </a:lnTo>
                      <a:lnTo>
                        <a:pt x="4" y="14"/>
                      </a:lnTo>
                      <a:lnTo>
                        <a:pt x="10" y="22"/>
                      </a:lnTo>
                      <a:lnTo>
                        <a:pt x="10" y="22"/>
                      </a:lnTo>
                      <a:lnTo>
                        <a:pt x="18" y="30"/>
                      </a:lnTo>
                      <a:lnTo>
                        <a:pt x="26" y="42"/>
                      </a:lnTo>
                      <a:lnTo>
                        <a:pt x="218" y="332"/>
                      </a:lnTo>
                      <a:lnTo>
                        <a:pt x="218" y="332"/>
                      </a:lnTo>
                      <a:lnTo>
                        <a:pt x="226" y="340"/>
                      </a:lnTo>
                      <a:lnTo>
                        <a:pt x="230" y="344"/>
                      </a:lnTo>
                      <a:lnTo>
                        <a:pt x="230" y="34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9" name="Freeform 80"/>
                <p:cNvSpPr>
                  <a:spLocks/>
                </p:cNvSpPr>
                <p:nvPr/>
              </p:nvSpPr>
              <p:spPr bwMode="auto">
                <a:xfrm>
                  <a:off x="2032000" y="1216025"/>
                  <a:ext cx="1588" cy="1588"/>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0" name="Freeform 81"/>
                <p:cNvSpPr>
                  <a:spLocks/>
                </p:cNvSpPr>
                <p:nvPr/>
              </p:nvSpPr>
              <p:spPr bwMode="auto">
                <a:xfrm>
                  <a:off x="2057401" y="654050"/>
                  <a:ext cx="368300" cy="546100"/>
                </a:xfrm>
                <a:custGeom>
                  <a:avLst/>
                  <a:gdLst/>
                  <a:ahLst/>
                  <a:cxnLst>
                    <a:cxn ang="0">
                      <a:pos x="2" y="344"/>
                    </a:cxn>
                    <a:cxn ang="0">
                      <a:pos x="2" y="344"/>
                    </a:cxn>
                    <a:cxn ang="0">
                      <a:pos x="6" y="340"/>
                    </a:cxn>
                    <a:cxn ang="0">
                      <a:pos x="14" y="332"/>
                    </a:cxn>
                    <a:cxn ang="0">
                      <a:pos x="206" y="42"/>
                    </a:cxn>
                    <a:cxn ang="0">
                      <a:pos x="206" y="42"/>
                    </a:cxn>
                    <a:cxn ang="0">
                      <a:pos x="214" y="30"/>
                    </a:cxn>
                    <a:cxn ang="0">
                      <a:pos x="222" y="22"/>
                    </a:cxn>
                    <a:cxn ang="0">
                      <a:pos x="222" y="22"/>
                    </a:cxn>
                    <a:cxn ang="0">
                      <a:pos x="228" y="14"/>
                    </a:cxn>
                    <a:cxn ang="0">
                      <a:pos x="232" y="4"/>
                    </a:cxn>
                    <a:cxn ang="0">
                      <a:pos x="232" y="4"/>
                    </a:cxn>
                    <a:cxn ang="0">
                      <a:pos x="232" y="0"/>
                    </a:cxn>
                    <a:cxn ang="0">
                      <a:pos x="230" y="0"/>
                    </a:cxn>
                    <a:cxn ang="0">
                      <a:pos x="226" y="0"/>
                    </a:cxn>
                    <a:cxn ang="0">
                      <a:pos x="222" y="2"/>
                    </a:cxn>
                    <a:cxn ang="0">
                      <a:pos x="222" y="2"/>
                    </a:cxn>
                    <a:cxn ang="0">
                      <a:pos x="210" y="12"/>
                    </a:cxn>
                    <a:cxn ang="0">
                      <a:pos x="202" y="24"/>
                    </a:cxn>
                    <a:cxn ang="0">
                      <a:pos x="202" y="24"/>
                    </a:cxn>
                    <a:cxn ang="0">
                      <a:pos x="184" y="50"/>
                    </a:cxn>
                    <a:cxn ang="0">
                      <a:pos x="8" y="328"/>
                    </a:cxn>
                    <a:cxn ang="0">
                      <a:pos x="8" y="328"/>
                    </a:cxn>
                    <a:cxn ang="0">
                      <a:pos x="0" y="342"/>
                    </a:cxn>
                    <a:cxn ang="0">
                      <a:pos x="0" y="342"/>
                    </a:cxn>
                    <a:cxn ang="0">
                      <a:pos x="0" y="344"/>
                    </a:cxn>
                    <a:cxn ang="0">
                      <a:pos x="0" y="344"/>
                    </a:cxn>
                    <a:cxn ang="0">
                      <a:pos x="2" y="344"/>
                    </a:cxn>
                    <a:cxn ang="0">
                      <a:pos x="2" y="344"/>
                    </a:cxn>
                  </a:cxnLst>
                  <a:rect l="0" t="0" r="r" b="b"/>
                  <a:pathLst>
                    <a:path w="232" h="344">
                      <a:moveTo>
                        <a:pt x="2" y="344"/>
                      </a:moveTo>
                      <a:lnTo>
                        <a:pt x="2" y="344"/>
                      </a:lnTo>
                      <a:lnTo>
                        <a:pt x="6" y="340"/>
                      </a:lnTo>
                      <a:lnTo>
                        <a:pt x="14" y="332"/>
                      </a:lnTo>
                      <a:lnTo>
                        <a:pt x="206" y="42"/>
                      </a:lnTo>
                      <a:lnTo>
                        <a:pt x="206" y="42"/>
                      </a:lnTo>
                      <a:lnTo>
                        <a:pt x="214" y="30"/>
                      </a:lnTo>
                      <a:lnTo>
                        <a:pt x="222" y="22"/>
                      </a:lnTo>
                      <a:lnTo>
                        <a:pt x="222" y="22"/>
                      </a:lnTo>
                      <a:lnTo>
                        <a:pt x="228" y="14"/>
                      </a:lnTo>
                      <a:lnTo>
                        <a:pt x="232" y="4"/>
                      </a:lnTo>
                      <a:lnTo>
                        <a:pt x="232" y="4"/>
                      </a:lnTo>
                      <a:lnTo>
                        <a:pt x="232" y="0"/>
                      </a:lnTo>
                      <a:lnTo>
                        <a:pt x="230" y="0"/>
                      </a:lnTo>
                      <a:lnTo>
                        <a:pt x="226" y="0"/>
                      </a:lnTo>
                      <a:lnTo>
                        <a:pt x="222" y="2"/>
                      </a:lnTo>
                      <a:lnTo>
                        <a:pt x="222" y="2"/>
                      </a:lnTo>
                      <a:lnTo>
                        <a:pt x="210" y="12"/>
                      </a:lnTo>
                      <a:lnTo>
                        <a:pt x="202" y="24"/>
                      </a:lnTo>
                      <a:lnTo>
                        <a:pt x="202" y="24"/>
                      </a:lnTo>
                      <a:lnTo>
                        <a:pt x="184" y="50"/>
                      </a:lnTo>
                      <a:lnTo>
                        <a:pt x="8" y="328"/>
                      </a:lnTo>
                      <a:lnTo>
                        <a:pt x="8" y="328"/>
                      </a:lnTo>
                      <a:lnTo>
                        <a:pt x="0" y="342"/>
                      </a:lnTo>
                      <a:lnTo>
                        <a:pt x="0" y="342"/>
                      </a:lnTo>
                      <a:lnTo>
                        <a:pt x="0" y="344"/>
                      </a:lnTo>
                      <a:lnTo>
                        <a:pt x="0" y="344"/>
                      </a:lnTo>
                      <a:lnTo>
                        <a:pt x="2" y="344"/>
                      </a:lnTo>
                      <a:lnTo>
                        <a:pt x="2" y="34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1" name="Freeform 82"/>
                <p:cNvSpPr>
                  <a:spLocks noEditPoints="1"/>
                </p:cNvSpPr>
                <p:nvPr/>
              </p:nvSpPr>
              <p:spPr bwMode="auto">
                <a:xfrm rot="18845760">
                  <a:off x="208940" y="-945796"/>
                  <a:ext cx="3317871" cy="2720979"/>
                </a:xfrm>
                <a:custGeom>
                  <a:avLst/>
                  <a:gdLst/>
                  <a:ahLst/>
                  <a:cxnLst>
                    <a:cxn ang="0">
                      <a:pos x="1784" y="18"/>
                    </a:cxn>
                    <a:cxn ang="0">
                      <a:pos x="1368" y="254"/>
                    </a:cxn>
                    <a:cxn ang="0">
                      <a:pos x="1096" y="632"/>
                    </a:cxn>
                    <a:cxn ang="0">
                      <a:pos x="1066" y="570"/>
                    </a:cxn>
                    <a:cxn ang="0">
                      <a:pos x="1044" y="562"/>
                    </a:cxn>
                    <a:cxn ang="0">
                      <a:pos x="1016" y="572"/>
                    </a:cxn>
                    <a:cxn ang="0">
                      <a:pos x="992" y="628"/>
                    </a:cxn>
                    <a:cxn ang="0">
                      <a:pos x="680" y="216"/>
                    </a:cxn>
                    <a:cxn ang="0">
                      <a:pos x="268" y="10"/>
                    </a:cxn>
                    <a:cxn ang="0">
                      <a:pos x="34" y="198"/>
                    </a:cxn>
                    <a:cxn ang="0">
                      <a:pos x="86" y="264"/>
                    </a:cxn>
                    <a:cxn ang="0">
                      <a:pos x="156" y="340"/>
                    </a:cxn>
                    <a:cxn ang="0">
                      <a:pos x="198" y="442"/>
                    </a:cxn>
                    <a:cxn ang="0">
                      <a:pos x="224" y="492"/>
                    </a:cxn>
                    <a:cxn ang="0">
                      <a:pos x="240" y="572"/>
                    </a:cxn>
                    <a:cxn ang="0">
                      <a:pos x="272" y="640"/>
                    </a:cxn>
                    <a:cxn ang="0">
                      <a:pos x="378" y="740"/>
                    </a:cxn>
                    <a:cxn ang="0">
                      <a:pos x="470" y="858"/>
                    </a:cxn>
                    <a:cxn ang="0">
                      <a:pos x="342" y="1124"/>
                    </a:cxn>
                    <a:cxn ang="0">
                      <a:pos x="376" y="1176"/>
                    </a:cxn>
                    <a:cxn ang="0">
                      <a:pos x="406" y="1268"/>
                    </a:cxn>
                    <a:cxn ang="0">
                      <a:pos x="458" y="1316"/>
                    </a:cxn>
                    <a:cxn ang="0">
                      <a:pos x="502" y="1380"/>
                    </a:cxn>
                    <a:cxn ang="0">
                      <a:pos x="536" y="1422"/>
                    </a:cxn>
                    <a:cxn ang="0">
                      <a:pos x="460" y="1554"/>
                    </a:cxn>
                    <a:cxn ang="0">
                      <a:pos x="414" y="1686"/>
                    </a:cxn>
                    <a:cxn ang="0">
                      <a:pos x="486" y="1704"/>
                    </a:cxn>
                    <a:cxn ang="0">
                      <a:pos x="586" y="1526"/>
                    </a:cxn>
                    <a:cxn ang="0">
                      <a:pos x="662" y="1528"/>
                    </a:cxn>
                    <a:cxn ang="0">
                      <a:pos x="700" y="1528"/>
                    </a:cxn>
                    <a:cxn ang="0">
                      <a:pos x="768" y="1532"/>
                    </a:cxn>
                    <a:cxn ang="0">
                      <a:pos x="816" y="1452"/>
                    </a:cxn>
                    <a:cxn ang="0">
                      <a:pos x="978" y="928"/>
                    </a:cxn>
                    <a:cxn ang="0">
                      <a:pos x="996" y="942"/>
                    </a:cxn>
                    <a:cxn ang="0">
                      <a:pos x="992" y="1208"/>
                    </a:cxn>
                    <a:cxn ang="0">
                      <a:pos x="1088" y="1112"/>
                    </a:cxn>
                    <a:cxn ang="0">
                      <a:pos x="1088" y="854"/>
                    </a:cxn>
                    <a:cxn ang="0">
                      <a:pos x="1138" y="1056"/>
                    </a:cxn>
                    <a:cxn ang="0">
                      <a:pos x="1284" y="1500"/>
                    </a:cxn>
                    <a:cxn ang="0">
                      <a:pos x="1334" y="1528"/>
                    </a:cxn>
                    <a:cxn ang="0">
                      <a:pos x="1406" y="1536"/>
                    </a:cxn>
                    <a:cxn ang="0">
                      <a:pos x="1458" y="1516"/>
                    </a:cxn>
                    <a:cxn ang="0">
                      <a:pos x="1542" y="1592"/>
                    </a:cxn>
                    <a:cxn ang="0">
                      <a:pos x="1626" y="1714"/>
                    </a:cxn>
                    <a:cxn ang="0">
                      <a:pos x="1680" y="1650"/>
                    </a:cxn>
                    <a:cxn ang="0">
                      <a:pos x="1618" y="1546"/>
                    </a:cxn>
                    <a:cxn ang="0">
                      <a:pos x="1560" y="1404"/>
                    </a:cxn>
                    <a:cxn ang="0">
                      <a:pos x="1616" y="1378"/>
                    </a:cxn>
                    <a:cxn ang="0">
                      <a:pos x="1634" y="1294"/>
                    </a:cxn>
                    <a:cxn ang="0">
                      <a:pos x="1706" y="1248"/>
                    </a:cxn>
                    <a:cxn ang="0">
                      <a:pos x="1726" y="1166"/>
                    </a:cxn>
                    <a:cxn ang="0">
                      <a:pos x="1702" y="1004"/>
                    </a:cxn>
                    <a:cxn ang="0">
                      <a:pos x="1528" y="790"/>
                    </a:cxn>
                    <a:cxn ang="0">
                      <a:pos x="1758" y="718"/>
                    </a:cxn>
                    <a:cxn ang="0">
                      <a:pos x="1830" y="612"/>
                    </a:cxn>
                    <a:cxn ang="0">
                      <a:pos x="1868" y="536"/>
                    </a:cxn>
                    <a:cxn ang="0">
                      <a:pos x="1876" y="472"/>
                    </a:cxn>
                    <a:cxn ang="0">
                      <a:pos x="1898" y="394"/>
                    </a:cxn>
                    <a:cxn ang="0">
                      <a:pos x="1964" y="304"/>
                    </a:cxn>
                    <a:cxn ang="0">
                      <a:pos x="2020" y="236"/>
                    </a:cxn>
                    <a:cxn ang="0">
                      <a:pos x="1040" y="574"/>
                    </a:cxn>
                  </a:cxnLst>
                  <a:rect l="0" t="0" r="r" b="b"/>
                  <a:pathLst>
                    <a:path w="2090" h="1714">
                      <a:moveTo>
                        <a:pt x="2088" y="78"/>
                      </a:moveTo>
                      <a:lnTo>
                        <a:pt x="2070" y="44"/>
                      </a:lnTo>
                      <a:lnTo>
                        <a:pt x="2028" y="16"/>
                      </a:lnTo>
                      <a:lnTo>
                        <a:pt x="1964" y="4"/>
                      </a:lnTo>
                      <a:lnTo>
                        <a:pt x="1896" y="0"/>
                      </a:lnTo>
                      <a:lnTo>
                        <a:pt x="1896" y="0"/>
                      </a:lnTo>
                      <a:lnTo>
                        <a:pt x="1876" y="2"/>
                      </a:lnTo>
                      <a:lnTo>
                        <a:pt x="1852" y="4"/>
                      </a:lnTo>
                      <a:lnTo>
                        <a:pt x="1822" y="10"/>
                      </a:lnTo>
                      <a:lnTo>
                        <a:pt x="1784" y="18"/>
                      </a:lnTo>
                      <a:lnTo>
                        <a:pt x="1740" y="30"/>
                      </a:lnTo>
                      <a:lnTo>
                        <a:pt x="1694" y="46"/>
                      </a:lnTo>
                      <a:lnTo>
                        <a:pt x="1642" y="66"/>
                      </a:lnTo>
                      <a:lnTo>
                        <a:pt x="1642" y="66"/>
                      </a:lnTo>
                      <a:lnTo>
                        <a:pt x="1592" y="92"/>
                      </a:lnTo>
                      <a:lnTo>
                        <a:pt x="1544" y="118"/>
                      </a:lnTo>
                      <a:lnTo>
                        <a:pt x="1498" y="148"/>
                      </a:lnTo>
                      <a:lnTo>
                        <a:pt x="1454" y="180"/>
                      </a:lnTo>
                      <a:lnTo>
                        <a:pt x="1410" y="216"/>
                      </a:lnTo>
                      <a:lnTo>
                        <a:pt x="1368" y="254"/>
                      </a:lnTo>
                      <a:lnTo>
                        <a:pt x="1328" y="296"/>
                      </a:lnTo>
                      <a:lnTo>
                        <a:pt x="1286" y="342"/>
                      </a:lnTo>
                      <a:lnTo>
                        <a:pt x="1286" y="342"/>
                      </a:lnTo>
                      <a:lnTo>
                        <a:pt x="1254" y="380"/>
                      </a:lnTo>
                      <a:lnTo>
                        <a:pt x="1224" y="420"/>
                      </a:lnTo>
                      <a:lnTo>
                        <a:pt x="1196" y="462"/>
                      </a:lnTo>
                      <a:lnTo>
                        <a:pt x="1170" y="504"/>
                      </a:lnTo>
                      <a:lnTo>
                        <a:pt x="1124" y="578"/>
                      </a:lnTo>
                      <a:lnTo>
                        <a:pt x="1096" y="632"/>
                      </a:lnTo>
                      <a:lnTo>
                        <a:pt x="1096" y="632"/>
                      </a:lnTo>
                      <a:lnTo>
                        <a:pt x="1092" y="622"/>
                      </a:lnTo>
                      <a:lnTo>
                        <a:pt x="1082" y="608"/>
                      </a:lnTo>
                      <a:lnTo>
                        <a:pt x="1082" y="608"/>
                      </a:lnTo>
                      <a:lnTo>
                        <a:pt x="1086" y="600"/>
                      </a:lnTo>
                      <a:lnTo>
                        <a:pt x="1088" y="592"/>
                      </a:lnTo>
                      <a:lnTo>
                        <a:pt x="1088" y="592"/>
                      </a:lnTo>
                      <a:lnTo>
                        <a:pt x="1086" y="584"/>
                      </a:lnTo>
                      <a:lnTo>
                        <a:pt x="1082" y="576"/>
                      </a:lnTo>
                      <a:lnTo>
                        <a:pt x="1074" y="572"/>
                      </a:lnTo>
                      <a:lnTo>
                        <a:pt x="1066" y="570"/>
                      </a:lnTo>
                      <a:lnTo>
                        <a:pt x="1066" y="570"/>
                      </a:lnTo>
                      <a:lnTo>
                        <a:pt x="1064" y="570"/>
                      </a:lnTo>
                      <a:lnTo>
                        <a:pt x="1066" y="564"/>
                      </a:lnTo>
                      <a:lnTo>
                        <a:pt x="1060" y="564"/>
                      </a:lnTo>
                      <a:lnTo>
                        <a:pt x="1056" y="564"/>
                      </a:lnTo>
                      <a:lnTo>
                        <a:pt x="1056" y="564"/>
                      </a:lnTo>
                      <a:lnTo>
                        <a:pt x="1050" y="558"/>
                      </a:lnTo>
                      <a:lnTo>
                        <a:pt x="1048" y="560"/>
                      </a:lnTo>
                      <a:lnTo>
                        <a:pt x="1048" y="558"/>
                      </a:lnTo>
                      <a:lnTo>
                        <a:pt x="1044" y="562"/>
                      </a:lnTo>
                      <a:lnTo>
                        <a:pt x="1038" y="560"/>
                      </a:lnTo>
                      <a:lnTo>
                        <a:pt x="1038" y="564"/>
                      </a:lnTo>
                      <a:lnTo>
                        <a:pt x="1034" y="564"/>
                      </a:lnTo>
                      <a:lnTo>
                        <a:pt x="1030" y="564"/>
                      </a:lnTo>
                      <a:lnTo>
                        <a:pt x="1034" y="572"/>
                      </a:lnTo>
                      <a:lnTo>
                        <a:pt x="1034" y="572"/>
                      </a:lnTo>
                      <a:lnTo>
                        <a:pt x="1034" y="572"/>
                      </a:lnTo>
                      <a:lnTo>
                        <a:pt x="1026" y="570"/>
                      </a:lnTo>
                      <a:lnTo>
                        <a:pt x="1026" y="570"/>
                      </a:lnTo>
                      <a:lnTo>
                        <a:pt x="1016" y="572"/>
                      </a:lnTo>
                      <a:lnTo>
                        <a:pt x="1010" y="576"/>
                      </a:lnTo>
                      <a:lnTo>
                        <a:pt x="1004" y="584"/>
                      </a:lnTo>
                      <a:lnTo>
                        <a:pt x="1004" y="592"/>
                      </a:lnTo>
                      <a:lnTo>
                        <a:pt x="1004" y="592"/>
                      </a:lnTo>
                      <a:lnTo>
                        <a:pt x="1004" y="598"/>
                      </a:lnTo>
                      <a:lnTo>
                        <a:pt x="1008" y="604"/>
                      </a:lnTo>
                      <a:lnTo>
                        <a:pt x="1008" y="604"/>
                      </a:lnTo>
                      <a:lnTo>
                        <a:pt x="998" y="618"/>
                      </a:lnTo>
                      <a:lnTo>
                        <a:pt x="992" y="628"/>
                      </a:lnTo>
                      <a:lnTo>
                        <a:pt x="992" y="628"/>
                      </a:lnTo>
                      <a:lnTo>
                        <a:pt x="962" y="574"/>
                      </a:lnTo>
                      <a:lnTo>
                        <a:pt x="918" y="500"/>
                      </a:lnTo>
                      <a:lnTo>
                        <a:pt x="892" y="460"/>
                      </a:lnTo>
                      <a:lnTo>
                        <a:pt x="864" y="420"/>
                      </a:lnTo>
                      <a:lnTo>
                        <a:pt x="834" y="378"/>
                      </a:lnTo>
                      <a:lnTo>
                        <a:pt x="802" y="342"/>
                      </a:lnTo>
                      <a:lnTo>
                        <a:pt x="802" y="342"/>
                      </a:lnTo>
                      <a:lnTo>
                        <a:pt x="762" y="296"/>
                      </a:lnTo>
                      <a:lnTo>
                        <a:pt x="720" y="254"/>
                      </a:lnTo>
                      <a:lnTo>
                        <a:pt x="680" y="216"/>
                      </a:lnTo>
                      <a:lnTo>
                        <a:pt x="636" y="180"/>
                      </a:lnTo>
                      <a:lnTo>
                        <a:pt x="592" y="148"/>
                      </a:lnTo>
                      <a:lnTo>
                        <a:pt x="546" y="118"/>
                      </a:lnTo>
                      <a:lnTo>
                        <a:pt x="498" y="92"/>
                      </a:lnTo>
                      <a:lnTo>
                        <a:pt x="448" y="66"/>
                      </a:lnTo>
                      <a:lnTo>
                        <a:pt x="448" y="66"/>
                      </a:lnTo>
                      <a:lnTo>
                        <a:pt x="396" y="46"/>
                      </a:lnTo>
                      <a:lnTo>
                        <a:pt x="348" y="30"/>
                      </a:lnTo>
                      <a:lnTo>
                        <a:pt x="306" y="18"/>
                      </a:lnTo>
                      <a:lnTo>
                        <a:pt x="268" y="10"/>
                      </a:lnTo>
                      <a:lnTo>
                        <a:pt x="238" y="4"/>
                      </a:lnTo>
                      <a:lnTo>
                        <a:pt x="214" y="2"/>
                      </a:lnTo>
                      <a:lnTo>
                        <a:pt x="194" y="0"/>
                      </a:lnTo>
                      <a:lnTo>
                        <a:pt x="126" y="4"/>
                      </a:lnTo>
                      <a:lnTo>
                        <a:pt x="62" y="16"/>
                      </a:lnTo>
                      <a:lnTo>
                        <a:pt x="20" y="44"/>
                      </a:lnTo>
                      <a:lnTo>
                        <a:pt x="2" y="78"/>
                      </a:lnTo>
                      <a:lnTo>
                        <a:pt x="0" y="112"/>
                      </a:lnTo>
                      <a:lnTo>
                        <a:pt x="12" y="154"/>
                      </a:lnTo>
                      <a:lnTo>
                        <a:pt x="34" y="198"/>
                      </a:lnTo>
                      <a:lnTo>
                        <a:pt x="34" y="198"/>
                      </a:lnTo>
                      <a:lnTo>
                        <a:pt x="44" y="214"/>
                      </a:lnTo>
                      <a:lnTo>
                        <a:pt x="56" y="226"/>
                      </a:lnTo>
                      <a:lnTo>
                        <a:pt x="60" y="232"/>
                      </a:lnTo>
                      <a:lnTo>
                        <a:pt x="66" y="234"/>
                      </a:lnTo>
                      <a:lnTo>
                        <a:pt x="66" y="234"/>
                      </a:lnTo>
                      <a:lnTo>
                        <a:pt x="70" y="236"/>
                      </a:lnTo>
                      <a:lnTo>
                        <a:pt x="74" y="240"/>
                      </a:lnTo>
                      <a:lnTo>
                        <a:pt x="80" y="252"/>
                      </a:lnTo>
                      <a:lnTo>
                        <a:pt x="86" y="264"/>
                      </a:lnTo>
                      <a:lnTo>
                        <a:pt x="86" y="264"/>
                      </a:lnTo>
                      <a:lnTo>
                        <a:pt x="94" y="278"/>
                      </a:lnTo>
                      <a:lnTo>
                        <a:pt x="104" y="290"/>
                      </a:lnTo>
                      <a:lnTo>
                        <a:pt x="112" y="296"/>
                      </a:lnTo>
                      <a:lnTo>
                        <a:pt x="118" y="300"/>
                      </a:lnTo>
                      <a:lnTo>
                        <a:pt x="118" y="300"/>
                      </a:lnTo>
                      <a:lnTo>
                        <a:pt x="126" y="304"/>
                      </a:lnTo>
                      <a:lnTo>
                        <a:pt x="132" y="310"/>
                      </a:lnTo>
                      <a:lnTo>
                        <a:pt x="146" y="324"/>
                      </a:lnTo>
                      <a:lnTo>
                        <a:pt x="156" y="340"/>
                      </a:lnTo>
                      <a:lnTo>
                        <a:pt x="160" y="350"/>
                      </a:lnTo>
                      <a:lnTo>
                        <a:pt x="160" y="350"/>
                      </a:lnTo>
                      <a:lnTo>
                        <a:pt x="160" y="354"/>
                      </a:lnTo>
                      <a:lnTo>
                        <a:pt x="164" y="360"/>
                      </a:lnTo>
                      <a:lnTo>
                        <a:pt x="176" y="374"/>
                      </a:lnTo>
                      <a:lnTo>
                        <a:pt x="192" y="394"/>
                      </a:lnTo>
                      <a:lnTo>
                        <a:pt x="192" y="394"/>
                      </a:lnTo>
                      <a:lnTo>
                        <a:pt x="198" y="416"/>
                      </a:lnTo>
                      <a:lnTo>
                        <a:pt x="200" y="434"/>
                      </a:lnTo>
                      <a:lnTo>
                        <a:pt x="198" y="442"/>
                      </a:lnTo>
                      <a:lnTo>
                        <a:pt x="196" y="446"/>
                      </a:lnTo>
                      <a:lnTo>
                        <a:pt x="196" y="446"/>
                      </a:lnTo>
                      <a:lnTo>
                        <a:pt x="194" y="450"/>
                      </a:lnTo>
                      <a:lnTo>
                        <a:pt x="196" y="454"/>
                      </a:lnTo>
                      <a:lnTo>
                        <a:pt x="202" y="462"/>
                      </a:lnTo>
                      <a:lnTo>
                        <a:pt x="214" y="472"/>
                      </a:lnTo>
                      <a:lnTo>
                        <a:pt x="214" y="472"/>
                      </a:lnTo>
                      <a:lnTo>
                        <a:pt x="216" y="476"/>
                      </a:lnTo>
                      <a:lnTo>
                        <a:pt x="222" y="486"/>
                      </a:lnTo>
                      <a:lnTo>
                        <a:pt x="224" y="492"/>
                      </a:lnTo>
                      <a:lnTo>
                        <a:pt x="226" y="498"/>
                      </a:lnTo>
                      <a:lnTo>
                        <a:pt x="226" y="506"/>
                      </a:lnTo>
                      <a:lnTo>
                        <a:pt x="222" y="512"/>
                      </a:lnTo>
                      <a:lnTo>
                        <a:pt x="222" y="512"/>
                      </a:lnTo>
                      <a:lnTo>
                        <a:pt x="220" y="518"/>
                      </a:lnTo>
                      <a:lnTo>
                        <a:pt x="220" y="526"/>
                      </a:lnTo>
                      <a:lnTo>
                        <a:pt x="222" y="536"/>
                      </a:lnTo>
                      <a:lnTo>
                        <a:pt x="226" y="546"/>
                      </a:lnTo>
                      <a:lnTo>
                        <a:pt x="236" y="564"/>
                      </a:lnTo>
                      <a:lnTo>
                        <a:pt x="240" y="572"/>
                      </a:lnTo>
                      <a:lnTo>
                        <a:pt x="244" y="574"/>
                      </a:lnTo>
                      <a:lnTo>
                        <a:pt x="244" y="574"/>
                      </a:lnTo>
                      <a:lnTo>
                        <a:pt x="248" y="578"/>
                      </a:lnTo>
                      <a:lnTo>
                        <a:pt x="250" y="582"/>
                      </a:lnTo>
                      <a:lnTo>
                        <a:pt x="256" y="594"/>
                      </a:lnTo>
                      <a:lnTo>
                        <a:pt x="260" y="612"/>
                      </a:lnTo>
                      <a:lnTo>
                        <a:pt x="260" y="612"/>
                      </a:lnTo>
                      <a:lnTo>
                        <a:pt x="260" y="614"/>
                      </a:lnTo>
                      <a:lnTo>
                        <a:pt x="264" y="624"/>
                      </a:lnTo>
                      <a:lnTo>
                        <a:pt x="272" y="640"/>
                      </a:lnTo>
                      <a:lnTo>
                        <a:pt x="288" y="660"/>
                      </a:lnTo>
                      <a:lnTo>
                        <a:pt x="288" y="660"/>
                      </a:lnTo>
                      <a:lnTo>
                        <a:pt x="304" y="680"/>
                      </a:lnTo>
                      <a:lnTo>
                        <a:pt x="314" y="694"/>
                      </a:lnTo>
                      <a:lnTo>
                        <a:pt x="328" y="714"/>
                      </a:lnTo>
                      <a:lnTo>
                        <a:pt x="328" y="714"/>
                      </a:lnTo>
                      <a:lnTo>
                        <a:pt x="332" y="718"/>
                      </a:lnTo>
                      <a:lnTo>
                        <a:pt x="338" y="724"/>
                      </a:lnTo>
                      <a:lnTo>
                        <a:pt x="356" y="732"/>
                      </a:lnTo>
                      <a:lnTo>
                        <a:pt x="378" y="740"/>
                      </a:lnTo>
                      <a:lnTo>
                        <a:pt x="430" y="746"/>
                      </a:lnTo>
                      <a:lnTo>
                        <a:pt x="484" y="746"/>
                      </a:lnTo>
                      <a:lnTo>
                        <a:pt x="534" y="746"/>
                      </a:lnTo>
                      <a:lnTo>
                        <a:pt x="604" y="752"/>
                      </a:lnTo>
                      <a:lnTo>
                        <a:pt x="622" y="754"/>
                      </a:lnTo>
                      <a:lnTo>
                        <a:pt x="622" y="754"/>
                      </a:lnTo>
                      <a:lnTo>
                        <a:pt x="562" y="790"/>
                      </a:lnTo>
                      <a:lnTo>
                        <a:pt x="518" y="820"/>
                      </a:lnTo>
                      <a:lnTo>
                        <a:pt x="488" y="842"/>
                      </a:lnTo>
                      <a:lnTo>
                        <a:pt x="470" y="858"/>
                      </a:lnTo>
                      <a:lnTo>
                        <a:pt x="462" y="868"/>
                      </a:lnTo>
                      <a:lnTo>
                        <a:pt x="458" y="874"/>
                      </a:lnTo>
                      <a:lnTo>
                        <a:pt x="458" y="876"/>
                      </a:lnTo>
                      <a:lnTo>
                        <a:pt x="458" y="878"/>
                      </a:lnTo>
                      <a:lnTo>
                        <a:pt x="384" y="988"/>
                      </a:lnTo>
                      <a:lnTo>
                        <a:pt x="388" y="1004"/>
                      </a:lnTo>
                      <a:lnTo>
                        <a:pt x="384" y="1022"/>
                      </a:lnTo>
                      <a:lnTo>
                        <a:pt x="366" y="1052"/>
                      </a:lnTo>
                      <a:lnTo>
                        <a:pt x="354" y="1078"/>
                      </a:lnTo>
                      <a:lnTo>
                        <a:pt x="342" y="1124"/>
                      </a:lnTo>
                      <a:lnTo>
                        <a:pt x="342" y="1124"/>
                      </a:lnTo>
                      <a:lnTo>
                        <a:pt x="342" y="1130"/>
                      </a:lnTo>
                      <a:lnTo>
                        <a:pt x="344" y="1142"/>
                      </a:lnTo>
                      <a:lnTo>
                        <a:pt x="348" y="1148"/>
                      </a:lnTo>
                      <a:lnTo>
                        <a:pt x="350" y="1156"/>
                      </a:lnTo>
                      <a:lnTo>
                        <a:pt x="356" y="1162"/>
                      </a:lnTo>
                      <a:lnTo>
                        <a:pt x="364" y="1166"/>
                      </a:lnTo>
                      <a:lnTo>
                        <a:pt x="364" y="1166"/>
                      </a:lnTo>
                      <a:lnTo>
                        <a:pt x="372" y="1170"/>
                      </a:lnTo>
                      <a:lnTo>
                        <a:pt x="376" y="1176"/>
                      </a:lnTo>
                      <a:lnTo>
                        <a:pt x="380" y="1184"/>
                      </a:lnTo>
                      <a:lnTo>
                        <a:pt x="382" y="1192"/>
                      </a:lnTo>
                      <a:lnTo>
                        <a:pt x="380" y="1206"/>
                      </a:lnTo>
                      <a:lnTo>
                        <a:pt x="380" y="1212"/>
                      </a:lnTo>
                      <a:lnTo>
                        <a:pt x="382" y="1244"/>
                      </a:lnTo>
                      <a:lnTo>
                        <a:pt x="382" y="1244"/>
                      </a:lnTo>
                      <a:lnTo>
                        <a:pt x="384" y="1248"/>
                      </a:lnTo>
                      <a:lnTo>
                        <a:pt x="392" y="1258"/>
                      </a:lnTo>
                      <a:lnTo>
                        <a:pt x="398" y="1264"/>
                      </a:lnTo>
                      <a:lnTo>
                        <a:pt x="406" y="1268"/>
                      </a:lnTo>
                      <a:lnTo>
                        <a:pt x="416" y="1272"/>
                      </a:lnTo>
                      <a:lnTo>
                        <a:pt x="428" y="1272"/>
                      </a:lnTo>
                      <a:lnTo>
                        <a:pt x="428" y="1272"/>
                      </a:lnTo>
                      <a:lnTo>
                        <a:pt x="440" y="1274"/>
                      </a:lnTo>
                      <a:lnTo>
                        <a:pt x="448" y="1280"/>
                      </a:lnTo>
                      <a:lnTo>
                        <a:pt x="452" y="1286"/>
                      </a:lnTo>
                      <a:lnTo>
                        <a:pt x="456" y="1294"/>
                      </a:lnTo>
                      <a:lnTo>
                        <a:pt x="458" y="1310"/>
                      </a:lnTo>
                      <a:lnTo>
                        <a:pt x="458" y="1316"/>
                      </a:lnTo>
                      <a:lnTo>
                        <a:pt x="458" y="1316"/>
                      </a:lnTo>
                      <a:lnTo>
                        <a:pt x="456" y="1338"/>
                      </a:lnTo>
                      <a:lnTo>
                        <a:pt x="458" y="1354"/>
                      </a:lnTo>
                      <a:lnTo>
                        <a:pt x="458" y="1360"/>
                      </a:lnTo>
                      <a:lnTo>
                        <a:pt x="460" y="1364"/>
                      </a:lnTo>
                      <a:lnTo>
                        <a:pt x="460" y="1364"/>
                      </a:lnTo>
                      <a:lnTo>
                        <a:pt x="468" y="1374"/>
                      </a:lnTo>
                      <a:lnTo>
                        <a:pt x="474" y="1378"/>
                      </a:lnTo>
                      <a:lnTo>
                        <a:pt x="486" y="1380"/>
                      </a:lnTo>
                      <a:lnTo>
                        <a:pt x="486" y="1380"/>
                      </a:lnTo>
                      <a:lnTo>
                        <a:pt x="502" y="1380"/>
                      </a:lnTo>
                      <a:lnTo>
                        <a:pt x="514" y="1384"/>
                      </a:lnTo>
                      <a:lnTo>
                        <a:pt x="522" y="1390"/>
                      </a:lnTo>
                      <a:lnTo>
                        <a:pt x="526" y="1394"/>
                      </a:lnTo>
                      <a:lnTo>
                        <a:pt x="526" y="1396"/>
                      </a:lnTo>
                      <a:lnTo>
                        <a:pt x="526" y="1396"/>
                      </a:lnTo>
                      <a:lnTo>
                        <a:pt x="526" y="1400"/>
                      </a:lnTo>
                      <a:lnTo>
                        <a:pt x="530" y="1404"/>
                      </a:lnTo>
                      <a:lnTo>
                        <a:pt x="532" y="1408"/>
                      </a:lnTo>
                      <a:lnTo>
                        <a:pt x="534" y="1414"/>
                      </a:lnTo>
                      <a:lnTo>
                        <a:pt x="536" y="1422"/>
                      </a:lnTo>
                      <a:lnTo>
                        <a:pt x="536" y="1432"/>
                      </a:lnTo>
                      <a:lnTo>
                        <a:pt x="532" y="1446"/>
                      </a:lnTo>
                      <a:lnTo>
                        <a:pt x="524" y="1462"/>
                      </a:lnTo>
                      <a:lnTo>
                        <a:pt x="524" y="1462"/>
                      </a:lnTo>
                      <a:lnTo>
                        <a:pt x="492" y="1522"/>
                      </a:lnTo>
                      <a:lnTo>
                        <a:pt x="478" y="1540"/>
                      </a:lnTo>
                      <a:lnTo>
                        <a:pt x="472" y="1546"/>
                      </a:lnTo>
                      <a:lnTo>
                        <a:pt x="466" y="1550"/>
                      </a:lnTo>
                      <a:lnTo>
                        <a:pt x="466" y="1550"/>
                      </a:lnTo>
                      <a:lnTo>
                        <a:pt x="460" y="1554"/>
                      </a:lnTo>
                      <a:lnTo>
                        <a:pt x="454" y="1560"/>
                      </a:lnTo>
                      <a:lnTo>
                        <a:pt x="440" y="1578"/>
                      </a:lnTo>
                      <a:lnTo>
                        <a:pt x="424" y="1604"/>
                      </a:lnTo>
                      <a:lnTo>
                        <a:pt x="424" y="1604"/>
                      </a:lnTo>
                      <a:lnTo>
                        <a:pt x="420" y="1614"/>
                      </a:lnTo>
                      <a:lnTo>
                        <a:pt x="412" y="1636"/>
                      </a:lnTo>
                      <a:lnTo>
                        <a:pt x="410" y="1650"/>
                      </a:lnTo>
                      <a:lnTo>
                        <a:pt x="408" y="1666"/>
                      </a:lnTo>
                      <a:lnTo>
                        <a:pt x="410" y="1680"/>
                      </a:lnTo>
                      <a:lnTo>
                        <a:pt x="414" y="1686"/>
                      </a:lnTo>
                      <a:lnTo>
                        <a:pt x="416" y="1692"/>
                      </a:lnTo>
                      <a:lnTo>
                        <a:pt x="416" y="1692"/>
                      </a:lnTo>
                      <a:lnTo>
                        <a:pt x="426" y="1702"/>
                      </a:lnTo>
                      <a:lnTo>
                        <a:pt x="438" y="1710"/>
                      </a:lnTo>
                      <a:lnTo>
                        <a:pt x="450" y="1714"/>
                      </a:lnTo>
                      <a:lnTo>
                        <a:pt x="456" y="1714"/>
                      </a:lnTo>
                      <a:lnTo>
                        <a:pt x="464" y="1714"/>
                      </a:lnTo>
                      <a:lnTo>
                        <a:pt x="470" y="1712"/>
                      </a:lnTo>
                      <a:lnTo>
                        <a:pt x="478" y="1710"/>
                      </a:lnTo>
                      <a:lnTo>
                        <a:pt x="486" y="1704"/>
                      </a:lnTo>
                      <a:lnTo>
                        <a:pt x="492" y="1698"/>
                      </a:lnTo>
                      <a:lnTo>
                        <a:pt x="500" y="1690"/>
                      </a:lnTo>
                      <a:lnTo>
                        <a:pt x="508" y="1678"/>
                      </a:lnTo>
                      <a:lnTo>
                        <a:pt x="514" y="1666"/>
                      </a:lnTo>
                      <a:lnTo>
                        <a:pt x="522" y="1650"/>
                      </a:lnTo>
                      <a:lnTo>
                        <a:pt x="522" y="1650"/>
                      </a:lnTo>
                      <a:lnTo>
                        <a:pt x="548" y="1592"/>
                      </a:lnTo>
                      <a:lnTo>
                        <a:pt x="568" y="1554"/>
                      </a:lnTo>
                      <a:lnTo>
                        <a:pt x="582" y="1532"/>
                      </a:lnTo>
                      <a:lnTo>
                        <a:pt x="586" y="1526"/>
                      </a:lnTo>
                      <a:lnTo>
                        <a:pt x="586" y="1526"/>
                      </a:lnTo>
                      <a:lnTo>
                        <a:pt x="590" y="1522"/>
                      </a:lnTo>
                      <a:lnTo>
                        <a:pt x="594" y="1518"/>
                      </a:lnTo>
                      <a:lnTo>
                        <a:pt x="600" y="1516"/>
                      </a:lnTo>
                      <a:lnTo>
                        <a:pt x="608" y="1514"/>
                      </a:lnTo>
                      <a:lnTo>
                        <a:pt x="620" y="1514"/>
                      </a:lnTo>
                      <a:lnTo>
                        <a:pt x="632" y="1516"/>
                      </a:lnTo>
                      <a:lnTo>
                        <a:pt x="648" y="1520"/>
                      </a:lnTo>
                      <a:lnTo>
                        <a:pt x="648" y="1520"/>
                      </a:lnTo>
                      <a:lnTo>
                        <a:pt x="662" y="1528"/>
                      </a:lnTo>
                      <a:lnTo>
                        <a:pt x="668" y="1532"/>
                      </a:lnTo>
                      <a:lnTo>
                        <a:pt x="670" y="1536"/>
                      </a:lnTo>
                      <a:lnTo>
                        <a:pt x="668" y="1536"/>
                      </a:lnTo>
                      <a:lnTo>
                        <a:pt x="664" y="1538"/>
                      </a:lnTo>
                      <a:lnTo>
                        <a:pt x="670" y="1538"/>
                      </a:lnTo>
                      <a:lnTo>
                        <a:pt x="670" y="1538"/>
                      </a:lnTo>
                      <a:lnTo>
                        <a:pt x="682" y="1536"/>
                      </a:lnTo>
                      <a:lnTo>
                        <a:pt x="692" y="1532"/>
                      </a:lnTo>
                      <a:lnTo>
                        <a:pt x="700" y="1528"/>
                      </a:lnTo>
                      <a:lnTo>
                        <a:pt x="700" y="1528"/>
                      </a:lnTo>
                      <a:lnTo>
                        <a:pt x="708" y="1522"/>
                      </a:lnTo>
                      <a:lnTo>
                        <a:pt x="716" y="1518"/>
                      </a:lnTo>
                      <a:lnTo>
                        <a:pt x="724" y="1516"/>
                      </a:lnTo>
                      <a:lnTo>
                        <a:pt x="724" y="1516"/>
                      </a:lnTo>
                      <a:lnTo>
                        <a:pt x="734" y="1518"/>
                      </a:lnTo>
                      <a:lnTo>
                        <a:pt x="744" y="1522"/>
                      </a:lnTo>
                      <a:lnTo>
                        <a:pt x="754" y="1528"/>
                      </a:lnTo>
                      <a:lnTo>
                        <a:pt x="754" y="1528"/>
                      </a:lnTo>
                      <a:lnTo>
                        <a:pt x="758" y="1530"/>
                      </a:lnTo>
                      <a:lnTo>
                        <a:pt x="768" y="1532"/>
                      </a:lnTo>
                      <a:lnTo>
                        <a:pt x="774" y="1532"/>
                      </a:lnTo>
                      <a:lnTo>
                        <a:pt x="780" y="1532"/>
                      </a:lnTo>
                      <a:lnTo>
                        <a:pt x="786" y="1528"/>
                      </a:lnTo>
                      <a:lnTo>
                        <a:pt x="794" y="1520"/>
                      </a:lnTo>
                      <a:lnTo>
                        <a:pt x="794" y="1520"/>
                      </a:lnTo>
                      <a:lnTo>
                        <a:pt x="800" y="1512"/>
                      </a:lnTo>
                      <a:lnTo>
                        <a:pt x="806" y="1500"/>
                      </a:lnTo>
                      <a:lnTo>
                        <a:pt x="812" y="1478"/>
                      </a:lnTo>
                      <a:lnTo>
                        <a:pt x="816" y="1458"/>
                      </a:lnTo>
                      <a:lnTo>
                        <a:pt x="816" y="1452"/>
                      </a:lnTo>
                      <a:lnTo>
                        <a:pt x="840" y="1406"/>
                      </a:lnTo>
                      <a:lnTo>
                        <a:pt x="844" y="1388"/>
                      </a:lnTo>
                      <a:lnTo>
                        <a:pt x="870" y="1386"/>
                      </a:lnTo>
                      <a:lnTo>
                        <a:pt x="894" y="1318"/>
                      </a:lnTo>
                      <a:lnTo>
                        <a:pt x="922" y="1204"/>
                      </a:lnTo>
                      <a:lnTo>
                        <a:pt x="952" y="1056"/>
                      </a:lnTo>
                      <a:lnTo>
                        <a:pt x="970" y="942"/>
                      </a:lnTo>
                      <a:lnTo>
                        <a:pt x="970" y="942"/>
                      </a:lnTo>
                      <a:lnTo>
                        <a:pt x="974" y="940"/>
                      </a:lnTo>
                      <a:lnTo>
                        <a:pt x="978" y="928"/>
                      </a:lnTo>
                      <a:lnTo>
                        <a:pt x="984" y="908"/>
                      </a:lnTo>
                      <a:lnTo>
                        <a:pt x="986" y="894"/>
                      </a:lnTo>
                      <a:lnTo>
                        <a:pt x="988" y="880"/>
                      </a:lnTo>
                      <a:lnTo>
                        <a:pt x="988" y="880"/>
                      </a:lnTo>
                      <a:lnTo>
                        <a:pt x="990" y="866"/>
                      </a:lnTo>
                      <a:lnTo>
                        <a:pt x="994" y="858"/>
                      </a:lnTo>
                      <a:lnTo>
                        <a:pt x="1000" y="856"/>
                      </a:lnTo>
                      <a:lnTo>
                        <a:pt x="1004" y="854"/>
                      </a:lnTo>
                      <a:lnTo>
                        <a:pt x="1004" y="880"/>
                      </a:lnTo>
                      <a:lnTo>
                        <a:pt x="996" y="942"/>
                      </a:lnTo>
                      <a:lnTo>
                        <a:pt x="998" y="962"/>
                      </a:lnTo>
                      <a:lnTo>
                        <a:pt x="990" y="990"/>
                      </a:lnTo>
                      <a:lnTo>
                        <a:pt x="990" y="1034"/>
                      </a:lnTo>
                      <a:lnTo>
                        <a:pt x="990" y="1046"/>
                      </a:lnTo>
                      <a:lnTo>
                        <a:pt x="990" y="1108"/>
                      </a:lnTo>
                      <a:lnTo>
                        <a:pt x="998" y="1112"/>
                      </a:lnTo>
                      <a:lnTo>
                        <a:pt x="998" y="1122"/>
                      </a:lnTo>
                      <a:lnTo>
                        <a:pt x="990" y="1130"/>
                      </a:lnTo>
                      <a:lnTo>
                        <a:pt x="992" y="1160"/>
                      </a:lnTo>
                      <a:lnTo>
                        <a:pt x="992" y="1208"/>
                      </a:lnTo>
                      <a:lnTo>
                        <a:pt x="1010" y="1248"/>
                      </a:lnTo>
                      <a:lnTo>
                        <a:pt x="1040" y="1274"/>
                      </a:lnTo>
                      <a:lnTo>
                        <a:pt x="1044" y="1246"/>
                      </a:lnTo>
                      <a:lnTo>
                        <a:pt x="1048" y="1274"/>
                      </a:lnTo>
                      <a:lnTo>
                        <a:pt x="1078" y="1248"/>
                      </a:lnTo>
                      <a:lnTo>
                        <a:pt x="1096" y="1208"/>
                      </a:lnTo>
                      <a:lnTo>
                        <a:pt x="1096" y="1160"/>
                      </a:lnTo>
                      <a:lnTo>
                        <a:pt x="1098" y="1130"/>
                      </a:lnTo>
                      <a:lnTo>
                        <a:pt x="1088" y="1122"/>
                      </a:lnTo>
                      <a:lnTo>
                        <a:pt x="1088" y="1112"/>
                      </a:lnTo>
                      <a:lnTo>
                        <a:pt x="1098" y="1108"/>
                      </a:lnTo>
                      <a:lnTo>
                        <a:pt x="1098" y="1046"/>
                      </a:lnTo>
                      <a:lnTo>
                        <a:pt x="1098" y="1034"/>
                      </a:lnTo>
                      <a:lnTo>
                        <a:pt x="1098" y="990"/>
                      </a:lnTo>
                      <a:lnTo>
                        <a:pt x="1088" y="962"/>
                      </a:lnTo>
                      <a:lnTo>
                        <a:pt x="1090" y="942"/>
                      </a:lnTo>
                      <a:lnTo>
                        <a:pt x="1084" y="880"/>
                      </a:lnTo>
                      <a:lnTo>
                        <a:pt x="1082" y="856"/>
                      </a:lnTo>
                      <a:lnTo>
                        <a:pt x="1082" y="856"/>
                      </a:lnTo>
                      <a:lnTo>
                        <a:pt x="1088" y="854"/>
                      </a:lnTo>
                      <a:lnTo>
                        <a:pt x="1094" y="858"/>
                      </a:lnTo>
                      <a:lnTo>
                        <a:pt x="1100" y="866"/>
                      </a:lnTo>
                      <a:lnTo>
                        <a:pt x="1102" y="880"/>
                      </a:lnTo>
                      <a:lnTo>
                        <a:pt x="1102" y="880"/>
                      </a:lnTo>
                      <a:lnTo>
                        <a:pt x="1102" y="894"/>
                      </a:lnTo>
                      <a:lnTo>
                        <a:pt x="1106" y="908"/>
                      </a:lnTo>
                      <a:lnTo>
                        <a:pt x="1112" y="928"/>
                      </a:lnTo>
                      <a:lnTo>
                        <a:pt x="1116" y="940"/>
                      </a:lnTo>
                      <a:lnTo>
                        <a:pt x="1120" y="942"/>
                      </a:lnTo>
                      <a:lnTo>
                        <a:pt x="1138" y="1056"/>
                      </a:lnTo>
                      <a:lnTo>
                        <a:pt x="1168" y="1204"/>
                      </a:lnTo>
                      <a:lnTo>
                        <a:pt x="1196" y="1318"/>
                      </a:lnTo>
                      <a:lnTo>
                        <a:pt x="1220" y="1386"/>
                      </a:lnTo>
                      <a:lnTo>
                        <a:pt x="1246" y="1388"/>
                      </a:lnTo>
                      <a:lnTo>
                        <a:pt x="1250" y="1406"/>
                      </a:lnTo>
                      <a:lnTo>
                        <a:pt x="1274" y="1452"/>
                      </a:lnTo>
                      <a:lnTo>
                        <a:pt x="1274" y="1452"/>
                      </a:lnTo>
                      <a:lnTo>
                        <a:pt x="1274" y="1458"/>
                      </a:lnTo>
                      <a:lnTo>
                        <a:pt x="1278" y="1478"/>
                      </a:lnTo>
                      <a:lnTo>
                        <a:pt x="1284" y="1500"/>
                      </a:lnTo>
                      <a:lnTo>
                        <a:pt x="1290" y="1512"/>
                      </a:lnTo>
                      <a:lnTo>
                        <a:pt x="1296" y="1520"/>
                      </a:lnTo>
                      <a:lnTo>
                        <a:pt x="1296" y="1520"/>
                      </a:lnTo>
                      <a:lnTo>
                        <a:pt x="1304" y="1528"/>
                      </a:lnTo>
                      <a:lnTo>
                        <a:pt x="1310" y="1532"/>
                      </a:lnTo>
                      <a:lnTo>
                        <a:pt x="1316" y="1532"/>
                      </a:lnTo>
                      <a:lnTo>
                        <a:pt x="1322" y="1532"/>
                      </a:lnTo>
                      <a:lnTo>
                        <a:pt x="1332" y="1530"/>
                      </a:lnTo>
                      <a:lnTo>
                        <a:pt x="1334" y="1528"/>
                      </a:lnTo>
                      <a:lnTo>
                        <a:pt x="1334" y="1528"/>
                      </a:lnTo>
                      <a:lnTo>
                        <a:pt x="1346" y="1522"/>
                      </a:lnTo>
                      <a:lnTo>
                        <a:pt x="1356" y="1518"/>
                      </a:lnTo>
                      <a:lnTo>
                        <a:pt x="1366" y="1516"/>
                      </a:lnTo>
                      <a:lnTo>
                        <a:pt x="1366" y="1516"/>
                      </a:lnTo>
                      <a:lnTo>
                        <a:pt x="1374" y="1518"/>
                      </a:lnTo>
                      <a:lnTo>
                        <a:pt x="1382" y="1522"/>
                      </a:lnTo>
                      <a:lnTo>
                        <a:pt x="1390" y="1528"/>
                      </a:lnTo>
                      <a:lnTo>
                        <a:pt x="1390" y="1528"/>
                      </a:lnTo>
                      <a:lnTo>
                        <a:pt x="1398" y="1532"/>
                      </a:lnTo>
                      <a:lnTo>
                        <a:pt x="1406" y="1536"/>
                      </a:lnTo>
                      <a:lnTo>
                        <a:pt x="1420" y="1538"/>
                      </a:lnTo>
                      <a:lnTo>
                        <a:pt x="1420" y="1538"/>
                      </a:lnTo>
                      <a:lnTo>
                        <a:pt x="1426" y="1538"/>
                      </a:lnTo>
                      <a:lnTo>
                        <a:pt x="1422" y="1536"/>
                      </a:lnTo>
                      <a:lnTo>
                        <a:pt x="1420" y="1536"/>
                      </a:lnTo>
                      <a:lnTo>
                        <a:pt x="1422" y="1532"/>
                      </a:lnTo>
                      <a:lnTo>
                        <a:pt x="1428" y="1528"/>
                      </a:lnTo>
                      <a:lnTo>
                        <a:pt x="1442" y="1520"/>
                      </a:lnTo>
                      <a:lnTo>
                        <a:pt x="1442" y="1520"/>
                      </a:lnTo>
                      <a:lnTo>
                        <a:pt x="1458" y="1516"/>
                      </a:lnTo>
                      <a:lnTo>
                        <a:pt x="1470" y="1514"/>
                      </a:lnTo>
                      <a:lnTo>
                        <a:pt x="1482" y="1514"/>
                      </a:lnTo>
                      <a:lnTo>
                        <a:pt x="1490" y="1516"/>
                      </a:lnTo>
                      <a:lnTo>
                        <a:pt x="1496" y="1518"/>
                      </a:lnTo>
                      <a:lnTo>
                        <a:pt x="1500" y="1522"/>
                      </a:lnTo>
                      <a:lnTo>
                        <a:pt x="1502" y="1526"/>
                      </a:lnTo>
                      <a:lnTo>
                        <a:pt x="1502" y="1526"/>
                      </a:lnTo>
                      <a:lnTo>
                        <a:pt x="1508" y="1532"/>
                      </a:lnTo>
                      <a:lnTo>
                        <a:pt x="1522" y="1554"/>
                      </a:lnTo>
                      <a:lnTo>
                        <a:pt x="1542" y="1592"/>
                      </a:lnTo>
                      <a:lnTo>
                        <a:pt x="1568" y="1650"/>
                      </a:lnTo>
                      <a:lnTo>
                        <a:pt x="1568" y="1650"/>
                      </a:lnTo>
                      <a:lnTo>
                        <a:pt x="1576" y="1666"/>
                      </a:lnTo>
                      <a:lnTo>
                        <a:pt x="1582" y="1678"/>
                      </a:lnTo>
                      <a:lnTo>
                        <a:pt x="1590" y="1690"/>
                      </a:lnTo>
                      <a:lnTo>
                        <a:pt x="1598" y="1698"/>
                      </a:lnTo>
                      <a:lnTo>
                        <a:pt x="1604" y="1704"/>
                      </a:lnTo>
                      <a:lnTo>
                        <a:pt x="1612" y="1710"/>
                      </a:lnTo>
                      <a:lnTo>
                        <a:pt x="1620" y="1712"/>
                      </a:lnTo>
                      <a:lnTo>
                        <a:pt x="1626" y="1714"/>
                      </a:lnTo>
                      <a:lnTo>
                        <a:pt x="1634" y="1714"/>
                      </a:lnTo>
                      <a:lnTo>
                        <a:pt x="1640" y="1714"/>
                      </a:lnTo>
                      <a:lnTo>
                        <a:pt x="1652" y="1710"/>
                      </a:lnTo>
                      <a:lnTo>
                        <a:pt x="1664" y="1702"/>
                      </a:lnTo>
                      <a:lnTo>
                        <a:pt x="1672" y="1692"/>
                      </a:lnTo>
                      <a:lnTo>
                        <a:pt x="1672" y="1692"/>
                      </a:lnTo>
                      <a:lnTo>
                        <a:pt x="1676" y="1686"/>
                      </a:lnTo>
                      <a:lnTo>
                        <a:pt x="1678" y="1680"/>
                      </a:lnTo>
                      <a:lnTo>
                        <a:pt x="1682" y="1666"/>
                      </a:lnTo>
                      <a:lnTo>
                        <a:pt x="1680" y="1650"/>
                      </a:lnTo>
                      <a:lnTo>
                        <a:pt x="1678" y="1636"/>
                      </a:lnTo>
                      <a:lnTo>
                        <a:pt x="1670" y="1614"/>
                      </a:lnTo>
                      <a:lnTo>
                        <a:pt x="1666" y="1604"/>
                      </a:lnTo>
                      <a:lnTo>
                        <a:pt x="1666" y="1604"/>
                      </a:lnTo>
                      <a:lnTo>
                        <a:pt x="1650" y="1578"/>
                      </a:lnTo>
                      <a:lnTo>
                        <a:pt x="1636" y="1560"/>
                      </a:lnTo>
                      <a:lnTo>
                        <a:pt x="1630" y="1554"/>
                      </a:lnTo>
                      <a:lnTo>
                        <a:pt x="1622" y="1550"/>
                      </a:lnTo>
                      <a:lnTo>
                        <a:pt x="1622" y="1550"/>
                      </a:lnTo>
                      <a:lnTo>
                        <a:pt x="1618" y="1546"/>
                      </a:lnTo>
                      <a:lnTo>
                        <a:pt x="1612" y="1540"/>
                      </a:lnTo>
                      <a:lnTo>
                        <a:pt x="1598" y="1522"/>
                      </a:lnTo>
                      <a:lnTo>
                        <a:pt x="1566" y="1462"/>
                      </a:lnTo>
                      <a:lnTo>
                        <a:pt x="1566" y="1462"/>
                      </a:lnTo>
                      <a:lnTo>
                        <a:pt x="1558" y="1446"/>
                      </a:lnTo>
                      <a:lnTo>
                        <a:pt x="1554" y="1432"/>
                      </a:lnTo>
                      <a:lnTo>
                        <a:pt x="1554" y="1422"/>
                      </a:lnTo>
                      <a:lnTo>
                        <a:pt x="1556" y="1414"/>
                      </a:lnTo>
                      <a:lnTo>
                        <a:pt x="1558" y="1408"/>
                      </a:lnTo>
                      <a:lnTo>
                        <a:pt x="1560" y="1404"/>
                      </a:lnTo>
                      <a:lnTo>
                        <a:pt x="1562" y="1400"/>
                      </a:lnTo>
                      <a:lnTo>
                        <a:pt x="1564" y="1396"/>
                      </a:lnTo>
                      <a:lnTo>
                        <a:pt x="1564" y="1396"/>
                      </a:lnTo>
                      <a:lnTo>
                        <a:pt x="1564" y="1394"/>
                      </a:lnTo>
                      <a:lnTo>
                        <a:pt x="1566" y="1390"/>
                      </a:lnTo>
                      <a:lnTo>
                        <a:pt x="1576" y="1384"/>
                      </a:lnTo>
                      <a:lnTo>
                        <a:pt x="1588" y="1380"/>
                      </a:lnTo>
                      <a:lnTo>
                        <a:pt x="1604" y="1380"/>
                      </a:lnTo>
                      <a:lnTo>
                        <a:pt x="1604" y="1380"/>
                      </a:lnTo>
                      <a:lnTo>
                        <a:pt x="1616" y="1378"/>
                      </a:lnTo>
                      <a:lnTo>
                        <a:pt x="1622" y="1374"/>
                      </a:lnTo>
                      <a:lnTo>
                        <a:pt x="1630" y="1364"/>
                      </a:lnTo>
                      <a:lnTo>
                        <a:pt x="1630" y="1364"/>
                      </a:lnTo>
                      <a:lnTo>
                        <a:pt x="1632" y="1360"/>
                      </a:lnTo>
                      <a:lnTo>
                        <a:pt x="1632" y="1354"/>
                      </a:lnTo>
                      <a:lnTo>
                        <a:pt x="1632" y="1338"/>
                      </a:lnTo>
                      <a:lnTo>
                        <a:pt x="1632" y="1316"/>
                      </a:lnTo>
                      <a:lnTo>
                        <a:pt x="1632" y="1316"/>
                      </a:lnTo>
                      <a:lnTo>
                        <a:pt x="1632" y="1310"/>
                      </a:lnTo>
                      <a:lnTo>
                        <a:pt x="1634" y="1294"/>
                      </a:lnTo>
                      <a:lnTo>
                        <a:pt x="1638" y="1286"/>
                      </a:lnTo>
                      <a:lnTo>
                        <a:pt x="1642" y="1280"/>
                      </a:lnTo>
                      <a:lnTo>
                        <a:pt x="1650" y="1274"/>
                      </a:lnTo>
                      <a:lnTo>
                        <a:pt x="1662" y="1272"/>
                      </a:lnTo>
                      <a:lnTo>
                        <a:pt x="1662" y="1272"/>
                      </a:lnTo>
                      <a:lnTo>
                        <a:pt x="1674" y="1272"/>
                      </a:lnTo>
                      <a:lnTo>
                        <a:pt x="1684" y="1268"/>
                      </a:lnTo>
                      <a:lnTo>
                        <a:pt x="1692" y="1264"/>
                      </a:lnTo>
                      <a:lnTo>
                        <a:pt x="1698" y="1258"/>
                      </a:lnTo>
                      <a:lnTo>
                        <a:pt x="1706" y="1248"/>
                      </a:lnTo>
                      <a:lnTo>
                        <a:pt x="1708" y="1244"/>
                      </a:lnTo>
                      <a:lnTo>
                        <a:pt x="1710" y="1212"/>
                      </a:lnTo>
                      <a:lnTo>
                        <a:pt x="1710" y="1212"/>
                      </a:lnTo>
                      <a:lnTo>
                        <a:pt x="1710" y="1206"/>
                      </a:lnTo>
                      <a:lnTo>
                        <a:pt x="1708" y="1192"/>
                      </a:lnTo>
                      <a:lnTo>
                        <a:pt x="1710" y="1184"/>
                      </a:lnTo>
                      <a:lnTo>
                        <a:pt x="1712" y="1176"/>
                      </a:lnTo>
                      <a:lnTo>
                        <a:pt x="1718" y="1170"/>
                      </a:lnTo>
                      <a:lnTo>
                        <a:pt x="1726" y="1166"/>
                      </a:lnTo>
                      <a:lnTo>
                        <a:pt x="1726" y="1166"/>
                      </a:lnTo>
                      <a:lnTo>
                        <a:pt x="1734" y="1162"/>
                      </a:lnTo>
                      <a:lnTo>
                        <a:pt x="1738" y="1156"/>
                      </a:lnTo>
                      <a:lnTo>
                        <a:pt x="1742" y="1148"/>
                      </a:lnTo>
                      <a:lnTo>
                        <a:pt x="1746" y="1142"/>
                      </a:lnTo>
                      <a:lnTo>
                        <a:pt x="1748" y="1130"/>
                      </a:lnTo>
                      <a:lnTo>
                        <a:pt x="1748" y="1124"/>
                      </a:lnTo>
                      <a:lnTo>
                        <a:pt x="1736" y="1078"/>
                      </a:lnTo>
                      <a:lnTo>
                        <a:pt x="1724" y="1052"/>
                      </a:lnTo>
                      <a:lnTo>
                        <a:pt x="1706" y="1022"/>
                      </a:lnTo>
                      <a:lnTo>
                        <a:pt x="1702" y="1004"/>
                      </a:lnTo>
                      <a:lnTo>
                        <a:pt x="1706" y="988"/>
                      </a:lnTo>
                      <a:lnTo>
                        <a:pt x="1632" y="878"/>
                      </a:lnTo>
                      <a:lnTo>
                        <a:pt x="1632" y="878"/>
                      </a:lnTo>
                      <a:lnTo>
                        <a:pt x="1632" y="876"/>
                      </a:lnTo>
                      <a:lnTo>
                        <a:pt x="1632" y="874"/>
                      </a:lnTo>
                      <a:lnTo>
                        <a:pt x="1628" y="868"/>
                      </a:lnTo>
                      <a:lnTo>
                        <a:pt x="1620" y="858"/>
                      </a:lnTo>
                      <a:lnTo>
                        <a:pt x="1600" y="842"/>
                      </a:lnTo>
                      <a:lnTo>
                        <a:pt x="1572" y="820"/>
                      </a:lnTo>
                      <a:lnTo>
                        <a:pt x="1528" y="790"/>
                      </a:lnTo>
                      <a:lnTo>
                        <a:pt x="1466" y="754"/>
                      </a:lnTo>
                      <a:lnTo>
                        <a:pt x="1486" y="752"/>
                      </a:lnTo>
                      <a:lnTo>
                        <a:pt x="1556" y="746"/>
                      </a:lnTo>
                      <a:lnTo>
                        <a:pt x="1606" y="746"/>
                      </a:lnTo>
                      <a:lnTo>
                        <a:pt x="1660" y="746"/>
                      </a:lnTo>
                      <a:lnTo>
                        <a:pt x="1712" y="740"/>
                      </a:lnTo>
                      <a:lnTo>
                        <a:pt x="1712" y="740"/>
                      </a:lnTo>
                      <a:lnTo>
                        <a:pt x="1734" y="732"/>
                      </a:lnTo>
                      <a:lnTo>
                        <a:pt x="1750" y="724"/>
                      </a:lnTo>
                      <a:lnTo>
                        <a:pt x="1758" y="718"/>
                      </a:lnTo>
                      <a:lnTo>
                        <a:pt x="1762" y="714"/>
                      </a:lnTo>
                      <a:lnTo>
                        <a:pt x="1762" y="714"/>
                      </a:lnTo>
                      <a:lnTo>
                        <a:pt x="1776" y="694"/>
                      </a:lnTo>
                      <a:lnTo>
                        <a:pt x="1786" y="680"/>
                      </a:lnTo>
                      <a:lnTo>
                        <a:pt x="1802" y="660"/>
                      </a:lnTo>
                      <a:lnTo>
                        <a:pt x="1802" y="660"/>
                      </a:lnTo>
                      <a:lnTo>
                        <a:pt x="1818" y="640"/>
                      </a:lnTo>
                      <a:lnTo>
                        <a:pt x="1826" y="624"/>
                      </a:lnTo>
                      <a:lnTo>
                        <a:pt x="1830" y="614"/>
                      </a:lnTo>
                      <a:lnTo>
                        <a:pt x="1830" y="612"/>
                      </a:lnTo>
                      <a:lnTo>
                        <a:pt x="1830" y="612"/>
                      </a:lnTo>
                      <a:lnTo>
                        <a:pt x="1834" y="594"/>
                      </a:lnTo>
                      <a:lnTo>
                        <a:pt x="1840" y="582"/>
                      </a:lnTo>
                      <a:lnTo>
                        <a:pt x="1842" y="578"/>
                      </a:lnTo>
                      <a:lnTo>
                        <a:pt x="1846" y="574"/>
                      </a:lnTo>
                      <a:lnTo>
                        <a:pt x="1846" y="574"/>
                      </a:lnTo>
                      <a:lnTo>
                        <a:pt x="1850" y="572"/>
                      </a:lnTo>
                      <a:lnTo>
                        <a:pt x="1854" y="564"/>
                      </a:lnTo>
                      <a:lnTo>
                        <a:pt x="1864" y="546"/>
                      </a:lnTo>
                      <a:lnTo>
                        <a:pt x="1868" y="536"/>
                      </a:lnTo>
                      <a:lnTo>
                        <a:pt x="1870" y="526"/>
                      </a:lnTo>
                      <a:lnTo>
                        <a:pt x="1870" y="518"/>
                      </a:lnTo>
                      <a:lnTo>
                        <a:pt x="1868" y="512"/>
                      </a:lnTo>
                      <a:lnTo>
                        <a:pt x="1868" y="512"/>
                      </a:lnTo>
                      <a:lnTo>
                        <a:pt x="1864" y="506"/>
                      </a:lnTo>
                      <a:lnTo>
                        <a:pt x="1864" y="498"/>
                      </a:lnTo>
                      <a:lnTo>
                        <a:pt x="1866" y="492"/>
                      </a:lnTo>
                      <a:lnTo>
                        <a:pt x="1868" y="486"/>
                      </a:lnTo>
                      <a:lnTo>
                        <a:pt x="1872" y="476"/>
                      </a:lnTo>
                      <a:lnTo>
                        <a:pt x="1876" y="472"/>
                      </a:lnTo>
                      <a:lnTo>
                        <a:pt x="1876" y="472"/>
                      </a:lnTo>
                      <a:lnTo>
                        <a:pt x="1888" y="462"/>
                      </a:lnTo>
                      <a:lnTo>
                        <a:pt x="1894" y="454"/>
                      </a:lnTo>
                      <a:lnTo>
                        <a:pt x="1894" y="450"/>
                      </a:lnTo>
                      <a:lnTo>
                        <a:pt x="1894" y="446"/>
                      </a:lnTo>
                      <a:lnTo>
                        <a:pt x="1894" y="446"/>
                      </a:lnTo>
                      <a:lnTo>
                        <a:pt x="1890" y="442"/>
                      </a:lnTo>
                      <a:lnTo>
                        <a:pt x="1890" y="434"/>
                      </a:lnTo>
                      <a:lnTo>
                        <a:pt x="1892" y="416"/>
                      </a:lnTo>
                      <a:lnTo>
                        <a:pt x="1898" y="394"/>
                      </a:lnTo>
                      <a:lnTo>
                        <a:pt x="1898" y="394"/>
                      </a:lnTo>
                      <a:lnTo>
                        <a:pt x="1914" y="374"/>
                      </a:lnTo>
                      <a:lnTo>
                        <a:pt x="1926" y="360"/>
                      </a:lnTo>
                      <a:lnTo>
                        <a:pt x="1928" y="354"/>
                      </a:lnTo>
                      <a:lnTo>
                        <a:pt x="1930" y="350"/>
                      </a:lnTo>
                      <a:lnTo>
                        <a:pt x="1930" y="350"/>
                      </a:lnTo>
                      <a:lnTo>
                        <a:pt x="1934" y="340"/>
                      </a:lnTo>
                      <a:lnTo>
                        <a:pt x="1944" y="324"/>
                      </a:lnTo>
                      <a:lnTo>
                        <a:pt x="1956" y="310"/>
                      </a:lnTo>
                      <a:lnTo>
                        <a:pt x="1964" y="304"/>
                      </a:lnTo>
                      <a:lnTo>
                        <a:pt x="1972" y="300"/>
                      </a:lnTo>
                      <a:lnTo>
                        <a:pt x="1972" y="300"/>
                      </a:lnTo>
                      <a:lnTo>
                        <a:pt x="1978" y="296"/>
                      </a:lnTo>
                      <a:lnTo>
                        <a:pt x="1986" y="290"/>
                      </a:lnTo>
                      <a:lnTo>
                        <a:pt x="1996" y="278"/>
                      </a:lnTo>
                      <a:lnTo>
                        <a:pt x="2004" y="264"/>
                      </a:lnTo>
                      <a:lnTo>
                        <a:pt x="2004" y="264"/>
                      </a:lnTo>
                      <a:lnTo>
                        <a:pt x="2010" y="252"/>
                      </a:lnTo>
                      <a:lnTo>
                        <a:pt x="2016" y="240"/>
                      </a:lnTo>
                      <a:lnTo>
                        <a:pt x="2020" y="236"/>
                      </a:lnTo>
                      <a:lnTo>
                        <a:pt x="2024" y="234"/>
                      </a:lnTo>
                      <a:lnTo>
                        <a:pt x="2024" y="234"/>
                      </a:lnTo>
                      <a:lnTo>
                        <a:pt x="2030" y="232"/>
                      </a:lnTo>
                      <a:lnTo>
                        <a:pt x="2034" y="226"/>
                      </a:lnTo>
                      <a:lnTo>
                        <a:pt x="2046" y="214"/>
                      </a:lnTo>
                      <a:lnTo>
                        <a:pt x="2056" y="198"/>
                      </a:lnTo>
                      <a:lnTo>
                        <a:pt x="2078" y="154"/>
                      </a:lnTo>
                      <a:lnTo>
                        <a:pt x="2090" y="112"/>
                      </a:lnTo>
                      <a:lnTo>
                        <a:pt x="2088" y="78"/>
                      </a:lnTo>
                      <a:close/>
                      <a:moveTo>
                        <a:pt x="1040" y="574"/>
                      </a:moveTo>
                      <a:lnTo>
                        <a:pt x="1040" y="574"/>
                      </a:lnTo>
                      <a:lnTo>
                        <a:pt x="1040" y="574"/>
                      </a:lnTo>
                      <a:lnTo>
                        <a:pt x="1040" y="574"/>
                      </a:lnTo>
                      <a:lnTo>
                        <a:pt x="1040" y="574"/>
                      </a:lnTo>
                      <a:close/>
                    </a:path>
                  </a:pathLst>
                </a:custGeom>
                <a:solidFill>
                  <a:schemeClr val="bg2">
                    <a:lumMod val="60000"/>
                    <a:lumOff val="40000"/>
                    <a:alpha val="6000"/>
                  </a:schemeClr>
                </a:solidFill>
                <a:ln>
                  <a:noFill/>
                </a:ln>
                <a:effectLst>
                  <a:glow rad="38100">
                    <a:schemeClr val="bg2">
                      <a:lumMod val="50000"/>
                      <a:lumOff val="50000"/>
                      <a:alpha val="15000"/>
                    </a:schemeClr>
                  </a:glow>
                  <a:softEdge rad="12700"/>
                </a:effec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nvGrpSpPr>
              <p:cNvPr id="183" name="Group 87"/>
              <p:cNvGrpSpPr>
                <a:grpSpLocks noChangeAspect="1"/>
              </p:cNvGrpSpPr>
              <p:nvPr/>
            </p:nvGrpSpPr>
            <p:grpSpPr>
              <a:xfrm>
                <a:off x="-9" y="5334005"/>
                <a:ext cx="1188232" cy="1524017"/>
                <a:chOff x="2743200" y="306388"/>
                <a:chExt cx="1876425" cy="2406650"/>
              </a:xfrm>
              <a:solidFill>
                <a:schemeClr val="bg2">
                  <a:lumMod val="50000"/>
                  <a:lumOff val="50000"/>
                  <a:alpha val="8000"/>
                </a:schemeClr>
              </a:solidFill>
            </p:grpSpPr>
            <p:sp>
              <p:nvSpPr>
                <p:cNvPr id="204" name="Freeform 21"/>
                <p:cNvSpPr>
                  <a:spLocks/>
                </p:cNvSpPr>
                <p:nvPr/>
              </p:nvSpPr>
              <p:spPr bwMode="auto">
                <a:xfrm>
                  <a:off x="3333750" y="890588"/>
                  <a:ext cx="34925" cy="482600"/>
                </a:xfrm>
                <a:custGeom>
                  <a:avLst/>
                  <a:gdLst>
                    <a:gd name="T0" fmla="*/ 20 w 22"/>
                    <a:gd name="T1" fmla="*/ 304 h 304"/>
                    <a:gd name="T2" fmla="*/ 20 w 22"/>
                    <a:gd name="T3" fmla="*/ 304 h 304"/>
                    <a:gd name="T4" fmla="*/ 22 w 22"/>
                    <a:gd name="T5" fmla="*/ 304 h 304"/>
                    <a:gd name="T6" fmla="*/ 22 w 22"/>
                    <a:gd name="T7" fmla="*/ 304 h 304"/>
                    <a:gd name="T8" fmla="*/ 22 w 22"/>
                    <a:gd name="T9" fmla="*/ 286 h 304"/>
                    <a:gd name="T10" fmla="*/ 14 w 22"/>
                    <a:gd name="T11" fmla="*/ 54 h 304"/>
                    <a:gd name="T12" fmla="*/ 14 w 22"/>
                    <a:gd name="T13" fmla="*/ 54 h 304"/>
                    <a:gd name="T14" fmla="*/ 14 w 22"/>
                    <a:gd name="T15" fmla="*/ 26 h 304"/>
                    <a:gd name="T16" fmla="*/ 14 w 22"/>
                    <a:gd name="T17" fmla="*/ 26 h 304"/>
                    <a:gd name="T18" fmla="*/ 12 w 22"/>
                    <a:gd name="T19" fmla="*/ 16 h 304"/>
                    <a:gd name="T20" fmla="*/ 8 w 22"/>
                    <a:gd name="T21" fmla="*/ 6 h 304"/>
                    <a:gd name="T22" fmla="*/ 8 w 22"/>
                    <a:gd name="T23" fmla="*/ 6 h 304"/>
                    <a:gd name="T24" fmla="*/ 4 w 22"/>
                    <a:gd name="T25" fmla="*/ 0 h 304"/>
                    <a:gd name="T26" fmla="*/ 2 w 22"/>
                    <a:gd name="T27" fmla="*/ 0 h 304"/>
                    <a:gd name="T28" fmla="*/ 2 w 22"/>
                    <a:gd name="T29" fmla="*/ 2 h 304"/>
                    <a:gd name="T30" fmla="*/ 2 w 22"/>
                    <a:gd name="T31" fmla="*/ 2 h 304"/>
                    <a:gd name="T32" fmla="*/ 0 w 22"/>
                    <a:gd name="T33" fmla="*/ 10 h 304"/>
                    <a:gd name="T34" fmla="*/ 2 w 22"/>
                    <a:gd name="T35" fmla="*/ 18 h 304"/>
                    <a:gd name="T36" fmla="*/ 2 w 22"/>
                    <a:gd name="T37" fmla="*/ 18 h 304"/>
                    <a:gd name="T38" fmla="*/ 4 w 22"/>
                    <a:gd name="T39" fmla="*/ 40 h 304"/>
                    <a:gd name="T40" fmla="*/ 18 w 22"/>
                    <a:gd name="T41" fmla="*/ 286 h 304"/>
                    <a:gd name="T42" fmla="*/ 18 w 22"/>
                    <a:gd name="T43" fmla="*/ 286 h 304"/>
                    <a:gd name="T44" fmla="*/ 20 w 22"/>
                    <a:gd name="T45" fmla="*/ 304 h 304"/>
                    <a:gd name="T46" fmla="*/ 20 w 22"/>
                    <a:gd name="T47" fmla="*/ 304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2" h="304">
                      <a:moveTo>
                        <a:pt x="20" y="304"/>
                      </a:moveTo>
                      <a:lnTo>
                        <a:pt x="20" y="304"/>
                      </a:lnTo>
                      <a:lnTo>
                        <a:pt x="22" y="304"/>
                      </a:lnTo>
                      <a:lnTo>
                        <a:pt x="22" y="304"/>
                      </a:lnTo>
                      <a:lnTo>
                        <a:pt x="22" y="286"/>
                      </a:lnTo>
                      <a:lnTo>
                        <a:pt x="14" y="54"/>
                      </a:lnTo>
                      <a:lnTo>
                        <a:pt x="14" y="54"/>
                      </a:lnTo>
                      <a:lnTo>
                        <a:pt x="14" y="26"/>
                      </a:lnTo>
                      <a:lnTo>
                        <a:pt x="14" y="26"/>
                      </a:lnTo>
                      <a:lnTo>
                        <a:pt x="12" y="16"/>
                      </a:lnTo>
                      <a:lnTo>
                        <a:pt x="8" y="6"/>
                      </a:lnTo>
                      <a:lnTo>
                        <a:pt x="8" y="6"/>
                      </a:lnTo>
                      <a:lnTo>
                        <a:pt x="4" y="0"/>
                      </a:lnTo>
                      <a:lnTo>
                        <a:pt x="2" y="0"/>
                      </a:lnTo>
                      <a:lnTo>
                        <a:pt x="2" y="2"/>
                      </a:lnTo>
                      <a:lnTo>
                        <a:pt x="2" y="2"/>
                      </a:lnTo>
                      <a:lnTo>
                        <a:pt x="0" y="10"/>
                      </a:lnTo>
                      <a:lnTo>
                        <a:pt x="2" y="18"/>
                      </a:lnTo>
                      <a:lnTo>
                        <a:pt x="2" y="18"/>
                      </a:lnTo>
                      <a:lnTo>
                        <a:pt x="4" y="40"/>
                      </a:lnTo>
                      <a:lnTo>
                        <a:pt x="18" y="286"/>
                      </a:lnTo>
                      <a:lnTo>
                        <a:pt x="18" y="286"/>
                      </a:lnTo>
                      <a:lnTo>
                        <a:pt x="20" y="304"/>
                      </a:lnTo>
                      <a:lnTo>
                        <a:pt x="20" y="3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5" name="Freeform 22"/>
                <p:cNvSpPr>
                  <a:spLocks/>
                </p:cNvSpPr>
                <p:nvPr/>
              </p:nvSpPr>
              <p:spPr bwMode="auto">
                <a:xfrm>
                  <a:off x="3362325" y="1382713"/>
                  <a:ext cx="0" cy="0"/>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6" name="Freeform 23"/>
                <p:cNvSpPr>
                  <a:spLocks/>
                </p:cNvSpPr>
                <p:nvPr/>
              </p:nvSpPr>
              <p:spPr bwMode="auto">
                <a:xfrm>
                  <a:off x="3384550" y="1173163"/>
                  <a:ext cx="438150" cy="212725"/>
                </a:xfrm>
                <a:custGeom>
                  <a:avLst/>
                  <a:gdLst>
                    <a:gd name="T0" fmla="*/ 2 w 276"/>
                    <a:gd name="T1" fmla="*/ 134 h 134"/>
                    <a:gd name="T2" fmla="*/ 2 w 276"/>
                    <a:gd name="T3" fmla="*/ 134 h 134"/>
                    <a:gd name="T4" fmla="*/ 16 w 276"/>
                    <a:gd name="T5" fmla="*/ 128 h 134"/>
                    <a:gd name="T6" fmla="*/ 238 w 276"/>
                    <a:gd name="T7" fmla="*/ 20 h 134"/>
                    <a:gd name="T8" fmla="*/ 238 w 276"/>
                    <a:gd name="T9" fmla="*/ 20 h 134"/>
                    <a:gd name="T10" fmla="*/ 260 w 276"/>
                    <a:gd name="T11" fmla="*/ 12 h 134"/>
                    <a:gd name="T12" fmla="*/ 260 w 276"/>
                    <a:gd name="T13" fmla="*/ 12 h 134"/>
                    <a:gd name="T14" fmla="*/ 268 w 276"/>
                    <a:gd name="T15" fmla="*/ 10 h 134"/>
                    <a:gd name="T16" fmla="*/ 274 w 276"/>
                    <a:gd name="T17" fmla="*/ 6 h 134"/>
                    <a:gd name="T18" fmla="*/ 274 w 276"/>
                    <a:gd name="T19" fmla="*/ 6 h 134"/>
                    <a:gd name="T20" fmla="*/ 276 w 276"/>
                    <a:gd name="T21" fmla="*/ 2 h 134"/>
                    <a:gd name="T22" fmla="*/ 274 w 276"/>
                    <a:gd name="T23" fmla="*/ 2 h 134"/>
                    <a:gd name="T24" fmla="*/ 268 w 276"/>
                    <a:gd name="T25" fmla="*/ 0 h 134"/>
                    <a:gd name="T26" fmla="*/ 268 w 276"/>
                    <a:gd name="T27" fmla="*/ 0 h 134"/>
                    <a:gd name="T28" fmla="*/ 258 w 276"/>
                    <a:gd name="T29" fmla="*/ 2 h 134"/>
                    <a:gd name="T30" fmla="*/ 248 w 276"/>
                    <a:gd name="T31" fmla="*/ 6 h 134"/>
                    <a:gd name="T32" fmla="*/ 248 w 276"/>
                    <a:gd name="T33" fmla="*/ 6 h 134"/>
                    <a:gd name="T34" fmla="*/ 222 w 276"/>
                    <a:gd name="T35" fmla="*/ 18 h 134"/>
                    <a:gd name="T36" fmla="*/ 16 w 276"/>
                    <a:gd name="T37" fmla="*/ 124 h 134"/>
                    <a:gd name="T38" fmla="*/ 16 w 276"/>
                    <a:gd name="T39" fmla="*/ 124 h 134"/>
                    <a:gd name="T40" fmla="*/ 0 w 276"/>
                    <a:gd name="T41" fmla="*/ 132 h 134"/>
                    <a:gd name="T42" fmla="*/ 0 w 276"/>
                    <a:gd name="T43" fmla="*/ 132 h 134"/>
                    <a:gd name="T44" fmla="*/ 0 w 276"/>
                    <a:gd name="T45" fmla="*/ 134 h 134"/>
                    <a:gd name="T46" fmla="*/ 0 w 276"/>
                    <a:gd name="T47" fmla="*/ 134 h 134"/>
                    <a:gd name="T48" fmla="*/ 2 w 276"/>
                    <a:gd name="T49" fmla="*/ 134 h 134"/>
                    <a:gd name="T50" fmla="*/ 2 w 276"/>
                    <a:gd name="T51" fmla="*/ 134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76" h="134">
                      <a:moveTo>
                        <a:pt x="2" y="134"/>
                      </a:moveTo>
                      <a:lnTo>
                        <a:pt x="2" y="134"/>
                      </a:lnTo>
                      <a:lnTo>
                        <a:pt x="16" y="128"/>
                      </a:lnTo>
                      <a:lnTo>
                        <a:pt x="238" y="20"/>
                      </a:lnTo>
                      <a:lnTo>
                        <a:pt x="238" y="20"/>
                      </a:lnTo>
                      <a:lnTo>
                        <a:pt x="260" y="12"/>
                      </a:lnTo>
                      <a:lnTo>
                        <a:pt x="260" y="12"/>
                      </a:lnTo>
                      <a:lnTo>
                        <a:pt x="268" y="10"/>
                      </a:lnTo>
                      <a:lnTo>
                        <a:pt x="274" y="6"/>
                      </a:lnTo>
                      <a:lnTo>
                        <a:pt x="274" y="6"/>
                      </a:lnTo>
                      <a:lnTo>
                        <a:pt x="276" y="2"/>
                      </a:lnTo>
                      <a:lnTo>
                        <a:pt x="274" y="2"/>
                      </a:lnTo>
                      <a:lnTo>
                        <a:pt x="268" y="0"/>
                      </a:lnTo>
                      <a:lnTo>
                        <a:pt x="268" y="0"/>
                      </a:lnTo>
                      <a:lnTo>
                        <a:pt x="258" y="2"/>
                      </a:lnTo>
                      <a:lnTo>
                        <a:pt x="248" y="6"/>
                      </a:lnTo>
                      <a:lnTo>
                        <a:pt x="248" y="6"/>
                      </a:lnTo>
                      <a:lnTo>
                        <a:pt x="222" y="18"/>
                      </a:lnTo>
                      <a:lnTo>
                        <a:pt x="16" y="124"/>
                      </a:lnTo>
                      <a:lnTo>
                        <a:pt x="16" y="124"/>
                      </a:lnTo>
                      <a:lnTo>
                        <a:pt x="0" y="132"/>
                      </a:lnTo>
                      <a:lnTo>
                        <a:pt x="0" y="132"/>
                      </a:lnTo>
                      <a:lnTo>
                        <a:pt x="0" y="134"/>
                      </a:lnTo>
                      <a:lnTo>
                        <a:pt x="0" y="134"/>
                      </a:lnTo>
                      <a:lnTo>
                        <a:pt x="2" y="134"/>
                      </a:lnTo>
                      <a:lnTo>
                        <a:pt x="2" y="1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7" name="Freeform 24"/>
                <p:cNvSpPr>
                  <a:spLocks noEditPoints="1"/>
                </p:cNvSpPr>
                <p:nvPr/>
              </p:nvSpPr>
              <p:spPr bwMode="auto">
                <a:xfrm>
                  <a:off x="2743200" y="306388"/>
                  <a:ext cx="1876425" cy="2406650"/>
                </a:xfrm>
                <a:custGeom>
                  <a:avLst/>
                  <a:gdLst>
                    <a:gd name="T0" fmla="*/ 1052 w 1182"/>
                    <a:gd name="T1" fmla="*/ 606 h 1516"/>
                    <a:gd name="T2" fmla="*/ 928 w 1182"/>
                    <a:gd name="T3" fmla="*/ 580 h 1516"/>
                    <a:gd name="T4" fmla="*/ 738 w 1182"/>
                    <a:gd name="T5" fmla="*/ 592 h 1516"/>
                    <a:gd name="T6" fmla="*/ 590 w 1182"/>
                    <a:gd name="T7" fmla="*/ 640 h 1516"/>
                    <a:gd name="T8" fmla="*/ 408 w 1182"/>
                    <a:gd name="T9" fmla="*/ 740 h 1516"/>
                    <a:gd name="T10" fmla="*/ 404 w 1182"/>
                    <a:gd name="T11" fmla="*/ 716 h 1516"/>
                    <a:gd name="T12" fmla="*/ 416 w 1182"/>
                    <a:gd name="T13" fmla="*/ 696 h 1516"/>
                    <a:gd name="T14" fmla="*/ 410 w 1182"/>
                    <a:gd name="T15" fmla="*/ 684 h 1516"/>
                    <a:gd name="T16" fmla="*/ 400 w 1182"/>
                    <a:gd name="T17" fmla="*/ 674 h 1516"/>
                    <a:gd name="T18" fmla="*/ 390 w 1182"/>
                    <a:gd name="T19" fmla="*/ 670 h 1516"/>
                    <a:gd name="T20" fmla="*/ 382 w 1182"/>
                    <a:gd name="T21" fmla="*/ 670 h 1516"/>
                    <a:gd name="T22" fmla="*/ 360 w 1182"/>
                    <a:gd name="T23" fmla="*/ 676 h 1516"/>
                    <a:gd name="T24" fmla="*/ 346 w 1182"/>
                    <a:gd name="T25" fmla="*/ 692 h 1516"/>
                    <a:gd name="T26" fmla="*/ 336 w 1182"/>
                    <a:gd name="T27" fmla="*/ 652 h 1516"/>
                    <a:gd name="T28" fmla="*/ 330 w 1182"/>
                    <a:gd name="T29" fmla="*/ 454 h 1516"/>
                    <a:gd name="T30" fmla="*/ 278 w 1182"/>
                    <a:gd name="T31" fmla="*/ 264 h 1516"/>
                    <a:gd name="T32" fmla="*/ 202 w 1182"/>
                    <a:gd name="T33" fmla="*/ 132 h 1516"/>
                    <a:gd name="T34" fmla="*/ 102 w 1182"/>
                    <a:gd name="T35" fmla="*/ 36 h 1516"/>
                    <a:gd name="T36" fmla="*/ 26 w 1182"/>
                    <a:gd name="T37" fmla="*/ 612 h 1516"/>
                    <a:gd name="T38" fmla="*/ 42 w 1182"/>
                    <a:gd name="T39" fmla="*/ 658 h 1516"/>
                    <a:gd name="T40" fmla="*/ 16 w 1182"/>
                    <a:gd name="T41" fmla="*/ 1072 h 1516"/>
                    <a:gd name="T42" fmla="*/ 172 w 1182"/>
                    <a:gd name="T43" fmla="*/ 898 h 1516"/>
                    <a:gd name="T44" fmla="*/ 208 w 1182"/>
                    <a:gd name="T45" fmla="*/ 874 h 1516"/>
                    <a:gd name="T46" fmla="*/ 226 w 1182"/>
                    <a:gd name="T47" fmla="*/ 896 h 1516"/>
                    <a:gd name="T48" fmla="*/ 158 w 1182"/>
                    <a:gd name="T49" fmla="*/ 998 h 1516"/>
                    <a:gd name="T50" fmla="*/ 122 w 1182"/>
                    <a:gd name="T51" fmla="*/ 1062 h 1516"/>
                    <a:gd name="T52" fmla="*/ 162 w 1182"/>
                    <a:gd name="T53" fmla="*/ 1118 h 1516"/>
                    <a:gd name="T54" fmla="*/ 220 w 1182"/>
                    <a:gd name="T55" fmla="*/ 1036 h 1516"/>
                    <a:gd name="T56" fmla="*/ 276 w 1182"/>
                    <a:gd name="T57" fmla="*/ 942 h 1516"/>
                    <a:gd name="T58" fmla="*/ 306 w 1182"/>
                    <a:gd name="T59" fmla="*/ 920 h 1516"/>
                    <a:gd name="T60" fmla="*/ 316 w 1182"/>
                    <a:gd name="T61" fmla="*/ 942 h 1516"/>
                    <a:gd name="T62" fmla="*/ 250 w 1182"/>
                    <a:gd name="T63" fmla="*/ 1148 h 1516"/>
                    <a:gd name="T64" fmla="*/ 224 w 1182"/>
                    <a:gd name="T65" fmla="*/ 1250 h 1516"/>
                    <a:gd name="T66" fmla="*/ 232 w 1182"/>
                    <a:gd name="T67" fmla="*/ 1342 h 1516"/>
                    <a:gd name="T68" fmla="*/ 242 w 1182"/>
                    <a:gd name="T69" fmla="*/ 1400 h 1516"/>
                    <a:gd name="T70" fmla="*/ 258 w 1182"/>
                    <a:gd name="T71" fmla="*/ 1432 h 1516"/>
                    <a:gd name="T72" fmla="*/ 310 w 1182"/>
                    <a:gd name="T73" fmla="*/ 1496 h 1516"/>
                    <a:gd name="T74" fmla="*/ 314 w 1182"/>
                    <a:gd name="T75" fmla="*/ 1458 h 1516"/>
                    <a:gd name="T76" fmla="*/ 300 w 1182"/>
                    <a:gd name="T77" fmla="*/ 1390 h 1516"/>
                    <a:gd name="T78" fmla="*/ 316 w 1182"/>
                    <a:gd name="T79" fmla="*/ 1298 h 1516"/>
                    <a:gd name="T80" fmla="*/ 350 w 1182"/>
                    <a:gd name="T81" fmla="*/ 1252 h 1516"/>
                    <a:gd name="T82" fmla="*/ 378 w 1182"/>
                    <a:gd name="T83" fmla="*/ 1242 h 1516"/>
                    <a:gd name="T84" fmla="*/ 426 w 1182"/>
                    <a:gd name="T85" fmla="*/ 1228 h 1516"/>
                    <a:gd name="T86" fmla="*/ 440 w 1182"/>
                    <a:gd name="T87" fmla="*/ 1210 h 1516"/>
                    <a:gd name="T88" fmla="*/ 480 w 1182"/>
                    <a:gd name="T89" fmla="*/ 1202 h 1516"/>
                    <a:gd name="T90" fmla="*/ 554 w 1182"/>
                    <a:gd name="T91" fmla="*/ 1172 h 1516"/>
                    <a:gd name="T92" fmla="*/ 620 w 1182"/>
                    <a:gd name="T93" fmla="*/ 1120 h 1516"/>
                    <a:gd name="T94" fmla="*/ 612 w 1182"/>
                    <a:gd name="T95" fmla="*/ 1058 h 1516"/>
                    <a:gd name="T96" fmla="*/ 558 w 1182"/>
                    <a:gd name="T97" fmla="*/ 938 h 1516"/>
                    <a:gd name="T98" fmla="*/ 688 w 1182"/>
                    <a:gd name="T99" fmla="*/ 1006 h 1516"/>
                    <a:gd name="T100" fmla="*/ 760 w 1182"/>
                    <a:gd name="T101" fmla="*/ 1020 h 1516"/>
                    <a:gd name="T102" fmla="*/ 818 w 1182"/>
                    <a:gd name="T103" fmla="*/ 992 h 1516"/>
                    <a:gd name="T104" fmla="*/ 852 w 1182"/>
                    <a:gd name="T105" fmla="*/ 966 h 1516"/>
                    <a:gd name="T106" fmla="*/ 890 w 1182"/>
                    <a:gd name="T107" fmla="*/ 942 h 1516"/>
                    <a:gd name="T108" fmla="*/ 898 w 1182"/>
                    <a:gd name="T109" fmla="*/ 922 h 1516"/>
                    <a:gd name="T110" fmla="*/ 932 w 1182"/>
                    <a:gd name="T111" fmla="*/ 904 h 1516"/>
                    <a:gd name="T112" fmla="*/ 936 w 1182"/>
                    <a:gd name="T113" fmla="*/ 892 h 1516"/>
                    <a:gd name="T114" fmla="*/ 984 w 1182"/>
                    <a:gd name="T115" fmla="*/ 858 h 1516"/>
                    <a:gd name="T116" fmla="*/ 1020 w 1182"/>
                    <a:gd name="T117" fmla="*/ 838 h 1516"/>
                    <a:gd name="T118" fmla="*/ 1064 w 1182"/>
                    <a:gd name="T119" fmla="*/ 826 h 1516"/>
                    <a:gd name="T120" fmla="*/ 1086 w 1182"/>
                    <a:gd name="T121" fmla="*/ 814 h 1516"/>
                    <a:gd name="T122" fmla="*/ 1168 w 1182"/>
                    <a:gd name="T123" fmla="*/ 760 h 1516"/>
                    <a:gd name="T124" fmla="*/ 390 w 1182"/>
                    <a:gd name="T125" fmla="*/ 678 h 15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182" h="1516">
                      <a:moveTo>
                        <a:pt x="1136" y="650"/>
                      </a:moveTo>
                      <a:lnTo>
                        <a:pt x="1098" y="626"/>
                      </a:lnTo>
                      <a:lnTo>
                        <a:pt x="1098" y="626"/>
                      </a:lnTo>
                      <a:lnTo>
                        <a:pt x="1086" y="620"/>
                      </a:lnTo>
                      <a:lnTo>
                        <a:pt x="1052" y="606"/>
                      </a:lnTo>
                      <a:lnTo>
                        <a:pt x="1026" y="598"/>
                      </a:lnTo>
                      <a:lnTo>
                        <a:pt x="998" y="590"/>
                      </a:lnTo>
                      <a:lnTo>
                        <a:pt x="964" y="584"/>
                      </a:lnTo>
                      <a:lnTo>
                        <a:pt x="928" y="580"/>
                      </a:lnTo>
                      <a:lnTo>
                        <a:pt x="928" y="580"/>
                      </a:lnTo>
                      <a:lnTo>
                        <a:pt x="890" y="578"/>
                      </a:lnTo>
                      <a:lnTo>
                        <a:pt x="852" y="578"/>
                      </a:lnTo>
                      <a:lnTo>
                        <a:pt x="814" y="580"/>
                      </a:lnTo>
                      <a:lnTo>
                        <a:pt x="776" y="586"/>
                      </a:lnTo>
                      <a:lnTo>
                        <a:pt x="738" y="592"/>
                      </a:lnTo>
                      <a:lnTo>
                        <a:pt x="700" y="602"/>
                      </a:lnTo>
                      <a:lnTo>
                        <a:pt x="662" y="614"/>
                      </a:lnTo>
                      <a:lnTo>
                        <a:pt x="622" y="628"/>
                      </a:lnTo>
                      <a:lnTo>
                        <a:pt x="622" y="628"/>
                      </a:lnTo>
                      <a:lnTo>
                        <a:pt x="590" y="640"/>
                      </a:lnTo>
                      <a:lnTo>
                        <a:pt x="558" y="654"/>
                      </a:lnTo>
                      <a:lnTo>
                        <a:pt x="496" y="686"/>
                      </a:lnTo>
                      <a:lnTo>
                        <a:pt x="444" y="716"/>
                      </a:lnTo>
                      <a:lnTo>
                        <a:pt x="408" y="740"/>
                      </a:lnTo>
                      <a:lnTo>
                        <a:pt x="408" y="740"/>
                      </a:lnTo>
                      <a:lnTo>
                        <a:pt x="404" y="736"/>
                      </a:lnTo>
                      <a:lnTo>
                        <a:pt x="404" y="736"/>
                      </a:lnTo>
                      <a:lnTo>
                        <a:pt x="406" y="728"/>
                      </a:lnTo>
                      <a:lnTo>
                        <a:pt x="404" y="716"/>
                      </a:lnTo>
                      <a:lnTo>
                        <a:pt x="404" y="716"/>
                      </a:lnTo>
                      <a:lnTo>
                        <a:pt x="410" y="714"/>
                      </a:lnTo>
                      <a:lnTo>
                        <a:pt x="414" y="708"/>
                      </a:lnTo>
                      <a:lnTo>
                        <a:pt x="414" y="708"/>
                      </a:lnTo>
                      <a:lnTo>
                        <a:pt x="416" y="702"/>
                      </a:lnTo>
                      <a:lnTo>
                        <a:pt x="416" y="696"/>
                      </a:lnTo>
                      <a:lnTo>
                        <a:pt x="414" y="690"/>
                      </a:lnTo>
                      <a:lnTo>
                        <a:pt x="408" y="686"/>
                      </a:lnTo>
                      <a:lnTo>
                        <a:pt x="408" y="686"/>
                      </a:lnTo>
                      <a:lnTo>
                        <a:pt x="406" y="686"/>
                      </a:lnTo>
                      <a:lnTo>
                        <a:pt x="410" y="684"/>
                      </a:lnTo>
                      <a:lnTo>
                        <a:pt x="406" y="680"/>
                      </a:lnTo>
                      <a:lnTo>
                        <a:pt x="404" y="680"/>
                      </a:lnTo>
                      <a:lnTo>
                        <a:pt x="404" y="678"/>
                      </a:lnTo>
                      <a:lnTo>
                        <a:pt x="402" y="672"/>
                      </a:lnTo>
                      <a:lnTo>
                        <a:pt x="400" y="674"/>
                      </a:lnTo>
                      <a:lnTo>
                        <a:pt x="400" y="672"/>
                      </a:lnTo>
                      <a:lnTo>
                        <a:pt x="398" y="672"/>
                      </a:lnTo>
                      <a:lnTo>
                        <a:pt x="394" y="670"/>
                      </a:lnTo>
                      <a:lnTo>
                        <a:pt x="392" y="672"/>
                      </a:lnTo>
                      <a:lnTo>
                        <a:pt x="390" y="670"/>
                      </a:lnTo>
                      <a:lnTo>
                        <a:pt x="388" y="670"/>
                      </a:lnTo>
                      <a:lnTo>
                        <a:pt x="388" y="674"/>
                      </a:lnTo>
                      <a:lnTo>
                        <a:pt x="388" y="676"/>
                      </a:lnTo>
                      <a:lnTo>
                        <a:pt x="388" y="676"/>
                      </a:lnTo>
                      <a:lnTo>
                        <a:pt x="382" y="670"/>
                      </a:lnTo>
                      <a:lnTo>
                        <a:pt x="382" y="670"/>
                      </a:lnTo>
                      <a:lnTo>
                        <a:pt x="376" y="668"/>
                      </a:lnTo>
                      <a:lnTo>
                        <a:pt x="370" y="670"/>
                      </a:lnTo>
                      <a:lnTo>
                        <a:pt x="364" y="672"/>
                      </a:lnTo>
                      <a:lnTo>
                        <a:pt x="360" y="676"/>
                      </a:lnTo>
                      <a:lnTo>
                        <a:pt x="360" y="676"/>
                      </a:lnTo>
                      <a:lnTo>
                        <a:pt x="358" y="682"/>
                      </a:lnTo>
                      <a:lnTo>
                        <a:pt x="358" y="686"/>
                      </a:lnTo>
                      <a:lnTo>
                        <a:pt x="358" y="686"/>
                      </a:lnTo>
                      <a:lnTo>
                        <a:pt x="346" y="692"/>
                      </a:lnTo>
                      <a:lnTo>
                        <a:pt x="338" y="698"/>
                      </a:lnTo>
                      <a:lnTo>
                        <a:pt x="338" y="698"/>
                      </a:lnTo>
                      <a:lnTo>
                        <a:pt x="334" y="696"/>
                      </a:lnTo>
                      <a:lnTo>
                        <a:pt x="334" y="696"/>
                      </a:lnTo>
                      <a:lnTo>
                        <a:pt x="336" y="652"/>
                      </a:lnTo>
                      <a:lnTo>
                        <a:pt x="338" y="592"/>
                      </a:lnTo>
                      <a:lnTo>
                        <a:pt x="336" y="524"/>
                      </a:lnTo>
                      <a:lnTo>
                        <a:pt x="334" y="488"/>
                      </a:lnTo>
                      <a:lnTo>
                        <a:pt x="330" y="454"/>
                      </a:lnTo>
                      <a:lnTo>
                        <a:pt x="330" y="454"/>
                      </a:lnTo>
                      <a:lnTo>
                        <a:pt x="322" y="412"/>
                      </a:lnTo>
                      <a:lnTo>
                        <a:pt x="314" y="372"/>
                      </a:lnTo>
                      <a:lnTo>
                        <a:pt x="304" y="334"/>
                      </a:lnTo>
                      <a:lnTo>
                        <a:pt x="292" y="298"/>
                      </a:lnTo>
                      <a:lnTo>
                        <a:pt x="278" y="264"/>
                      </a:lnTo>
                      <a:lnTo>
                        <a:pt x="262" y="230"/>
                      </a:lnTo>
                      <a:lnTo>
                        <a:pt x="244" y="196"/>
                      </a:lnTo>
                      <a:lnTo>
                        <a:pt x="224" y="164"/>
                      </a:lnTo>
                      <a:lnTo>
                        <a:pt x="224" y="164"/>
                      </a:lnTo>
                      <a:lnTo>
                        <a:pt x="202" y="132"/>
                      </a:lnTo>
                      <a:lnTo>
                        <a:pt x="182" y="106"/>
                      </a:lnTo>
                      <a:lnTo>
                        <a:pt x="160" y="84"/>
                      </a:lnTo>
                      <a:lnTo>
                        <a:pt x="142" y="68"/>
                      </a:lnTo>
                      <a:lnTo>
                        <a:pt x="114" y="44"/>
                      </a:lnTo>
                      <a:lnTo>
                        <a:pt x="102" y="36"/>
                      </a:lnTo>
                      <a:lnTo>
                        <a:pt x="62" y="14"/>
                      </a:lnTo>
                      <a:lnTo>
                        <a:pt x="20" y="0"/>
                      </a:lnTo>
                      <a:lnTo>
                        <a:pt x="0" y="2"/>
                      </a:lnTo>
                      <a:lnTo>
                        <a:pt x="0" y="598"/>
                      </a:lnTo>
                      <a:lnTo>
                        <a:pt x="26" y="612"/>
                      </a:lnTo>
                      <a:lnTo>
                        <a:pt x="64" y="640"/>
                      </a:lnTo>
                      <a:lnTo>
                        <a:pt x="88" y="658"/>
                      </a:lnTo>
                      <a:lnTo>
                        <a:pt x="88" y="660"/>
                      </a:lnTo>
                      <a:lnTo>
                        <a:pt x="88" y="660"/>
                      </a:lnTo>
                      <a:lnTo>
                        <a:pt x="42" y="658"/>
                      </a:lnTo>
                      <a:lnTo>
                        <a:pt x="20" y="660"/>
                      </a:lnTo>
                      <a:lnTo>
                        <a:pt x="0" y="662"/>
                      </a:lnTo>
                      <a:lnTo>
                        <a:pt x="0" y="1086"/>
                      </a:lnTo>
                      <a:lnTo>
                        <a:pt x="0" y="1086"/>
                      </a:lnTo>
                      <a:lnTo>
                        <a:pt x="16" y="1072"/>
                      </a:lnTo>
                      <a:lnTo>
                        <a:pt x="16" y="1072"/>
                      </a:lnTo>
                      <a:lnTo>
                        <a:pt x="52" y="1030"/>
                      </a:lnTo>
                      <a:lnTo>
                        <a:pt x="112" y="962"/>
                      </a:lnTo>
                      <a:lnTo>
                        <a:pt x="144" y="926"/>
                      </a:lnTo>
                      <a:lnTo>
                        <a:pt x="172" y="898"/>
                      </a:lnTo>
                      <a:lnTo>
                        <a:pt x="192" y="878"/>
                      </a:lnTo>
                      <a:lnTo>
                        <a:pt x="200" y="874"/>
                      </a:lnTo>
                      <a:lnTo>
                        <a:pt x="204" y="872"/>
                      </a:lnTo>
                      <a:lnTo>
                        <a:pt x="204" y="872"/>
                      </a:lnTo>
                      <a:lnTo>
                        <a:pt x="208" y="874"/>
                      </a:lnTo>
                      <a:lnTo>
                        <a:pt x="212" y="874"/>
                      </a:lnTo>
                      <a:lnTo>
                        <a:pt x="224" y="872"/>
                      </a:lnTo>
                      <a:lnTo>
                        <a:pt x="238" y="866"/>
                      </a:lnTo>
                      <a:lnTo>
                        <a:pt x="252" y="860"/>
                      </a:lnTo>
                      <a:lnTo>
                        <a:pt x="226" y="896"/>
                      </a:lnTo>
                      <a:lnTo>
                        <a:pt x="218" y="910"/>
                      </a:lnTo>
                      <a:lnTo>
                        <a:pt x="202" y="924"/>
                      </a:lnTo>
                      <a:lnTo>
                        <a:pt x="186" y="950"/>
                      </a:lnTo>
                      <a:lnTo>
                        <a:pt x="182" y="958"/>
                      </a:lnTo>
                      <a:lnTo>
                        <a:pt x="158" y="998"/>
                      </a:lnTo>
                      <a:lnTo>
                        <a:pt x="162" y="1004"/>
                      </a:lnTo>
                      <a:lnTo>
                        <a:pt x="160" y="1010"/>
                      </a:lnTo>
                      <a:lnTo>
                        <a:pt x="150" y="1012"/>
                      </a:lnTo>
                      <a:lnTo>
                        <a:pt x="140" y="1032"/>
                      </a:lnTo>
                      <a:lnTo>
                        <a:pt x="122" y="1062"/>
                      </a:lnTo>
                      <a:lnTo>
                        <a:pt x="120" y="1094"/>
                      </a:lnTo>
                      <a:lnTo>
                        <a:pt x="128" y="1120"/>
                      </a:lnTo>
                      <a:lnTo>
                        <a:pt x="142" y="1104"/>
                      </a:lnTo>
                      <a:lnTo>
                        <a:pt x="134" y="1124"/>
                      </a:lnTo>
                      <a:lnTo>
                        <a:pt x="162" y="1118"/>
                      </a:lnTo>
                      <a:lnTo>
                        <a:pt x="188" y="1100"/>
                      </a:lnTo>
                      <a:lnTo>
                        <a:pt x="206" y="1070"/>
                      </a:lnTo>
                      <a:lnTo>
                        <a:pt x="218" y="1052"/>
                      </a:lnTo>
                      <a:lnTo>
                        <a:pt x="216" y="1042"/>
                      </a:lnTo>
                      <a:lnTo>
                        <a:pt x="220" y="1036"/>
                      </a:lnTo>
                      <a:lnTo>
                        <a:pt x="228" y="1038"/>
                      </a:lnTo>
                      <a:lnTo>
                        <a:pt x="250" y="998"/>
                      </a:lnTo>
                      <a:lnTo>
                        <a:pt x="254" y="992"/>
                      </a:lnTo>
                      <a:lnTo>
                        <a:pt x="272" y="964"/>
                      </a:lnTo>
                      <a:lnTo>
                        <a:pt x="276" y="942"/>
                      </a:lnTo>
                      <a:lnTo>
                        <a:pt x="284" y="930"/>
                      </a:lnTo>
                      <a:lnTo>
                        <a:pt x="302" y="890"/>
                      </a:lnTo>
                      <a:lnTo>
                        <a:pt x="302" y="890"/>
                      </a:lnTo>
                      <a:lnTo>
                        <a:pt x="304" y="906"/>
                      </a:lnTo>
                      <a:lnTo>
                        <a:pt x="306" y="920"/>
                      </a:lnTo>
                      <a:lnTo>
                        <a:pt x="310" y="932"/>
                      </a:lnTo>
                      <a:lnTo>
                        <a:pt x="312" y="936"/>
                      </a:lnTo>
                      <a:lnTo>
                        <a:pt x="314" y="938"/>
                      </a:lnTo>
                      <a:lnTo>
                        <a:pt x="314" y="938"/>
                      </a:lnTo>
                      <a:lnTo>
                        <a:pt x="316" y="942"/>
                      </a:lnTo>
                      <a:lnTo>
                        <a:pt x="316" y="952"/>
                      </a:lnTo>
                      <a:lnTo>
                        <a:pt x="308" y="980"/>
                      </a:lnTo>
                      <a:lnTo>
                        <a:pt x="296" y="1018"/>
                      </a:lnTo>
                      <a:lnTo>
                        <a:pt x="282" y="1062"/>
                      </a:lnTo>
                      <a:lnTo>
                        <a:pt x="250" y="1148"/>
                      </a:lnTo>
                      <a:lnTo>
                        <a:pt x="230" y="1198"/>
                      </a:lnTo>
                      <a:lnTo>
                        <a:pt x="230" y="1198"/>
                      </a:lnTo>
                      <a:lnTo>
                        <a:pt x="228" y="1208"/>
                      </a:lnTo>
                      <a:lnTo>
                        <a:pt x="226" y="1220"/>
                      </a:lnTo>
                      <a:lnTo>
                        <a:pt x="224" y="1250"/>
                      </a:lnTo>
                      <a:lnTo>
                        <a:pt x="224" y="1278"/>
                      </a:lnTo>
                      <a:lnTo>
                        <a:pt x="224" y="1304"/>
                      </a:lnTo>
                      <a:lnTo>
                        <a:pt x="224" y="1304"/>
                      </a:lnTo>
                      <a:lnTo>
                        <a:pt x="228" y="1324"/>
                      </a:lnTo>
                      <a:lnTo>
                        <a:pt x="232" y="1342"/>
                      </a:lnTo>
                      <a:lnTo>
                        <a:pt x="236" y="1362"/>
                      </a:lnTo>
                      <a:lnTo>
                        <a:pt x="236" y="1362"/>
                      </a:lnTo>
                      <a:lnTo>
                        <a:pt x="238" y="1380"/>
                      </a:lnTo>
                      <a:lnTo>
                        <a:pt x="240" y="1394"/>
                      </a:lnTo>
                      <a:lnTo>
                        <a:pt x="242" y="1400"/>
                      </a:lnTo>
                      <a:lnTo>
                        <a:pt x="246" y="1404"/>
                      </a:lnTo>
                      <a:lnTo>
                        <a:pt x="246" y="1404"/>
                      </a:lnTo>
                      <a:lnTo>
                        <a:pt x="252" y="1412"/>
                      </a:lnTo>
                      <a:lnTo>
                        <a:pt x="254" y="1420"/>
                      </a:lnTo>
                      <a:lnTo>
                        <a:pt x="258" y="1432"/>
                      </a:lnTo>
                      <a:lnTo>
                        <a:pt x="244" y="1448"/>
                      </a:lnTo>
                      <a:lnTo>
                        <a:pt x="258" y="1516"/>
                      </a:lnTo>
                      <a:lnTo>
                        <a:pt x="304" y="1516"/>
                      </a:lnTo>
                      <a:lnTo>
                        <a:pt x="304" y="1516"/>
                      </a:lnTo>
                      <a:lnTo>
                        <a:pt x="310" y="1496"/>
                      </a:lnTo>
                      <a:lnTo>
                        <a:pt x="310" y="1496"/>
                      </a:lnTo>
                      <a:lnTo>
                        <a:pt x="314" y="1482"/>
                      </a:lnTo>
                      <a:lnTo>
                        <a:pt x="314" y="1470"/>
                      </a:lnTo>
                      <a:lnTo>
                        <a:pt x="314" y="1458"/>
                      </a:lnTo>
                      <a:lnTo>
                        <a:pt x="314" y="1458"/>
                      </a:lnTo>
                      <a:lnTo>
                        <a:pt x="314" y="1452"/>
                      </a:lnTo>
                      <a:lnTo>
                        <a:pt x="312" y="1440"/>
                      </a:lnTo>
                      <a:lnTo>
                        <a:pt x="310" y="1418"/>
                      </a:lnTo>
                      <a:lnTo>
                        <a:pt x="300" y="1390"/>
                      </a:lnTo>
                      <a:lnTo>
                        <a:pt x="300" y="1390"/>
                      </a:lnTo>
                      <a:lnTo>
                        <a:pt x="298" y="1372"/>
                      </a:lnTo>
                      <a:lnTo>
                        <a:pt x="298" y="1356"/>
                      </a:lnTo>
                      <a:lnTo>
                        <a:pt x="300" y="1338"/>
                      </a:lnTo>
                      <a:lnTo>
                        <a:pt x="306" y="1322"/>
                      </a:lnTo>
                      <a:lnTo>
                        <a:pt x="316" y="1298"/>
                      </a:lnTo>
                      <a:lnTo>
                        <a:pt x="320" y="1290"/>
                      </a:lnTo>
                      <a:lnTo>
                        <a:pt x="320" y="1290"/>
                      </a:lnTo>
                      <a:lnTo>
                        <a:pt x="326" y="1280"/>
                      </a:lnTo>
                      <a:lnTo>
                        <a:pt x="342" y="1262"/>
                      </a:lnTo>
                      <a:lnTo>
                        <a:pt x="350" y="1252"/>
                      </a:lnTo>
                      <a:lnTo>
                        <a:pt x="360" y="1246"/>
                      </a:lnTo>
                      <a:lnTo>
                        <a:pt x="368" y="1242"/>
                      </a:lnTo>
                      <a:lnTo>
                        <a:pt x="374" y="1240"/>
                      </a:lnTo>
                      <a:lnTo>
                        <a:pt x="378" y="1242"/>
                      </a:lnTo>
                      <a:lnTo>
                        <a:pt x="378" y="1242"/>
                      </a:lnTo>
                      <a:lnTo>
                        <a:pt x="386" y="1244"/>
                      </a:lnTo>
                      <a:lnTo>
                        <a:pt x="394" y="1242"/>
                      </a:lnTo>
                      <a:lnTo>
                        <a:pt x="404" y="1240"/>
                      </a:lnTo>
                      <a:lnTo>
                        <a:pt x="412" y="1236"/>
                      </a:lnTo>
                      <a:lnTo>
                        <a:pt x="426" y="1228"/>
                      </a:lnTo>
                      <a:lnTo>
                        <a:pt x="430" y="1224"/>
                      </a:lnTo>
                      <a:lnTo>
                        <a:pt x="430" y="1224"/>
                      </a:lnTo>
                      <a:lnTo>
                        <a:pt x="432" y="1220"/>
                      </a:lnTo>
                      <a:lnTo>
                        <a:pt x="436" y="1216"/>
                      </a:lnTo>
                      <a:lnTo>
                        <a:pt x="440" y="1210"/>
                      </a:lnTo>
                      <a:lnTo>
                        <a:pt x="446" y="1206"/>
                      </a:lnTo>
                      <a:lnTo>
                        <a:pt x="454" y="1204"/>
                      </a:lnTo>
                      <a:lnTo>
                        <a:pt x="466" y="1202"/>
                      </a:lnTo>
                      <a:lnTo>
                        <a:pt x="480" y="1202"/>
                      </a:lnTo>
                      <a:lnTo>
                        <a:pt x="480" y="1202"/>
                      </a:lnTo>
                      <a:lnTo>
                        <a:pt x="488" y="1204"/>
                      </a:lnTo>
                      <a:lnTo>
                        <a:pt x="496" y="1202"/>
                      </a:lnTo>
                      <a:lnTo>
                        <a:pt x="514" y="1196"/>
                      </a:lnTo>
                      <a:lnTo>
                        <a:pt x="534" y="1186"/>
                      </a:lnTo>
                      <a:lnTo>
                        <a:pt x="554" y="1172"/>
                      </a:lnTo>
                      <a:lnTo>
                        <a:pt x="586" y="1148"/>
                      </a:lnTo>
                      <a:lnTo>
                        <a:pt x="598" y="1136"/>
                      </a:lnTo>
                      <a:lnTo>
                        <a:pt x="616" y="1120"/>
                      </a:lnTo>
                      <a:lnTo>
                        <a:pt x="616" y="1120"/>
                      </a:lnTo>
                      <a:lnTo>
                        <a:pt x="620" y="1120"/>
                      </a:lnTo>
                      <a:lnTo>
                        <a:pt x="622" y="1120"/>
                      </a:lnTo>
                      <a:lnTo>
                        <a:pt x="624" y="1116"/>
                      </a:lnTo>
                      <a:lnTo>
                        <a:pt x="624" y="1104"/>
                      </a:lnTo>
                      <a:lnTo>
                        <a:pt x="620" y="1086"/>
                      </a:lnTo>
                      <a:lnTo>
                        <a:pt x="612" y="1058"/>
                      </a:lnTo>
                      <a:lnTo>
                        <a:pt x="598" y="1018"/>
                      </a:lnTo>
                      <a:lnTo>
                        <a:pt x="598" y="1018"/>
                      </a:lnTo>
                      <a:lnTo>
                        <a:pt x="590" y="998"/>
                      </a:lnTo>
                      <a:lnTo>
                        <a:pt x="580" y="978"/>
                      </a:lnTo>
                      <a:lnTo>
                        <a:pt x="558" y="938"/>
                      </a:lnTo>
                      <a:lnTo>
                        <a:pt x="558" y="938"/>
                      </a:lnTo>
                      <a:lnTo>
                        <a:pt x="586" y="948"/>
                      </a:lnTo>
                      <a:lnTo>
                        <a:pt x="628" y="970"/>
                      </a:lnTo>
                      <a:lnTo>
                        <a:pt x="658" y="986"/>
                      </a:lnTo>
                      <a:lnTo>
                        <a:pt x="688" y="1006"/>
                      </a:lnTo>
                      <a:lnTo>
                        <a:pt x="722" y="1020"/>
                      </a:lnTo>
                      <a:lnTo>
                        <a:pt x="722" y="1020"/>
                      </a:lnTo>
                      <a:lnTo>
                        <a:pt x="738" y="1022"/>
                      </a:lnTo>
                      <a:lnTo>
                        <a:pt x="750" y="1022"/>
                      </a:lnTo>
                      <a:lnTo>
                        <a:pt x="760" y="1020"/>
                      </a:lnTo>
                      <a:lnTo>
                        <a:pt x="760" y="1020"/>
                      </a:lnTo>
                      <a:lnTo>
                        <a:pt x="776" y="1012"/>
                      </a:lnTo>
                      <a:lnTo>
                        <a:pt x="802" y="1000"/>
                      </a:lnTo>
                      <a:lnTo>
                        <a:pt x="802" y="1000"/>
                      </a:lnTo>
                      <a:lnTo>
                        <a:pt x="818" y="992"/>
                      </a:lnTo>
                      <a:lnTo>
                        <a:pt x="830" y="986"/>
                      </a:lnTo>
                      <a:lnTo>
                        <a:pt x="836" y="980"/>
                      </a:lnTo>
                      <a:lnTo>
                        <a:pt x="836" y="980"/>
                      </a:lnTo>
                      <a:lnTo>
                        <a:pt x="846" y="972"/>
                      </a:lnTo>
                      <a:lnTo>
                        <a:pt x="852" y="966"/>
                      </a:lnTo>
                      <a:lnTo>
                        <a:pt x="858" y="962"/>
                      </a:lnTo>
                      <a:lnTo>
                        <a:pt x="858" y="962"/>
                      </a:lnTo>
                      <a:lnTo>
                        <a:pt x="868" y="960"/>
                      </a:lnTo>
                      <a:lnTo>
                        <a:pt x="880" y="952"/>
                      </a:lnTo>
                      <a:lnTo>
                        <a:pt x="890" y="942"/>
                      </a:lnTo>
                      <a:lnTo>
                        <a:pt x="894" y="936"/>
                      </a:lnTo>
                      <a:lnTo>
                        <a:pt x="894" y="930"/>
                      </a:lnTo>
                      <a:lnTo>
                        <a:pt x="894" y="930"/>
                      </a:lnTo>
                      <a:lnTo>
                        <a:pt x="896" y="926"/>
                      </a:lnTo>
                      <a:lnTo>
                        <a:pt x="898" y="922"/>
                      </a:lnTo>
                      <a:lnTo>
                        <a:pt x="904" y="916"/>
                      </a:lnTo>
                      <a:lnTo>
                        <a:pt x="914" y="910"/>
                      </a:lnTo>
                      <a:lnTo>
                        <a:pt x="914" y="910"/>
                      </a:lnTo>
                      <a:lnTo>
                        <a:pt x="924" y="908"/>
                      </a:lnTo>
                      <a:lnTo>
                        <a:pt x="932" y="904"/>
                      </a:lnTo>
                      <a:lnTo>
                        <a:pt x="934" y="902"/>
                      </a:lnTo>
                      <a:lnTo>
                        <a:pt x="934" y="900"/>
                      </a:lnTo>
                      <a:lnTo>
                        <a:pt x="934" y="900"/>
                      </a:lnTo>
                      <a:lnTo>
                        <a:pt x="934" y="896"/>
                      </a:lnTo>
                      <a:lnTo>
                        <a:pt x="936" y="892"/>
                      </a:lnTo>
                      <a:lnTo>
                        <a:pt x="944" y="882"/>
                      </a:lnTo>
                      <a:lnTo>
                        <a:pt x="956" y="868"/>
                      </a:lnTo>
                      <a:lnTo>
                        <a:pt x="956" y="868"/>
                      </a:lnTo>
                      <a:lnTo>
                        <a:pt x="972" y="862"/>
                      </a:lnTo>
                      <a:lnTo>
                        <a:pt x="984" y="858"/>
                      </a:lnTo>
                      <a:lnTo>
                        <a:pt x="990" y="854"/>
                      </a:lnTo>
                      <a:lnTo>
                        <a:pt x="990" y="854"/>
                      </a:lnTo>
                      <a:lnTo>
                        <a:pt x="996" y="848"/>
                      </a:lnTo>
                      <a:lnTo>
                        <a:pt x="1006" y="842"/>
                      </a:lnTo>
                      <a:lnTo>
                        <a:pt x="1020" y="838"/>
                      </a:lnTo>
                      <a:lnTo>
                        <a:pt x="1032" y="836"/>
                      </a:lnTo>
                      <a:lnTo>
                        <a:pt x="1032" y="836"/>
                      </a:lnTo>
                      <a:lnTo>
                        <a:pt x="1044" y="836"/>
                      </a:lnTo>
                      <a:lnTo>
                        <a:pt x="1054" y="832"/>
                      </a:lnTo>
                      <a:lnTo>
                        <a:pt x="1064" y="826"/>
                      </a:lnTo>
                      <a:lnTo>
                        <a:pt x="1064" y="826"/>
                      </a:lnTo>
                      <a:lnTo>
                        <a:pt x="1072" y="820"/>
                      </a:lnTo>
                      <a:lnTo>
                        <a:pt x="1080" y="816"/>
                      </a:lnTo>
                      <a:lnTo>
                        <a:pt x="1086" y="814"/>
                      </a:lnTo>
                      <a:lnTo>
                        <a:pt x="1086" y="814"/>
                      </a:lnTo>
                      <a:lnTo>
                        <a:pt x="1096" y="812"/>
                      </a:lnTo>
                      <a:lnTo>
                        <a:pt x="1106" y="808"/>
                      </a:lnTo>
                      <a:lnTo>
                        <a:pt x="1118" y="802"/>
                      </a:lnTo>
                      <a:lnTo>
                        <a:pt x="1148" y="782"/>
                      </a:lnTo>
                      <a:lnTo>
                        <a:pt x="1168" y="760"/>
                      </a:lnTo>
                      <a:lnTo>
                        <a:pt x="1180" y="738"/>
                      </a:lnTo>
                      <a:lnTo>
                        <a:pt x="1182" y="712"/>
                      </a:lnTo>
                      <a:lnTo>
                        <a:pt x="1168" y="680"/>
                      </a:lnTo>
                      <a:lnTo>
                        <a:pt x="1136" y="650"/>
                      </a:lnTo>
                      <a:close/>
                      <a:moveTo>
                        <a:pt x="390" y="678"/>
                      </a:moveTo>
                      <a:lnTo>
                        <a:pt x="390" y="680"/>
                      </a:lnTo>
                      <a:lnTo>
                        <a:pt x="390" y="678"/>
                      </a:lnTo>
                      <a:lnTo>
                        <a:pt x="390" y="678"/>
                      </a:lnTo>
                      <a:lnTo>
                        <a:pt x="390" y="678"/>
                      </a:lnTo>
                      <a:close/>
                    </a:path>
                  </a:pathLst>
                </a:custGeom>
                <a:solidFill>
                  <a:schemeClr val="bg2">
                    <a:lumMod val="60000"/>
                    <a:lumOff val="40000"/>
                    <a:alpha val="6000"/>
                  </a:schemeClr>
                </a:solidFill>
                <a:ln w="9525">
                  <a:solidFill>
                    <a:schemeClr val="tx2">
                      <a:lumMod val="60000"/>
                      <a:lumOff val="40000"/>
                      <a:alpha val="9000"/>
                    </a:schemeClr>
                  </a:solidFill>
                  <a:round/>
                  <a:headEnd/>
                  <a:tailEnd/>
                </a:ln>
                <a:effectLst>
                  <a:glow rad="63500">
                    <a:schemeClr val="bg2">
                      <a:lumMod val="60000"/>
                      <a:lumOff val="40000"/>
                      <a:alpha val="11000"/>
                    </a:schemeClr>
                  </a:glow>
                  <a:softEdge rad="12700"/>
                </a:effectLst>
                <a:ex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nvGrpSpPr>
              <p:cNvPr id="184" name="Group 92"/>
              <p:cNvGrpSpPr>
                <a:grpSpLocks noChangeAspect="1"/>
              </p:cNvGrpSpPr>
              <p:nvPr/>
            </p:nvGrpSpPr>
            <p:grpSpPr>
              <a:xfrm>
                <a:off x="4" y="2846361"/>
                <a:ext cx="930494" cy="1301751"/>
                <a:chOff x="5073650" y="2381609"/>
                <a:chExt cx="1257300" cy="1758950"/>
              </a:xfrm>
              <a:solidFill>
                <a:schemeClr val="bg2">
                  <a:lumMod val="50000"/>
                  <a:lumOff val="50000"/>
                  <a:alpha val="8000"/>
                </a:schemeClr>
              </a:solidFill>
              <a:effectLst/>
            </p:grpSpPr>
            <p:sp>
              <p:nvSpPr>
                <p:cNvPr id="200" name="Freeform 49"/>
                <p:cNvSpPr>
                  <a:spLocks/>
                </p:cNvSpPr>
                <p:nvPr/>
              </p:nvSpPr>
              <p:spPr bwMode="auto">
                <a:xfrm>
                  <a:off x="5073650" y="3192463"/>
                  <a:ext cx="114300" cy="177800"/>
                </a:xfrm>
                <a:custGeom>
                  <a:avLst/>
                  <a:gdLst>
                    <a:gd name="T0" fmla="*/ 70 w 72"/>
                    <a:gd name="T1" fmla="*/ 112 h 112"/>
                    <a:gd name="T2" fmla="*/ 70 w 72"/>
                    <a:gd name="T3" fmla="*/ 112 h 112"/>
                    <a:gd name="T4" fmla="*/ 72 w 72"/>
                    <a:gd name="T5" fmla="*/ 110 h 112"/>
                    <a:gd name="T6" fmla="*/ 72 w 72"/>
                    <a:gd name="T7" fmla="*/ 110 h 112"/>
                    <a:gd name="T8" fmla="*/ 64 w 72"/>
                    <a:gd name="T9" fmla="*/ 96 h 112"/>
                    <a:gd name="T10" fmla="*/ 8 w 72"/>
                    <a:gd name="T11" fmla="*/ 10 h 112"/>
                    <a:gd name="T12" fmla="*/ 8 w 72"/>
                    <a:gd name="T13" fmla="*/ 10 h 112"/>
                    <a:gd name="T14" fmla="*/ 2 w 72"/>
                    <a:gd name="T15" fmla="*/ 2 h 112"/>
                    <a:gd name="T16" fmla="*/ 0 w 72"/>
                    <a:gd name="T17" fmla="*/ 0 h 112"/>
                    <a:gd name="T18" fmla="*/ 0 w 72"/>
                    <a:gd name="T19" fmla="*/ 2 h 112"/>
                    <a:gd name="T20" fmla="*/ 0 w 72"/>
                    <a:gd name="T21" fmla="*/ 2 h 112"/>
                    <a:gd name="T22" fmla="*/ 2 w 72"/>
                    <a:gd name="T23" fmla="*/ 10 h 112"/>
                    <a:gd name="T24" fmla="*/ 8 w 72"/>
                    <a:gd name="T25" fmla="*/ 22 h 112"/>
                    <a:gd name="T26" fmla="*/ 60 w 72"/>
                    <a:gd name="T27" fmla="*/ 98 h 112"/>
                    <a:gd name="T28" fmla="*/ 60 w 72"/>
                    <a:gd name="T29" fmla="*/ 98 h 112"/>
                    <a:gd name="T30" fmla="*/ 66 w 72"/>
                    <a:gd name="T31" fmla="*/ 108 h 112"/>
                    <a:gd name="T32" fmla="*/ 70 w 72"/>
                    <a:gd name="T33" fmla="*/ 112 h 112"/>
                    <a:gd name="T34" fmla="*/ 70 w 72"/>
                    <a:gd name="T35" fmla="*/ 112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2" h="112">
                      <a:moveTo>
                        <a:pt x="70" y="112"/>
                      </a:moveTo>
                      <a:lnTo>
                        <a:pt x="70" y="112"/>
                      </a:lnTo>
                      <a:lnTo>
                        <a:pt x="72" y="110"/>
                      </a:lnTo>
                      <a:lnTo>
                        <a:pt x="72" y="110"/>
                      </a:lnTo>
                      <a:lnTo>
                        <a:pt x="64" y="96"/>
                      </a:lnTo>
                      <a:lnTo>
                        <a:pt x="8" y="10"/>
                      </a:lnTo>
                      <a:lnTo>
                        <a:pt x="8" y="10"/>
                      </a:lnTo>
                      <a:lnTo>
                        <a:pt x="2" y="2"/>
                      </a:lnTo>
                      <a:lnTo>
                        <a:pt x="0" y="0"/>
                      </a:lnTo>
                      <a:lnTo>
                        <a:pt x="0" y="2"/>
                      </a:lnTo>
                      <a:lnTo>
                        <a:pt x="0" y="2"/>
                      </a:lnTo>
                      <a:lnTo>
                        <a:pt x="2" y="10"/>
                      </a:lnTo>
                      <a:lnTo>
                        <a:pt x="8" y="22"/>
                      </a:lnTo>
                      <a:lnTo>
                        <a:pt x="60" y="98"/>
                      </a:lnTo>
                      <a:lnTo>
                        <a:pt x="60" y="98"/>
                      </a:lnTo>
                      <a:lnTo>
                        <a:pt x="66" y="108"/>
                      </a:lnTo>
                      <a:lnTo>
                        <a:pt x="70" y="112"/>
                      </a:lnTo>
                      <a:lnTo>
                        <a:pt x="70" y="1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1" name="Freeform 50"/>
                <p:cNvSpPr>
                  <a:spLocks/>
                </p:cNvSpPr>
                <p:nvPr/>
              </p:nvSpPr>
              <p:spPr bwMode="auto">
                <a:xfrm>
                  <a:off x="5191125" y="3379788"/>
                  <a:ext cx="0" cy="3175"/>
                </a:xfrm>
                <a:custGeom>
                  <a:avLst/>
                  <a:gdLst>
                    <a:gd name="T0" fmla="*/ 0 h 2"/>
                    <a:gd name="T1" fmla="*/ 0 h 2"/>
                    <a:gd name="T2" fmla="*/ 2 h 2"/>
                    <a:gd name="T3" fmla="*/ 2 h 2"/>
                    <a:gd name="T4" fmla="*/ 0 h 2"/>
                    <a:gd name="T5" fmla="*/ 0 h 2"/>
                    <a:gd name="T6" fmla="*/ 0 h 2"/>
                    <a:gd name="T7" fmla="*/ 0 h 2"/>
                    <a:gd name="T8" fmla="*/ 0 h 2"/>
                    <a:gd name="T9" fmla="*/ 0 h 2"/>
                  </a:gdLst>
                  <a:ahLst/>
                  <a:cxnLst>
                    <a:cxn ang="0">
                      <a:pos x="0" y="T0"/>
                    </a:cxn>
                    <a:cxn ang="0">
                      <a:pos x="0" y="T1"/>
                    </a:cxn>
                    <a:cxn ang="0">
                      <a:pos x="0" y="T2"/>
                    </a:cxn>
                    <a:cxn ang="0">
                      <a:pos x="0" y="T3"/>
                    </a:cxn>
                    <a:cxn ang="0">
                      <a:pos x="0" y="T4"/>
                    </a:cxn>
                    <a:cxn ang="0">
                      <a:pos x="0" y="T5"/>
                    </a:cxn>
                    <a:cxn ang="0">
                      <a:pos x="0" y="T6"/>
                    </a:cxn>
                    <a:cxn ang="0">
                      <a:pos x="0" y="T7"/>
                    </a:cxn>
                    <a:cxn ang="0">
                      <a:pos x="0" y="T8"/>
                    </a:cxn>
                    <a:cxn ang="0">
                      <a:pos x="0" y="T9"/>
                    </a:cxn>
                  </a:cxnLst>
                  <a:rect l="0" t="0" r="r" b="b"/>
                  <a:pathLst>
                    <a:path h="2">
                      <a:moveTo>
                        <a:pt x="0" y="0"/>
                      </a:moveTo>
                      <a:lnTo>
                        <a:pt x="0" y="0"/>
                      </a:lnTo>
                      <a:lnTo>
                        <a:pt x="0" y="2"/>
                      </a:lnTo>
                      <a:lnTo>
                        <a:pt x="0" y="2"/>
                      </a:lnTo>
                      <a:lnTo>
                        <a:pt x="0" y="0"/>
                      </a:lnTo>
                      <a:lnTo>
                        <a:pt x="0" y="0"/>
                      </a:lnTo>
                      <a:lnTo>
                        <a:pt x="0"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2" name="Freeform 51"/>
                <p:cNvSpPr>
                  <a:spLocks/>
                </p:cNvSpPr>
                <p:nvPr/>
              </p:nvSpPr>
              <p:spPr bwMode="auto">
                <a:xfrm>
                  <a:off x="5210175" y="2935288"/>
                  <a:ext cx="292100" cy="434975"/>
                </a:xfrm>
                <a:custGeom>
                  <a:avLst/>
                  <a:gdLst>
                    <a:gd name="T0" fmla="*/ 2 w 184"/>
                    <a:gd name="T1" fmla="*/ 274 h 274"/>
                    <a:gd name="T2" fmla="*/ 2 w 184"/>
                    <a:gd name="T3" fmla="*/ 274 h 274"/>
                    <a:gd name="T4" fmla="*/ 12 w 184"/>
                    <a:gd name="T5" fmla="*/ 260 h 274"/>
                    <a:gd name="T6" fmla="*/ 160 w 184"/>
                    <a:gd name="T7" fmla="*/ 36 h 274"/>
                    <a:gd name="T8" fmla="*/ 160 w 184"/>
                    <a:gd name="T9" fmla="*/ 36 h 274"/>
                    <a:gd name="T10" fmla="*/ 168 w 184"/>
                    <a:gd name="T11" fmla="*/ 26 h 274"/>
                    <a:gd name="T12" fmla="*/ 176 w 184"/>
                    <a:gd name="T13" fmla="*/ 18 h 274"/>
                    <a:gd name="T14" fmla="*/ 176 w 184"/>
                    <a:gd name="T15" fmla="*/ 18 h 274"/>
                    <a:gd name="T16" fmla="*/ 182 w 184"/>
                    <a:gd name="T17" fmla="*/ 12 h 274"/>
                    <a:gd name="T18" fmla="*/ 184 w 184"/>
                    <a:gd name="T19" fmla="*/ 4 h 274"/>
                    <a:gd name="T20" fmla="*/ 184 w 184"/>
                    <a:gd name="T21" fmla="*/ 4 h 274"/>
                    <a:gd name="T22" fmla="*/ 184 w 184"/>
                    <a:gd name="T23" fmla="*/ 2 h 274"/>
                    <a:gd name="T24" fmla="*/ 182 w 184"/>
                    <a:gd name="T25" fmla="*/ 0 h 274"/>
                    <a:gd name="T26" fmla="*/ 180 w 184"/>
                    <a:gd name="T27" fmla="*/ 0 h 274"/>
                    <a:gd name="T28" fmla="*/ 176 w 184"/>
                    <a:gd name="T29" fmla="*/ 2 h 274"/>
                    <a:gd name="T30" fmla="*/ 176 w 184"/>
                    <a:gd name="T31" fmla="*/ 2 h 274"/>
                    <a:gd name="T32" fmla="*/ 168 w 184"/>
                    <a:gd name="T33" fmla="*/ 10 h 274"/>
                    <a:gd name="T34" fmla="*/ 160 w 184"/>
                    <a:gd name="T35" fmla="*/ 20 h 274"/>
                    <a:gd name="T36" fmla="*/ 160 w 184"/>
                    <a:gd name="T37" fmla="*/ 20 h 274"/>
                    <a:gd name="T38" fmla="*/ 144 w 184"/>
                    <a:gd name="T39" fmla="*/ 44 h 274"/>
                    <a:gd name="T40" fmla="*/ 8 w 184"/>
                    <a:gd name="T41" fmla="*/ 258 h 274"/>
                    <a:gd name="T42" fmla="*/ 8 w 184"/>
                    <a:gd name="T43" fmla="*/ 258 h 274"/>
                    <a:gd name="T44" fmla="*/ 0 w 184"/>
                    <a:gd name="T45" fmla="*/ 272 h 274"/>
                    <a:gd name="T46" fmla="*/ 0 w 184"/>
                    <a:gd name="T47" fmla="*/ 272 h 274"/>
                    <a:gd name="T48" fmla="*/ 0 w 184"/>
                    <a:gd name="T49" fmla="*/ 274 h 274"/>
                    <a:gd name="T50" fmla="*/ 0 w 184"/>
                    <a:gd name="T51" fmla="*/ 274 h 274"/>
                    <a:gd name="T52" fmla="*/ 2 w 184"/>
                    <a:gd name="T53" fmla="*/ 274 h 274"/>
                    <a:gd name="T54" fmla="*/ 2 w 184"/>
                    <a:gd name="T55" fmla="*/ 274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84" h="274">
                      <a:moveTo>
                        <a:pt x="2" y="274"/>
                      </a:moveTo>
                      <a:lnTo>
                        <a:pt x="2" y="274"/>
                      </a:lnTo>
                      <a:lnTo>
                        <a:pt x="12" y="260"/>
                      </a:lnTo>
                      <a:lnTo>
                        <a:pt x="160" y="36"/>
                      </a:lnTo>
                      <a:lnTo>
                        <a:pt x="160" y="36"/>
                      </a:lnTo>
                      <a:lnTo>
                        <a:pt x="168" y="26"/>
                      </a:lnTo>
                      <a:lnTo>
                        <a:pt x="176" y="18"/>
                      </a:lnTo>
                      <a:lnTo>
                        <a:pt x="176" y="18"/>
                      </a:lnTo>
                      <a:lnTo>
                        <a:pt x="182" y="12"/>
                      </a:lnTo>
                      <a:lnTo>
                        <a:pt x="184" y="4"/>
                      </a:lnTo>
                      <a:lnTo>
                        <a:pt x="184" y="4"/>
                      </a:lnTo>
                      <a:lnTo>
                        <a:pt x="184" y="2"/>
                      </a:lnTo>
                      <a:lnTo>
                        <a:pt x="182" y="0"/>
                      </a:lnTo>
                      <a:lnTo>
                        <a:pt x="180" y="0"/>
                      </a:lnTo>
                      <a:lnTo>
                        <a:pt x="176" y="2"/>
                      </a:lnTo>
                      <a:lnTo>
                        <a:pt x="176" y="2"/>
                      </a:lnTo>
                      <a:lnTo>
                        <a:pt x="168" y="10"/>
                      </a:lnTo>
                      <a:lnTo>
                        <a:pt x="160" y="20"/>
                      </a:lnTo>
                      <a:lnTo>
                        <a:pt x="160" y="20"/>
                      </a:lnTo>
                      <a:lnTo>
                        <a:pt x="144" y="44"/>
                      </a:lnTo>
                      <a:lnTo>
                        <a:pt x="8" y="258"/>
                      </a:lnTo>
                      <a:lnTo>
                        <a:pt x="8" y="258"/>
                      </a:lnTo>
                      <a:lnTo>
                        <a:pt x="0" y="272"/>
                      </a:lnTo>
                      <a:lnTo>
                        <a:pt x="0" y="272"/>
                      </a:lnTo>
                      <a:lnTo>
                        <a:pt x="0" y="274"/>
                      </a:lnTo>
                      <a:lnTo>
                        <a:pt x="0" y="274"/>
                      </a:lnTo>
                      <a:lnTo>
                        <a:pt x="2" y="274"/>
                      </a:lnTo>
                      <a:lnTo>
                        <a:pt x="2" y="27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3" name="Freeform 52"/>
                <p:cNvSpPr>
                  <a:spLocks noEditPoints="1"/>
                </p:cNvSpPr>
                <p:nvPr/>
              </p:nvSpPr>
              <p:spPr bwMode="auto">
                <a:xfrm>
                  <a:off x="5073650" y="2381609"/>
                  <a:ext cx="1257300" cy="1758950"/>
                </a:xfrm>
                <a:custGeom>
                  <a:avLst/>
                  <a:gdLst>
                    <a:gd name="T0" fmla="*/ 780 w 792"/>
                    <a:gd name="T1" fmla="*/ 16 h 1108"/>
                    <a:gd name="T2" fmla="*/ 752 w 792"/>
                    <a:gd name="T3" fmla="*/ 4 h 1108"/>
                    <a:gd name="T4" fmla="*/ 622 w 792"/>
                    <a:gd name="T5" fmla="*/ 26 h 1108"/>
                    <a:gd name="T6" fmla="*/ 230 w 792"/>
                    <a:gd name="T7" fmla="*/ 382 h 1108"/>
                    <a:gd name="T8" fmla="*/ 118 w 792"/>
                    <a:gd name="T9" fmla="*/ 576 h 1108"/>
                    <a:gd name="T10" fmla="*/ 106 w 792"/>
                    <a:gd name="T11" fmla="*/ 550 h 1108"/>
                    <a:gd name="T12" fmla="*/ 112 w 792"/>
                    <a:gd name="T13" fmla="*/ 538 h 1108"/>
                    <a:gd name="T14" fmla="*/ 94 w 792"/>
                    <a:gd name="T15" fmla="*/ 520 h 1108"/>
                    <a:gd name="T16" fmla="*/ 90 w 792"/>
                    <a:gd name="T17" fmla="*/ 516 h 1108"/>
                    <a:gd name="T18" fmla="*/ 80 w 792"/>
                    <a:gd name="T19" fmla="*/ 512 h 1108"/>
                    <a:gd name="T20" fmla="*/ 72 w 792"/>
                    <a:gd name="T21" fmla="*/ 516 h 1108"/>
                    <a:gd name="T22" fmla="*/ 68 w 792"/>
                    <a:gd name="T23" fmla="*/ 522 h 1108"/>
                    <a:gd name="T24" fmla="*/ 56 w 792"/>
                    <a:gd name="T25" fmla="*/ 522 h 1108"/>
                    <a:gd name="T26" fmla="*/ 44 w 792"/>
                    <a:gd name="T27" fmla="*/ 538 h 1108"/>
                    <a:gd name="T28" fmla="*/ 40 w 792"/>
                    <a:gd name="T29" fmla="*/ 560 h 1108"/>
                    <a:gd name="T30" fmla="*/ 0 w 792"/>
                    <a:gd name="T31" fmla="*/ 900 h 1108"/>
                    <a:gd name="T32" fmla="*/ 46 w 792"/>
                    <a:gd name="T33" fmla="*/ 738 h 1108"/>
                    <a:gd name="T34" fmla="*/ 32 w 792"/>
                    <a:gd name="T35" fmla="*/ 854 h 1108"/>
                    <a:gd name="T36" fmla="*/ 40 w 792"/>
                    <a:gd name="T37" fmla="*/ 950 h 1108"/>
                    <a:gd name="T38" fmla="*/ 32 w 792"/>
                    <a:gd name="T39" fmla="*/ 1026 h 1108"/>
                    <a:gd name="T40" fmla="*/ 80 w 792"/>
                    <a:gd name="T41" fmla="*/ 1078 h 1108"/>
                    <a:gd name="T42" fmla="*/ 120 w 792"/>
                    <a:gd name="T43" fmla="*/ 964 h 1108"/>
                    <a:gd name="T44" fmla="*/ 120 w 792"/>
                    <a:gd name="T45" fmla="*/ 896 h 1108"/>
                    <a:gd name="T46" fmla="*/ 114 w 792"/>
                    <a:gd name="T47" fmla="*/ 814 h 1108"/>
                    <a:gd name="T48" fmla="*/ 108 w 792"/>
                    <a:gd name="T49" fmla="*/ 732 h 1108"/>
                    <a:gd name="T50" fmla="*/ 156 w 792"/>
                    <a:gd name="T51" fmla="*/ 900 h 1108"/>
                    <a:gd name="T52" fmla="*/ 204 w 792"/>
                    <a:gd name="T53" fmla="*/ 1010 h 1108"/>
                    <a:gd name="T54" fmla="*/ 242 w 792"/>
                    <a:gd name="T55" fmla="*/ 1064 h 1108"/>
                    <a:gd name="T56" fmla="*/ 294 w 792"/>
                    <a:gd name="T57" fmla="*/ 1102 h 1108"/>
                    <a:gd name="T58" fmla="*/ 316 w 792"/>
                    <a:gd name="T59" fmla="*/ 1104 h 1108"/>
                    <a:gd name="T60" fmla="*/ 366 w 792"/>
                    <a:gd name="T61" fmla="*/ 1096 h 1108"/>
                    <a:gd name="T62" fmla="*/ 408 w 792"/>
                    <a:gd name="T63" fmla="*/ 1072 h 1108"/>
                    <a:gd name="T64" fmla="*/ 432 w 792"/>
                    <a:gd name="T65" fmla="*/ 1058 h 1108"/>
                    <a:gd name="T66" fmla="*/ 454 w 792"/>
                    <a:gd name="T67" fmla="*/ 1034 h 1108"/>
                    <a:gd name="T68" fmla="*/ 470 w 792"/>
                    <a:gd name="T69" fmla="*/ 1030 h 1108"/>
                    <a:gd name="T70" fmla="*/ 502 w 792"/>
                    <a:gd name="T71" fmla="*/ 1002 h 1108"/>
                    <a:gd name="T72" fmla="*/ 508 w 792"/>
                    <a:gd name="T73" fmla="*/ 988 h 1108"/>
                    <a:gd name="T74" fmla="*/ 534 w 792"/>
                    <a:gd name="T75" fmla="*/ 974 h 1108"/>
                    <a:gd name="T76" fmla="*/ 550 w 792"/>
                    <a:gd name="T77" fmla="*/ 952 h 1108"/>
                    <a:gd name="T78" fmla="*/ 576 w 792"/>
                    <a:gd name="T79" fmla="*/ 860 h 1108"/>
                    <a:gd name="T80" fmla="*/ 580 w 792"/>
                    <a:gd name="T81" fmla="*/ 832 h 1108"/>
                    <a:gd name="T82" fmla="*/ 524 w 792"/>
                    <a:gd name="T83" fmla="*/ 726 h 1108"/>
                    <a:gd name="T84" fmla="*/ 460 w 792"/>
                    <a:gd name="T85" fmla="*/ 674 h 1108"/>
                    <a:gd name="T86" fmla="*/ 564 w 792"/>
                    <a:gd name="T87" fmla="*/ 630 h 1108"/>
                    <a:gd name="T88" fmla="*/ 694 w 792"/>
                    <a:gd name="T89" fmla="*/ 536 h 1108"/>
                    <a:gd name="T90" fmla="*/ 756 w 792"/>
                    <a:gd name="T91" fmla="*/ 300 h 1108"/>
                    <a:gd name="T92" fmla="*/ 74 w 792"/>
                    <a:gd name="T93" fmla="*/ 522 h 1108"/>
                    <a:gd name="T94" fmla="*/ 74 w 792"/>
                    <a:gd name="T95" fmla="*/ 522 h 1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792" h="1108">
                      <a:moveTo>
                        <a:pt x="792" y="30"/>
                      </a:moveTo>
                      <a:lnTo>
                        <a:pt x="792" y="30"/>
                      </a:lnTo>
                      <a:lnTo>
                        <a:pt x="786" y="20"/>
                      </a:lnTo>
                      <a:lnTo>
                        <a:pt x="780" y="16"/>
                      </a:lnTo>
                      <a:lnTo>
                        <a:pt x="774" y="12"/>
                      </a:lnTo>
                      <a:lnTo>
                        <a:pt x="774" y="12"/>
                      </a:lnTo>
                      <a:lnTo>
                        <a:pt x="764" y="6"/>
                      </a:lnTo>
                      <a:lnTo>
                        <a:pt x="752" y="4"/>
                      </a:lnTo>
                      <a:lnTo>
                        <a:pt x="732" y="0"/>
                      </a:lnTo>
                      <a:lnTo>
                        <a:pt x="716" y="0"/>
                      </a:lnTo>
                      <a:lnTo>
                        <a:pt x="710" y="0"/>
                      </a:lnTo>
                      <a:lnTo>
                        <a:pt x="622" y="26"/>
                      </a:lnTo>
                      <a:lnTo>
                        <a:pt x="522" y="78"/>
                      </a:lnTo>
                      <a:lnTo>
                        <a:pt x="418" y="162"/>
                      </a:lnTo>
                      <a:lnTo>
                        <a:pt x="338" y="244"/>
                      </a:lnTo>
                      <a:lnTo>
                        <a:pt x="230" y="382"/>
                      </a:lnTo>
                      <a:lnTo>
                        <a:pt x="166" y="484"/>
                      </a:lnTo>
                      <a:lnTo>
                        <a:pt x="128" y="552"/>
                      </a:lnTo>
                      <a:lnTo>
                        <a:pt x="118" y="576"/>
                      </a:lnTo>
                      <a:lnTo>
                        <a:pt x="118" y="576"/>
                      </a:lnTo>
                      <a:lnTo>
                        <a:pt x="118" y="570"/>
                      </a:lnTo>
                      <a:lnTo>
                        <a:pt x="118" y="570"/>
                      </a:lnTo>
                      <a:lnTo>
                        <a:pt x="114" y="562"/>
                      </a:lnTo>
                      <a:lnTo>
                        <a:pt x="106" y="550"/>
                      </a:lnTo>
                      <a:lnTo>
                        <a:pt x="106" y="550"/>
                      </a:lnTo>
                      <a:lnTo>
                        <a:pt x="110" y="544"/>
                      </a:lnTo>
                      <a:lnTo>
                        <a:pt x="112" y="538"/>
                      </a:lnTo>
                      <a:lnTo>
                        <a:pt x="112" y="538"/>
                      </a:lnTo>
                      <a:lnTo>
                        <a:pt x="110" y="530"/>
                      </a:lnTo>
                      <a:lnTo>
                        <a:pt x="106" y="526"/>
                      </a:lnTo>
                      <a:lnTo>
                        <a:pt x="102" y="522"/>
                      </a:lnTo>
                      <a:lnTo>
                        <a:pt x="94" y="520"/>
                      </a:lnTo>
                      <a:lnTo>
                        <a:pt x="94" y="520"/>
                      </a:lnTo>
                      <a:lnTo>
                        <a:pt x="92" y="520"/>
                      </a:lnTo>
                      <a:lnTo>
                        <a:pt x="94" y="516"/>
                      </a:lnTo>
                      <a:lnTo>
                        <a:pt x="90" y="516"/>
                      </a:lnTo>
                      <a:lnTo>
                        <a:pt x="86" y="516"/>
                      </a:lnTo>
                      <a:lnTo>
                        <a:pt x="86" y="516"/>
                      </a:lnTo>
                      <a:lnTo>
                        <a:pt x="80" y="512"/>
                      </a:lnTo>
                      <a:lnTo>
                        <a:pt x="80" y="512"/>
                      </a:lnTo>
                      <a:lnTo>
                        <a:pt x="80" y="512"/>
                      </a:lnTo>
                      <a:lnTo>
                        <a:pt x="76" y="514"/>
                      </a:lnTo>
                      <a:lnTo>
                        <a:pt x="72" y="512"/>
                      </a:lnTo>
                      <a:lnTo>
                        <a:pt x="72" y="516"/>
                      </a:lnTo>
                      <a:lnTo>
                        <a:pt x="68" y="516"/>
                      </a:lnTo>
                      <a:lnTo>
                        <a:pt x="66" y="516"/>
                      </a:lnTo>
                      <a:lnTo>
                        <a:pt x="68" y="520"/>
                      </a:lnTo>
                      <a:lnTo>
                        <a:pt x="68" y="522"/>
                      </a:lnTo>
                      <a:lnTo>
                        <a:pt x="68" y="522"/>
                      </a:lnTo>
                      <a:lnTo>
                        <a:pt x="62" y="520"/>
                      </a:lnTo>
                      <a:lnTo>
                        <a:pt x="62" y="520"/>
                      </a:lnTo>
                      <a:lnTo>
                        <a:pt x="56" y="522"/>
                      </a:lnTo>
                      <a:lnTo>
                        <a:pt x="50" y="526"/>
                      </a:lnTo>
                      <a:lnTo>
                        <a:pt x="46" y="530"/>
                      </a:lnTo>
                      <a:lnTo>
                        <a:pt x="44" y="538"/>
                      </a:lnTo>
                      <a:lnTo>
                        <a:pt x="44" y="538"/>
                      </a:lnTo>
                      <a:lnTo>
                        <a:pt x="46" y="542"/>
                      </a:lnTo>
                      <a:lnTo>
                        <a:pt x="48" y="548"/>
                      </a:lnTo>
                      <a:lnTo>
                        <a:pt x="48" y="548"/>
                      </a:lnTo>
                      <a:lnTo>
                        <a:pt x="40" y="560"/>
                      </a:lnTo>
                      <a:lnTo>
                        <a:pt x="36" y="568"/>
                      </a:lnTo>
                      <a:lnTo>
                        <a:pt x="28" y="552"/>
                      </a:lnTo>
                      <a:lnTo>
                        <a:pt x="0" y="502"/>
                      </a:lnTo>
                      <a:lnTo>
                        <a:pt x="0" y="900"/>
                      </a:lnTo>
                      <a:lnTo>
                        <a:pt x="0" y="900"/>
                      </a:lnTo>
                      <a:lnTo>
                        <a:pt x="18" y="834"/>
                      </a:lnTo>
                      <a:lnTo>
                        <a:pt x="32" y="782"/>
                      </a:lnTo>
                      <a:lnTo>
                        <a:pt x="46" y="738"/>
                      </a:lnTo>
                      <a:lnTo>
                        <a:pt x="44" y="766"/>
                      </a:lnTo>
                      <a:lnTo>
                        <a:pt x="38" y="814"/>
                      </a:lnTo>
                      <a:lnTo>
                        <a:pt x="40" y="832"/>
                      </a:lnTo>
                      <a:lnTo>
                        <a:pt x="32" y="854"/>
                      </a:lnTo>
                      <a:lnTo>
                        <a:pt x="32" y="888"/>
                      </a:lnTo>
                      <a:lnTo>
                        <a:pt x="32" y="896"/>
                      </a:lnTo>
                      <a:lnTo>
                        <a:pt x="32" y="946"/>
                      </a:lnTo>
                      <a:lnTo>
                        <a:pt x="40" y="950"/>
                      </a:lnTo>
                      <a:lnTo>
                        <a:pt x="40" y="958"/>
                      </a:lnTo>
                      <a:lnTo>
                        <a:pt x="32" y="964"/>
                      </a:lnTo>
                      <a:lnTo>
                        <a:pt x="32" y="988"/>
                      </a:lnTo>
                      <a:lnTo>
                        <a:pt x="32" y="1026"/>
                      </a:lnTo>
                      <a:lnTo>
                        <a:pt x="48" y="1058"/>
                      </a:lnTo>
                      <a:lnTo>
                        <a:pt x="72" y="1078"/>
                      </a:lnTo>
                      <a:lnTo>
                        <a:pt x="76" y="1056"/>
                      </a:lnTo>
                      <a:lnTo>
                        <a:pt x="80" y="1078"/>
                      </a:lnTo>
                      <a:lnTo>
                        <a:pt x="104" y="1058"/>
                      </a:lnTo>
                      <a:lnTo>
                        <a:pt x="120" y="1026"/>
                      </a:lnTo>
                      <a:lnTo>
                        <a:pt x="120" y="988"/>
                      </a:lnTo>
                      <a:lnTo>
                        <a:pt x="120" y="964"/>
                      </a:lnTo>
                      <a:lnTo>
                        <a:pt x="112" y="958"/>
                      </a:lnTo>
                      <a:lnTo>
                        <a:pt x="112" y="950"/>
                      </a:lnTo>
                      <a:lnTo>
                        <a:pt x="120" y="946"/>
                      </a:lnTo>
                      <a:lnTo>
                        <a:pt x="120" y="896"/>
                      </a:lnTo>
                      <a:lnTo>
                        <a:pt x="120" y="888"/>
                      </a:lnTo>
                      <a:lnTo>
                        <a:pt x="120" y="854"/>
                      </a:lnTo>
                      <a:lnTo>
                        <a:pt x="112" y="832"/>
                      </a:lnTo>
                      <a:lnTo>
                        <a:pt x="114" y="814"/>
                      </a:lnTo>
                      <a:lnTo>
                        <a:pt x="108" y="766"/>
                      </a:lnTo>
                      <a:lnTo>
                        <a:pt x="106" y="738"/>
                      </a:lnTo>
                      <a:lnTo>
                        <a:pt x="106" y="738"/>
                      </a:lnTo>
                      <a:lnTo>
                        <a:pt x="108" y="732"/>
                      </a:lnTo>
                      <a:lnTo>
                        <a:pt x="108" y="732"/>
                      </a:lnTo>
                      <a:lnTo>
                        <a:pt x="122" y="778"/>
                      </a:lnTo>
                      <a:lnTo>
                        <a:pt x="138" y="834"/>
                      </a:lnTo>
                      <a:lnTo>
                        <a:pt x="156" y="900"/>
                      </a:lnTo>
                      <a:lnTo>
                        <a:pt x="156" y="900"/>
                      </a:lnTo>
                      <a:lnTo>
                        <a:pt x="174" y="942"/>
                      </a:lnTo>
                      <a:lnTo>
                        <a:pt x="190" y="978"/>
                      </a:lnTo>
                      <a:lnTo>
                        <a:pt x="204" y="1010"/>
                      </a:lnTo>
                      <a:lnTo>
                        <a:pt x="204" y="1010"/>
                      </a:lnTo>
                      <a:lnTo>
                        <a:pt x="218" y="1034"/>
                      </a:lnTo>
                      <a:lnTo>
                        <a:pt x="230" y="1050"/>
                      </a:lnTo>
                      <a:lnTo>
                        <a:pt x="242" y="1064"/>
                      </a:lnTo>
                      <a:lnTo>
                        <a:pt x="268" y="1090"/>
                      </a:lnTo>
                      <a:lnTo>
                        <a:pt x="284" y="1100"/>
                      </a:lnTo>
                      <a:lnTo>
                        <a:pt x="294" y="1102"/>
                      </a:lnTo>
                      <a:lnTo>
                        <a:pt x="294" y="1102"/>
                      </a:lnTo>
                      <a:lnTo>
                        <a:pt x="296" y="1100"/>
                      </a:lnTo>
                      <a:lnTo>
                        <a:pt x="300" y="1098"/>
                      </a:lnTo>
                      <a:lnTo>
                        <a:pt x="308" y="1100"/>
                      </a:lnTo>
                      <a:lnTo>
                        <a:pt x="316" y="1104"/>
                      </a:lnTo>
                      <a:lnTo>
                        <a:pt x="316" y="1104"/>
                      </a:lnTo>
                      <a:lnTo>
                        <a:pt x="322" y="1108"/>
                      </a:lnTo>
                      <a:lnTo>
                        <a:pt x="350" y="1108"/>
                      </a:lnTo>
                      <a:lnTo>
                        <a:pt x="366" y="1096"/>
                      </a:lnTo>
                      <a:lnTo>
                        <a:pt x="384" y="1082"/>
                      </a:lnTo>
                      <a:lnTo>
                        <a:pt x="384" y="1082"/>
                      </a:lnTo>
                      <a:lnTo>
                        <a:pt x="396" y="1076"/>
                      </a:lnTo>
                      <a:lnTo>
                        <a:pt x="408" y="1072"/>
                      </a:lnTo>
                      <a:lnTo>
                        <a:pt x="418" y="1068"/>
                      </a:lnTo>
                      <a:lnTo>
                        <a:pt x="418" y="1068"/>
                      </a:lnTo>
                      <a:lnTo>
                        <a:pt x="426" y="1064"/>
                      </a:lnTo>
                      <a:lnTo>
                        <a:pt x="432" y="1058"/>
                      </a:lnTo>
                      <a:lnTo>
                        <a:pt x="438" y="1050"/>
                      </a:lnTo>
                      <a:lnTo>
                        <a:pt x="438" y="1050"/>
                      </a:lnTo>
                      <a:lnTo>
                        <a:pt x="446" y="1040"/>
                      </a:lnTo>
                      <a:lnTo>
                        <a:pt x="454" y="1034"/>
                      </a:lnTo>
                      <a:lnTo>
                        <a:pt x="458" y="1032"/>
                      </a:lnTo>
                      <a:lnTo>
                        <a:pt x="462" y="1030"/>
                      </a:lnTo>
                      <a:lnTo>
                        <a:pt x="462" y="1030"/>
                      </a:lnTo>
                      <a:lnTo>
                        <a:pt x="470" y="1030"/>
                      </a:lnTo>
                      <a:lnTo>
                        <a:pt x="480" y="1026"/>
                      </a:lnTo>
                      <a:lnTo>
                        <a:pt x="492" y="1014"/>
                      </a:lnTo>
                      <a:lnTo>
                        <a:pt x="492" y="1014"/>
                      </a:lnTo>
                      <a:lnTo>
                        <a:pt x="502" y="1002"/>
                      </a:lnTo>
                      <a:lnTo>
                        <a:pt x="506" y="992"/>
                      </a:lnTo>
                      <a:lnTo>
                        <a:pt x="506" y="992"/>
                      </a:lnTo>
                      <a:lnTo>
                        <a:pt x="506" y="992"/>
                      </a:lnTo>
                      <a:lnTo>
                        <a:pt x="508" y="988"/>
                      </a:lnTo>
                      <a:lnTo>
                        <a:pt x="514" y="982"/>
                      </a:lnTo>
                      <a:lnTo>
                        <a:pt x="526" y="976"/>
                      </a:lnTo>
                      <a:lnTo>
                        <a:pt x="526" y="976"/>
                      </a:lnTo>
                      <a:lnTo>
                        <a:pt x="534" y="974"/>
                      </a:lnTo>
                      <a:lnTo>
                        <a:pt x="538" y="970"/>
                      </a:lnTo>
                      <a:lnTo>
                        <a:pt x="546" y="962"/>
                      </a:lnTo>
                      <a:lnTo>
                        <a:pt x="548" y="954"/>
                      </a:lnTo>
                      <a:lnTo>
                        <a:pt x="550" y="952"/>
                      </a:lnTo>
                      <a:lnTo>
                        <a:pt x="560" y="916"/>
                      </a:lnTo>
                      <a:lnTo>
                        <a:pt x="576" y="890"/>
                      </a:lnTo>
                      <a:lnTo>
                        <a:pt x="576" y="860"/>
                      </a:lnTo>
                      <a:lnTo>
                        <a:pt x="576" y="860"/>
                      </a:lnTo>
                      <a:lnTo>
                        <a:pt x="578" y="850"/>
                      </a:lnTo>
                      <a:lnTo>
                        <a:pt x="580" y="840"/>
                      </a:lnTo>
                      <a:lnTo>
                        <a:pt x="580" y="832"/>
                      </a:lnTo>
                      <a:lnTo>
                        <a:pt x="580" y="832"/>
                      </a:lnTo>
                      <a:lnTo>
                        <a:pt x="576" y="820"/>
                      </a:lnTo>
                      <a:lnTo>
                        <a:pt x="572" y="808"/>
                      </a:lnTo>
                      <a:lnTo>
                        <a:pt x="566" y="792"/>
                      </a:lnTo>
                      <a:lnTo>
                        <a:pt x="524" y="726"/>
                      </a:lnTo>
                      <a:lnTo>
                        <a:pt x="524" y="726"/>
                      </a:lnTo>
                      <a:lnTo>
                        <a:pt x="474" y="680"/>
                      </a:lnTo>
                      <a:lnTo>
                        <a:pt x="474" y="680"/>
                      </a:lnTo>
                      <a:lnTo>
                        <a:pt x="460" y="674"/>
                      </a:lnTo>
                      <a:lnTo>
                        <a:pt x="438" y="666"/>
                      </a:lnTo>
                      <a:lnTo>
                        <a:pt x="384" y="646"/>
                      </a:lnTo>
                      <a:lnTo>
                        <a:pt x="524" y="634"/>
                      </a:lnTo>
                      <a:lnTo>
                        <a:pt x="564" y="630"/>
                      </a:lnTo>
                      <a:lnTo>
                        <a:pt x="606" y="624"/>
                      </a:lnTo>
                      <a:lnTo>
                        <a:pt x="636" y="608"/>
                      </a:lnTo>
                      <a:lnTo>
                        <a:pt x="666" y="580"/>
                      </a:lnTo>
                      <a:lnTo>
                        <a:pt x="694" y="536"/>
                      </a:lnTo>
                      <a:lnTo>
                        <a:pt x="714" y="486"/>
                      </a:lnTo>
                      <a:lnTo>
                        <a:pt x="724" y="454"/>
                      </a:lnTo>
                      <a:lnTo>
                        <a:pt x="742" y="360"/>
                      </a:lnTo>
                      <a:lnTo>
                        <a:pt x="756" y="300"/>
                      </a:lnTo>
                      <a:lnTo>
                        <a:pt x="788" y="150"/>
                      </a:lnTo>
                      <a:lnTo>
                        <a:pt x="792" y="100"/>
                      </a:lnTo>
                      <a:lnTo>
                        <a:pt x="792" y="30"/>
                      </a:lnTo>
                      <a:close/>
                      <a:moveTo>
                        <a:pt x="74" y="522"/>
                      </a:moveTo>
                      <a:lnTo>
                        <a:pt x="74" y="524"/>
                      </a:lnTo>
                      <a:lnTo>
                        <a:pt x="72" y="522"/>
                      </a:lnTo>
                      <a:lnTo>
                        <a:pt x="74" y="522"/>
                      </a:lnTo>
                      <a:lnTo>
                        <a:pt x="74" y="522"/>
                      </a:lnTo>
                      <a:close/>
                    </a:path>
                  </a:pathLst>
                </a:custGeom>
                <a:solidFill>
                  <a:schemeClr val="bg2">
                    <a:lumMod val="60000"/>
                    <a:lumOff val="40000"/>
                    <a:alpha val="14000"/>
                  </a:schemeClr>
                </a:solidFill>
                <a:ln w="9525">
                  <a:solidFill>
                    <a:schemeClr val="tx2">
                      <a:lumMod val="60000"/>
                      <a:lumOff val="40000"/>
                      <a:alpha val="16000"/>
                    </a:schemeClr>
                  </a:solidFill>
                  <a:round/>
                  <a:headEnd/>
                  <a:tailEnd/>
                </a:ln>
                <a:effectLst>
                  <a:glow rad="63500">
                    <a:schemeClr val="bg2">
                      <a:lumMod val="60000"/>
                      <a:lumOff val="40000"/>
                      <a:alpha val="16000"/>
                    </a:schemeClr>
                  </a:glow>
                  <a:softEdge rad="12700"/>
                </a:effectLst>
                <a:ex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nvGrpSpPr>
              <p:cNvPr id="185" name="Group 97"/>
              <p:cNvGrpSpPr>
                <a:grpSpLocks noChangeAspect="1"/>
              </p:cNvGrpSpPr>
              <p:nvPr/>
            </p:nvGrpSpPr>
            <p:grpSpPr>
              <a:xfrm>
                <a:off x="4876750" y="5704502"/>
                <a:ext cx="1752575" cy="1153497"/>
                <a:chOff x="4978400" y="152400"/>
                <a:chExt cx="2489200" cy="1638300"/>
              </a:xfrm>
              <a:solidFill>
                <a:schemeClr val="bg2">
                  <a:lumMod val="50000"/>
                  <a:lumOff val="50000"/>
                  <a:alpha val="8000"/>
                </a:schemeClr>
              </a:solidFill>
            </p:grpSpPr>
            <p:sp>
              <p:nvSpPr>
                <p:cNvPr id="196" name="Freeform 28"/>
                <p:cNvSpPr>
                  <a:spLocks/>
                </p:cNvSpPr>
                <p:nvPr/>
              </p:nvSpPr>
              <p:spPr bwMode="auto">
                <a:xfrm>
                  <a:off x="6003925" y="923925"/>
                  <a:ext cx="22225" cy="546100"/>
                </a:xfrm>
                <a:custGeom>
                  <a:avLst/>
                  <a:gdLst>
                    <a:gd name="T0" fmla="*/ 12 w 14"/>
                    <a:gd name="T1" fmla="*/ 344 h 344"/>
                    <a:gd name="T2" fmla="*/ 12 w 14"/>
                    <a:gd name="T3" fmla="*/ 344 h 344"/>
                    <a:gd name="T4" fmla="*/ 14 w 14"/>
                    <a:gd name="T5" fmla="*/ 344 h 344"/>
                    <a:gd name="T6" fmla="*/ 14 w 14"/>
                    <a:gd name="T7" fmla="*/ 344 h 344"/>
                    <a:gd name="T8" fmla="*/ 14 w 14"/>
                    <a:gd name="T9" fmla="*/ 326 h 344"/>
                    <a:gd name="T10" fmla="*/ 14 w 14"/>
                    <a:gd name="T11" fmla="*/ 58 h 344"/>
                    <a:gd name="T12" fmla="*/ 14 w 14"/>
                    <a:gd name="T13" fmla="*/ 58 h 344"/>
                    <a:gd name="T14" fmla="*/ 14 w 14"/>
                    <a:gd name="T15" fmla="*/ 30 h 344"/>
                    <a:gd name="T16" fmla="*/ 14 w 14"/>
                    <a:gd name="T17" fmla="*/ 30 h 344"/>
                    <a:gd name="T18" fmla="*/ 12 w 14"/>
                    <a:gd name="T19" fmla="*/ 16 h 344"/>
                    <a:gd name="T20" fmla="*/ 8 w 14"/>
                    <a:gd name="T21" fmla="*/ 4 h 344"/>
                    <a:gd name="T22" fmla="*/ 8 w 14"/>
                    <a:gd name="T23" fmla="*/ 4 h 344"/>
                    <a:gd name="T24" fmla="*/ 6 w 14"/>
                    <a:gd name="T25" fmla="*/ 2 h 344"/>
                    <a:gd name="T26" fmla="*/ 4 w 14"/>
                    <a:gd name="T27" fmla="*/ 0 h 344"/>
                    <a:gd name="T28" fmla="*/ 2 w 14"/>
                    <a:gd name="T29" fmla="*/ 0 h 344"/>
                    <a:gd name="T30" fmla="*/ 0 w 14"/>
                    <a:gd name="T31" fmla="*/ 2 h 344"/>
                    <a:gd name="T32" fmla="*/ 0 w 14"/>
                    <a:gd name="T33" fmla="*/ 2 h 344"/>
                    <a:gd name="T34" fmla="*/ 0 w 14"/>
                    <a:gd name="T35" fmla="*/ 10 h 344"/>
                    <a:gd name="T36" fmla="*/ 0 w 14"/>
                    <a:gd name="T37" fmla="*/ 18 h 344"/>
                    <a:gd name="T38" fmla="*/ 0 w 14"/>
                    <a:gd name="T39" fmla="*/ 18 h 344"/>
                    <a:gd name="T40" fmla="*/ 2 w 14"/>
                    <a:gd name="T41" fmla="*/ 30 h 344"/>
                    <a:gd name="T42" fmla="*/ 4 w 14"/>
                    <a:gd name="T43" fmla="*/ 44 h 344"/>
                    <a:gd name="T44" fmla="*/ 10 w 14"/>
                    <a:gd name="T45" fmla="*/ 326 h 344"/>
                    <a:gd name="T46" fmla="*/ 10 w 14"/>
                    <a:gd name="T47" fmla="*/ 326 h 344"/>
                    <a:gd name="T48" fmla="*/ 10 w 14"/>
                    <a:gd name="T49" fmla="*/ 338 h 344"/>
                    <a:gd name="T50" fmla="*/ 12 w 14"/>
                    <a:gd name="T51" fmla="*/ 344 h 344"/>
                    <a:gd name="T52" fmla="*/ 12 w 14"/>
                    <a:gd name="T53" fmla="*/ 34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4" h="344">
                      <a:moveTo>
                        <a:pt x="12" y="344"/>
                      </a:moveTo>
                      <a:lnTo>
                        <a:pt x="12" y="344"/>
                      </a:lnTo>
                      <a:lnTo>
                        <a:pt x="14" y="344"/>
                      </a:lnTo>
                      <a:lnTo>
                        <a:pt x="14" y="344"/>
                      </a:lnTo>
                      <a:lnTo>
                        <a:pt x="14" y="326"/>
                      </a:lnTo>
                      <a:lnTo>
                        <a:pt x="14" y="58"/>
                      </a:lnTo>
                      <a:lnTo>
                        <a:pt x="14" y="58"/>
                      </a:lnTo>
                      <a:lnTo>
                        <a:pt x="14" y="30"/>
                      </a:lnTo>
                      <a:lnTo>
                        <a:pt x="14" y="30"/>
                      </a:lnTo>
                      <a:lnTo>
                        <a:pt x="12" y="16"/>
                      </a:lnTo>
                      <a:lnTo>
                        <a:pt x="8" y="4"/>
                      </a:lnTo>
                      <a:lnTo>
                        <a:pt x="8" y="4"/>
                      </a:lnTo>
                      <a:lnTo>
                        <a:pt x="6" y="2"/>
                      </a:lnTo>
                      <a:lnTo>
                        <a:pt x="4" y="0"/>
                      </a:lnTo>
                      <a:lnTo>
                        <a:pt x="2" y="0"/>
                      </a:lnTo>
                      <a:lnTo>
                        <a:pt x="0" y="2"/>
                      </a:lnTo>
                      <a:lnTo>
                        <a:pt x="0" y="2"/>
                      </a:lnTo>
                      <a:lnTo>
                        <a:pt x="0" y="10"/>
                      </a:lnTo>
                      <a:lnTo>
                        <a:pt x="0" y="18"/>
                      </a:lnTo>
                      <a:lnTo>
                        <a:pt x="0" y="18"/>
                      </a:lnTo>
                      <a:lnTo>
                        <a:pt x="2" y="30"/>
                      </a:lnTo>
                      <a:lnTo>
                        <a:pt x="4" y="44"/>
                      </a:lnTo>
                      <a:lnTo>
                        <a:pt x="10" y="326"/>
                      </a:lnTo>
                      <a:lnTo>
                        <a:pt x="10" y="326"/>
                      </a:lnTo>
                      <a:lnTo>
                        <a:pt x="10" y="338"/>
                      </a:lnTo>
                      <a:lnTo>
                        <a:pt x="12" y="344"/>
                      </a:lnTo>
                      <a:lnTo>
                        <a:pt x="12" y="34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7" name="Freeform 29"/>
                <p:cNvSpPr>
                  <a:spLocks/>
                </p:cNvSpPr>
                <p:nvPr/>
              </p:nvSpPr>
              <p:spPr bwMode="auto">
                <a:xfrm>
                  <a:off x="6019800" y="1482725"/>
                  <a:ext cx="0" cy="0"/>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8" name="Freeform 30"/>
                <p:cNvSpPr>
                  <a:spLocks/>
                </p:cNvSpPr>
                <p:nvPr/>
              </p:nvSpPr>
              <p:spPr bwMode="auto">
                <a:xfrm>
                  <a:off x="6045200" y="1257300"/>
                  <a:ext cx="501650" cy="228600"/>
                </a:xfrm>
                <a:custGeom>
                  <a:avLst/>
                  <a:gdLst>
                    <a:gd name="T0" fmla="*/ 2 w 316"/>
                    <a:gd name="T1" fmla="*/ 144 h 144"/>
                    <a:gd name="T2" fmla="*/ 2 w 316"/>
                    <a:gd name="T3" fmla="*/ 144 h 144"/>
                    <a:gd name="T4" fmla="*/ 18 w 316"/>
                    <a:gd name="T5" fmla="*/ 138 h 144"/>
                    <a:gd name="T6" fmla="*/ 276 w 316"/>
                    <a:gd name="T7" fmla="*/ 20 h 144"/>
                    <a:gd name="T8" fmla="*/ 276 w 316"/>
                    <a:gd name="T9" fmla="*/ 20 h 144"/>
                    <a:gd name="T10" fmla="*/ 288 w 316"/>
                    <a:gd name="T11" fmla="*/ 16 h 144"/>
                    <a:gd name="T12" fmla="*/ 298 w 316"/>
                    <a:gd name="T13" fmla="*/ 12 h 144"/>
                    <a:gd name="T14" fmla="*/ 298 w 316"/>
                    <a:gd name="T15" fmla="*/ 12 h 144"/>
                    <a:gd name="T16" fmla="*/ 306 w 316"/>
                    <a:gd name="T17" fmla="*/ 10 h 144"/>
                    <a:gd name="T18" fmla="*/ 314 w 316"/>
                    <a:gd name="T19" fmla="*/ 6 h 144"/>
                    <a:gd name="T20" fmla="*/ 314 w 316"/>
                    <a:gd name="T21" fmla="*/ 6 h 144"/>
                    <a:gd name="T22" fmla="*/ 316 w 316"/>
                    <a:gd name="T23" fmla="*/ 2 h 144"/>
                    <a:gd name="T24" fmla="*/ 314 w 316"/>
                    <a:gd name="T25" fmla="*/ 0 h 144"/>
                    <a:gd name="T26" fmla="*/ 312 w 316"/>
                    <a:gd name="T27" fmla="*/ 0 h 144"/>
                    <a:gd name="T28" fmla="*/ 308 w 316"/>
                    <a:gd name="T29" fmla="*/ 0 h 144"/>
                    <a:gd name="T30" fmla="*/ 308 w 316"/>
                    <a:gd name="T31" fmla="*/ 0 h 144"/>
                    <a:gd name="T32" fmla="*/ 296 w 316"/>
                    <a:gd name="T33" fmla="*/ 2 h 144"/>
                    <a:gd name="T34" fmla="*/ 284 w 316"/>
                    <a:gd name="T35" fmla="*/ 6 h 144"/>
                    <a:gd name="T36" fmla="*/ 284 w 316"/>
                    <a:gd name="T37" fmla="*/ 6 h 144"/>
                    <a:gd name="T38" fmla="*/ 258 w 316"/>
                    <a:gd name="T39" fmla="*/ 18 h 144"/>
                    <a:gd name="T40" fmla="*/ 16 w 316"/>
                    <a:gd name="T41" fmla="*/ 132 h 144"/>
                    <a:gd name="T42" fmla="*/ 16 w 316"/>
                    <a:gd name="T43" fmla="*/ 132 h 144"/>
                    <a:gd name="T44" fmla="*/ 0 w 316"/>
                    <a:gd name="T45" fmla="*/ 140 h 144"/>
                    <a:gd name="T46" fmla="*/ 0 w 316"/>
                    <a:gd name="T47" fmla="*/ 140 h 144"/>
                    <a:gd name="T48" fmla="*/ 0 w 316"/>
                    <a:gd name="T49" fmla="*/ 142 h 144"/>
                    <a:gd name="T50" fmla="*/ 0 w 316"/>
                    <a:gd name="T51" fmla="*/ 142 h 144"/>
                    <a:gd name="T52" fmla="*/ 2 w 316"/>
                    <a:gd name="T53" fmla="*/ 144 h 144"/>
                    <a:gd name="T54" fmla="*/ 2 w 316"/>
                    <a:gd name="T55" fmla="*/ 144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16" h="144">
                      <a:moveTo>
                        <a:pt x="2" y="144"/>
                      </a:moveTo>
                      <a:lnTo>
                        <a:pt x="2" y="144"/>
                      </a:lnTo>
                      <a:lnTo>
                        <a:pt x="18" y="138"/>
                      </a:lnTo>
                      <a:lnTo>
                        <a:pt x="276" y="20"/>
                      </a:lnTo>
                      <a:lnTo>
                        <a:pt x="276" y="20"/>
                      </a:lnTo>
                      <a:lnTo>
                        <a:pt x="288" y="16"/>
                      </a:lnTo>
                      <a:lnTo>
                        <a:pt x="298" y="12"/>
                      </a:lnTo>
                      <a:lnTo>
                        <a:pt x="298" y="12"/>
                      </a:lnTo>
                      <a:lnTo>
                        <a:pt x="306" y="10"/>
                      </a:lnTo>
                      <a:lnTo>
                        <a:pt x="314" y="6"/>
                      </a:lnTo>
                      <a:lnTo>
                        <a:pt x="314" y="6"/>
                      </a:lnTo>
                      <a:lnTo>
                        <a:pt x="316" y="2"/>
                      </a:lnTo>
                      <a:lnTo>
                        <a:pt x="314" y="0"/>
                      </a:lnTo>
                      <a:lnTo>
                        <a:pt x="312" y="0"/>
                      </a:lnTo>
                      <a:lnTo>
                        <a:pt x="308" y="0"/>
                      </a:lnTo>
                      <a:lnTo>
                        <a:pt x="308" y="0"/>
                      </a:lnTo>
                      <a:lnTo>
                        <a:pt x="296" y="2"/>
                      </a:lnTo>
                      <a:lnTo>
                        <a:pt x="284" y="6"/>
                      </a:lnTo>
                      <a:lnTo>
                        <a:pt x="284" y="6"/>
                      </a:lnTo>
                      <a:lnTo>
                        <a:pt x="258" y="18"/>
                      </a:lnTo>
                      <a:lnTo>
                        <a:pt x="16" y="132"/>
                      </a:lnTo>
                      <a:lnTo>
                        <a:pt x="16" y="132"/>
                      </a:lnTo>
                      <a:lnTo>
                        <a:pt x="0" y="140"/>
                      </a:lnTo>
                      <a:lnTo>
                        <a:pt x="0" y="140"/>
                      </a:lnTo>
                      <a:lnTo>
                        <a:pt x="0" y="142"/>
                      </a:lnTo>
                      <a:lnTo>
                        <a:pt x="0" y="142"/>
                      </a:lnTo>
                      <a:lnTo>
                        <a:pt x="2" y="144"/>
                      </a:lnTo>
                      <a:lnTo>
                        <a:pt x="2" y="14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9" name="Freeform 31"/>
                <p:cNvSpPr>
                  <a:spLocks noEditPoints="1"/>
                </p:cNvSpPr>
                <p:nvPr/>
              </p:nvSpPr>
              <p:spPr bwMode="auto">
                <a:xfrm>
                  <a:off x="4978400" y="152400"/>
                  <a:ext cx="2489200" cy="1638300"/>
                </a:xfrm>
                <a:custGeom>
                  <a:avLst/>
                  <a:gdLst>
                    <a:gd name="T0" fmla="*/ 1564 w 1568"/>
                    <a:gd name="T1" fmla="*/ 774 h 1032"/>
                    <a:gd name="T2" fmla="*/ 1550 w 1568"/>
                    <a:gd name="T3" fmla="*/ 756 h 1032"/>
                    <a:gd name="T4" fmla="*/ 1514 w 1568"/>
                    <a:gd name="T5" fmla="*/ 728 h 1032"/>
                    <a:gd name="T6" fmla="*/ 1166 w 1568"/>
                    <a:gd name="T7" fmla="*/ 710 h 1032"/>
                    <a:gd name="T8" fmla="*/ 762 w 1568"/>
                    <a:gd name="T9" fmla="*/ 854 h 1032"/>
                    <a:gd name="T10" fmla="*/ 666 w 1568"/>
                    <a:gd name="T11" fmla="*/ 908 h 1032"/>
                    <a:gd name="T12" fmla="*/ 672 w 1568"/>
                    <a:gd name="T13" fmla="*/ 894 h 1032"/>
                    <a:gd name="T14" fmla="*/ 678 w 1568"/>
                    <a:gd name="T15" fmla="*/ 876 h 1032"/>
                    <a:gd name="T16" fmla="*/ 686 w 1568"/>
                    <a:gd name="T17" fmla="*/ 864 h 1032"/>
                    <a:gd name="T18" fmla="*/ 676 w 1568"/>
                    <a:gd name="T19" fmla="*/ 846 h 1032"/>
                    <a:gd name="T20" fmla="*/ 680 w 1568"/>
                    <a:gd name="T21" fmla="*/ 842 h 1032"/>
                    <a:gd name="T22" fmla="*/ 672 w 1568"/>
                    <a:gd name="T23" fmla="*/ 838 h 1032"/>
                    <a:gd name="T24" fmla="*/ 668 w 1568"/>
                    <a:gd name="T25" fmla="*/ 830 h 1032"/>
                    <a:gd name="T26" fmla="*/ 660 w 1568"/>
                    <a:gd name="T27" fmla="*/ 830 h 1032"/>
                    <a:gd name="T28" fmla="*/ 654 w 1568"/>
                    <a:gd name="T29" fmla="*/ 832 h 1032"/>
                    <a:gd name="T30" fmla="*/ 648 w 1568"/>
                    <a:gd name="T31" fmla="*/ 828 h 1032"/>
                    <a:gd name="T32" fmla="*/ 634 w 1568"/>
                    <a:gd name="T33" fmla="*/ 826 h 1032"/>
                    <a:gd name="T34" fmla="*/ 622 w 1568"/>
                    <a:gd name="T35" fmla="*/ 834 h 1032"/>
                    <a:gd name="T36" fmla="*/ 620 w 1568"/>
                    <a:gd name="T37" fmla="*/ 844 h 1032"/>
                    <a:gd name="T38" fmla="*/ 600 w 1568"/>
                    <a:gd name="T39" fmla="*/ 838 h 1032"/>
                    <a:gd name="T40" fmla="*/ 584 w 1568"/>
                    <a:gd name="T41" fmla="*/ 448 h 1032"/>
                    <a:gd name="T42" fmla="*/ 456 w 1568"/>
                    <a:gd name="T43" fmla="*/ 96 h 1032"/>
                    <a:gd name="T44" fmla="*/ 376 w 1568"/>
                    <a:gd name="T45" fmla="*/ 14 h 1032"/>
                    <a:gd name="T46" fmla="*/ 310 w 1568"/>
                    <a:gd name="T47" fmla="*/ 0 h 1032"/>
                    <a:gd name="T48" fmla="*/ 296 w 1568"/>
                    <a:gd name="T49" fmla="*/ 10 h 1032"/>
                    <a:gd name="T50" fmla="*/ 240 w 1568"/>
                    <a:gd name="T51" fmla="*/ 112 h 1032"/>
                    <a:gd name="T52" fmla="*/ 126 w 1568"/>
                    <a:gd name="T53" fmla="*/ 418 h 1032"/>
                    <a:gd name="T54" fmla="*/ 108 w 1568"/>
                    <a:gd name="T55" fmla="*/ 562 h 1032"/>
                    <a:gd name="T56" fmla="*/ 170 w 1568"/>
                    <a:gd name="T57" fmla="*/ 662 h 1032"/>
                    <a:gd name="T58" fmla="*/ 320 w 1568"/>
                    <a:gd name="T59" fmla="*/ 780 h 1032"/>
                    <a:gd name="T60" fmla="*/ 222 w 1568"/>
                    <a:gd name="T61" fmla="*/ 760 h 1032"/>
                    <a:gd name="T62" fmla="*/ 78 w 1568"/>
                    <a:gd name="T63" fmla="*/ 806 h 1032"/>
                    <a:gd name="T64" fmla="*/ 52 w 1568"/>
                    <a:gd name="T65" fmla="*/ 826 h 1032"/>
                    <a:gd name="T66" fmla="*/ 40 w 1568"/>
                    <a:gd name="T67" fmla="*/ 842 h 1032"/>
                    <a:gd name="T68" fmla="*/ 16 w 1568"/>
                    <a:gd name="T69" fmla="*/ 888 h 1032"/>
                    <a:gd name="T70" fmla="*/ 2 w 1568"/>
                    <a:gd name="T71" fmla="*/ 958 h 1032"/>
                    <a:gd name="T72" fmla="*/ 2 w 1568"/>
                    <a:gd name="T73" fmla="*/ 980 h 1032"/>
                    <a:gd name="T74" fmla="*/ 10 w 1568"/>
                    <a:gd name="T75" fmla="*/ 992 h 1032"/>
                    <a:gd name="T76" fmla="*/ 18 w 1568"/>
                    <a:gd name="T77" fmla="*/ 1016 h 1032"/>
                    <a:gd name="T78" fmla="*/ 18 w 1568"/>
                    <a:gd name="T79" fmla="*/ 1032 h 1032"/>
                    <a:gd name="T80" fmla="*/ 512 w 1568"/>
                    <a:gd name="T81" fmla="*/ 1014 h 1032"/>
                    <a:gd name="T82" fmla="*/ 1388 w 1568"/>
                    <a:gd name="T83" fmla="*/ 1020 h 1032"/>
                    <a:gd name="T84" fmla="*/ 1562 w 1568"/>
                    <a:gd name="T85" fmla="*/ 816 h 1032"/>
                    <a:gd name="T86" fmla="*/ 1568 w 1568"/>
                    <a:gd name="T87" fmla="*/ 806 h 1032"/>
                    <a:gd name="T88" fmla="*/ 656 w 1568"/>
                    <a:gd name="T89" fmla="*/ 838 h 1032"/>
                    <a:gd name="T90" fmla="*/ 656 w 1568"/>
                    <a:gd name="T91" fmla="*/ 838 h 10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568" h="1032">
                      <a:moveTo>
                        <a:pt x="1568" y="784"/>
                      </a:moveTo>
                      <a:lnTo>
                        <a:pt x="1568" y="784"/>
                      </a:lnTo>
                      <a:lnTo>
                        <a:pt x="1564" y="774"/>
                      </a:lnTo>
                      <a:lnTo>
                        <a:pt x="1564" y="774"/>
                      </a:lnTo>
                      <a:lnTo>
                        <a:pt x="1558" y="764"/>
                      </a:lnTo>
                      <a:lnTo>
                        <a:pt x="1550" y="756"/>
                      </a:lnTo>
                      <a:lnTo>
                        <a:pt x="1534" y="742"/>
                      </a:lnTo>
                      <a:lnTo>
                        <a:pt x="1520" y="732"/>
                      </a:lnTo>
                      <a:lnTo>
                        <a:pt x="1514" y="728"/>
                      </a:lnTo>
                      <a:lnTo>
                        <a:pt x="1420" y="702"/>
                      </a:lnTo>
                      <a:lnTo>
                        <a:pt x="1302" y="692"/>
                      </a:lnTo>
                      <a:lnTo>
                        <a:pt x="1166" y="710"/>
                      </a:lnTo>
                      <a:lnTo>
                        <a:pt x="1046" y="738"/>
                      </a:lnTo>
                      <a:lnTo>
                        <a:pt x="874" y="800"/>
                      </a:lnTo>
                      <a:lnTo>
                        <a:pt x="762" y="854"/>
                      </a:lnTo>
                      <a:lnTo>
                        <a:pt x="688" y="894"/>
                      </a:lnTo>
                      <a:lnTo>
                        <a:pt x="666" y="908"/>
                      </a:lnTo>
                      <a:lnTo>
                        <a:pt x="666" y="908"/>
                      </a:lnTo>
                      <a:lnTo>
                        <a:pt x="670" y="904"/>
                      </a:lnTo>
                      <a:lnTo>
                        <a:pt x="670" y="904"/>
                      </a:lnTo>
                      <a:lnTo>
                        <a:pt x="672" y="894"/>
                      </a:lnTo>
                      <a:lnTo>
                        <a:pt x="672" y="880"/>
                      </a:lnTo>
                      <a:lnTo>
                        <a:pt x="672" y="880"/>
                      </a:lnTo>
                      <a:lnTo>
                        <a:pt x="678" y="876"/>
                      </a:lnTo>
                      <a:lnTo>
                        <a:pt x="682" y="872"/>
                      </a:lnTo>
                      <a:lnTo>
                        <a:pt x="682" y="872"/>
                      </a:lnTo>
                      <a:lnTo>
                        <a:pt x="686" y="864"/>
                      </a:lnTo>
                      <a:lnTo>
                        <a:pt x="684" y="858"/>
                      </a:lnTo>
                      <a:lnTo>
                        <a:pt x="682" y="852"/>
                      </a:lnTo>
                      <a:lnTo>
                        <a:pt x="676" y="846"/>
                      </a:lnTo>
                      <a:lnTo>
                        <a:pt x="676" y="846"/>
                      </a:lnTo>
                      <a:lnTo>
                        <a:pt x="674" y="846"/>
                      </a:lnTo>
                      <a:lnTo>
                        <a:pt x="680" y="842"/>
                      </a:lnTo>
                      <a:lnTo>
                        <a:pt x="674" y="840"/>
                      </a:lnTo>
                      <a:lnTo>
                        <a:pt x="672" y="838"/>
                      </a:lnTo>
                      <a:lnTo>
                        <a:pt x="672" y="838"/>
                      </a:lnTo>
                      <a:lnTo>
                        <a:pt x="670" y="832"/>
                      </a:lnTo>
                      <a:lnTo>
                        <a:pt x="668" y="832"/>
                      </a:lnTo>
                      <a:lnTo>
                        <a:pt x="668" y="830"/>
                      </a:lnTo>
                      <a:lnTo>
                        <a:pt x="664" y="830"/>
                      </a:lnTo>
                      <a:lnTo>
                        <a:pt x="660" y="828"/>
                      </a:lnTo>
                      <a:lnTo>
                        <a:pt x="660" y="830"/>
                      </a:lnTo>
                      <a:lnTo>
                        <a:pt x="656" y="828"/>
                      </a:lnTo>
                      <a:lnTo>
                        <a:pt x="654" y="826"/>
                      </a:lnTo>
                      <a:lnTo>
                        <a:pt x="654" y="832"/>
                      </a:lnTo>
                      <a:lnTo>
                        <a:pt x="652" y="832"/>
                      </a:lnTo>
                      <a:lnTo>
                        <a:pt x="652" y="832"/>
                      </a:lnTo>
                      <a:lnTo>
                        <a:pt x="648" y="828"/>
                      </a:lnTo>
                      <a:lnTo>
                        <a:pt x="648" y="828"/>
                      </a:lnTo>
                      <a:lnTo>
                        <a:pt x="642" y="826"/>
                      </a:lnTo>
                      <a:lnTo>
                        <a:pt x="634" y="826"/>
                      </a:lnTo>
                      <a:lnTo>
                        <a:pt x="628" y="828"/>
                      </a:lnTo>
                      <a:lnTo>
                        <a:pt x="622" y="834"/>
                      </a:lnTo>
                      <a:lnTo>
                        <a:pt x="622" y="834"/>
                      </a:lnTo>
                      <a:lnTo>
                        <a:pt x="620" y="840"/>
                      </a:lnTo>
                      <a:lnTo>
                        <a:pt x="620" y="844"/>
                      </a:lnTo>
                      <a:lnTo>
                        <a:pt x="620" y="844"/>
                      </a:lnTo>
                      <a:lnTo>
                        <a:pt x="606" y="850"/>
                      </a:lnTo>
                      <a:lnTo>
                        <a:pt x="598" y="856"/>
                      </a:lnTo>
                      <a:lnTo>
                        <a:pt x="600" y="838"/>
                      </a:lnTo>
                      <a:lnTo>
                        <a:pt x="604" y="756"/>
                      </a:lnTo>
                      <a:lnTo>
                        <a:pt x="604" y="630"/>
                      </a:lnTo>
                      <a:lnTo>
                        <a:pt x="584" y="448"/>
                      </a:lnTo>
                      <a:lnTo>
                        <a:pt x="560" y="328"/>
                      </a:lnTo>
                      <a:lnTo>
                        <a:pt x="516" y="198"/>
                      </a:lnTo>
                      <a:lnTo>
                        <a:pt x="456" y="96"/>
                      </a:lnTo>
                      <a:lnTo>
                        <a:pt x="390" y="22"/>
                      </a:lnTo>
                      <a:lnTo>
                        <a:pt x="390" y="22"/>
                      </a:lnTo>
                      <a:lnTo>
                        <a:pt x="376" y="14"/>
                      </a:lnTo>
                      <a:lnTo>
                        <a:pt x="362" y="6"/>
                      </a:lnTo>
                      <a:lnTo>
                        <a:pt x="342" y="0"/>
                      </a:lnTo>
                      <a:lnTo>
                        <a:pt x="310" y="0"/>
                      </a:lnTo>
                      <a:lnTo>
                        <a:pt x="310" y="0"/>
                      </a:lnTo>
                      <a:lnTo>
                        <a:pt x="302" y="4"/>
                      </a:lnTo>
                      <a:lnTo>
                        <a:pt x="296" y="10"/>
                      </a:lnTo>
                      <a:lnTo>
                        <a:pt x="292" y="18"/>
                      </a:lnTo>
                      <a:lnTo>
                        <a:pt x="276" y="42"/>
                      </a:lnTo>
                      <a:lnTo>
                        <a:pt x="240" y="112"/>
                      </a:lnTo>
                      <a:lnTo>
                        <a:pt x="184" y="262"/>
                      </a:lnTo>
                      <a:lnTo>
                        <a:pt x="164" y="324"/>
                      </a:lnTo>
                      <a:lnTo>
                        <a:pt x="126" y="418"/>
                      </a:lnTo>
                      <a:lnTo>
                        <a:pt x="118" y="452"/>
                      </a:lnTo>
                      <a:lnTo>
                        <a:pt x="108" y="508"/>
                      </a:lnTo>
                      <a:lnTo>
                        <a:pt x="108" y="562"/>
                      </a:lnTo>
                      <a:lnTo>
                        <a:pt x="118" y="604"/>
                      </a:lnTo>
                      <a:lnTo>
                        <a:pt x="136" y="634"/>
                      </a:lnTo>
                      <a:lnTo>
                        <a:pt x="170" y="662"/>
                      </a:lnTo>
                      <a:lnTo>
                        <a:pt x="204" y="692"/>
                      </a:lnTo>
                      <a:lnTo>
                        <a:pt x="320" y="780"/>
                      </a:lnTo>
                      <a:lnTo>
                        <a:pt x="320" y="780"/>
                      </a:lnTo>
                      <a:lnTo>
                        <a:pt x="262" y="766"/>
                      </a:lnTo>
                      <a:lnTo>
                        <a:pt x="236" y="760"/>
                      </a:lnTo>
                      <a:lnTo>
                        <a:pt x="222" y="760"/>
                      </a:lnTo>
                      <a:lnTo>
                        <a:pt x="222" y="760"/>
                      </a:lnTo>
                      <a:lnTo>
                        <a:pt x="152" y="772"/>
                      </a:lnTo>
                      <a:lnTo>
                        <a:pt x="78" y="806"/>
                      </a:lnTo>
                      <a:lnTo>
                        <a:pt x="78" y="806"/>
                      </a:lnTo>
                      <a:lnTo>
                        <a:pt x="64" y="818"/>
                      </a:lnTo>
                      <a:lnTo>
                        <a:pt x="52" y="826"/>
                      </a:lnTo>
                      <a:lnTo>
                        <a:pt x="44" y="834"/>
                      </a:lnTo>
                      <a:lnTo>
                        <a:pt x="44" y="834"/>
                      </a:lnTo>
                      <a:lnTo>
                        <a:pt x="40" y="842"/>
                      </a:lnTo>
                      <a:lnTo>
                        <a:pt x="36" y="852"/>
                      </a:lnTo>
                      <a:lnTo>
                        <a:pt x="32" y="862"/>
                      </a:lnTo>
                      <a:lnTo>
                        <a:pt x="16" y="888"/>
                      </a:lnTo>
                      <a:lnTo>
                        <a:pt x="14" y="922"/>
                      </a:lnTo>
                      <a:lnTo>
                        <a:pt x="2" y="958"/>
                      </a:lnTo>
                      <a:lnTo>
                        <a:pt x="2" y="958"/>
                      </a:lnTo>
                      <a:lnTo>
                        <a:pt x="2" y="960"/>
                      </a:lnTo>
                      <a:lnTo>
                        <a:pt x="0" y="968"/>
                      </a:lnTo>
                      <a:lnTo>
                        <a:pt x="2" y="980"/>
                      </a:lnTo>
                      <a:lnTo>
                        <a:pt x="6" y="986"/>
                      </a:lnTo>
                      <a:lnTo>
                        <a:pt x="10" y="992"/>
                      </a:lnTo>
                      <a:lnTo>
                        <a:pt x="10" y="992"/>
                      </a:lnTo>
                      <a:lnTo>
                        <a:pt x="18" y="1004"/>
                      </a:lnTo>
                      <a:lnTo>
                        <a:pt x="20" y="1012"/>
                      </a:lnTo>
                      <a:lnTo>
                        <a:pt x="18" y="1016"/>
                      </a:lnTo>
                      <a:lnTo>
                        <a:pt x="18" y="1018"/>
                      </a:lnTo>
                      <a:lnTo>
                        <a:pt x="18" y="1018"/>
                      </a:lnTo>
                      <a:lnTo>
                        <a:pt x="18" y="1032"/>
                      </a:lnTo>
                      <a:lnTo>
                        <a:pt x="490" y="1032"/>
                      </a:lnTo>
                      <a:lnTo>
                        <a:pt x="490" y="1032"/>
                      </a:lnTo>
                      <a:lnTo>
                        <a:pt x="512" y="1014"/>
                      </a:lnTo>
                      <a:lnTo>
                        <a:pt x="498" y="1032"/>
                      </a:lnTo>
                      <a:lnTo>
                        <a:pt x="1376" y="1032"/>
                      </a:lnTo>
                      <a:lnTo>
                        <a:pt x="1388" y="1020"/>
                      </a:lnTo>
                      <a:lnTo>
                        <a:pt x="1498" y="904"/>
                      </a:lnTo>
                      <a:lnTo>
                        <a:pt x="1546" y="842"/>
                      </a:lnTo>
                      <a:lnTo>
                        <a:pt x="1562" y="816"/>
                      </a:lnTo>
                      <a:lnTo>
                        <a:pt x="1562" y="816"/>
                      </a:lnTo>
                      <a:lnTo>
                        <a:pt x="1564" y="812"/>
                      </a:lnTo>
                      <a:lnTo>
                        <a:pt x="1568" y="806"/>
                      </a:lnTo>
                      <a:lnTo>
                        <a:pt x="1568" y="784"/>
                      </a:lnTo>
                      <a:close/>
                      <a:moveTo>
                        <a:pt x="656" y="838"/>
                      </a:moveTo>
                      <a:lnTo>
                        <a:pt x="656" y="838"/>
                      </a:lnTo>
                      <a:lnTo>
                        <a:pt x="656" y="836"/>
                      </a:lnTo>
                      <a:lnTo>
                        <a:pt x="656" y="838"/>
                      </a:lnTo>
                      <a:lnTo>
                        <a:pt x="656" y="838"/>
                      </a:lnTo>
                      <a:close/>
                    </a:path>
                  </a:pathLst>
                </a:custGeom>
                <a:solidFill>
                  <a:schemeClr val="bg2">
                    <a:lumMod val="60000"/>
                    <a:lumOff val="40000"/>
                    <a:alpha val="9000"/>
                  </a:schemeClr>
                </a:solidFill>
                <a:ln w="9525">
                  <a:solidFill>
                    <a:srgbClr val="FEFFFF">
                      <a:alpha val="12000"/>
                    </a:srgbClr>
                  </a:solidFill>
                  <a:round/>
                  <a:headEnd/>
                  <a:tailEnd/>
                </a:ln>
                <a:effectLst>
                  <a:glow rad="63500">
                    <a:schemeClr val="bg2">
                      <a:lumMod val="60000"/>
                      <a:lumOff val="40000"/>
                      <a:alpha val="11000"/>
                    </a:schemeClr>
                  </a:glow>
                  <a:softEdge rad="12700"/>
                </a:effectLst>
                <a:ex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nvGrpSpPr>
              <p:cNvPr id="186" name="Group 102"/>
              <p:cNvGrpSpPr>
                <a:grpSpLocks noChangeAspect="1"/>
              </p:cNvGrpSpPr>
              <p:nvPr/>
            </p:nvGrpSpPr>
            <p:grpSpPr>
              <a:xfrm>
                <a:off x="7848593" y="1524004"/>
                <a:ext cx="1295399" cy="1685580"/>
                <a:chOff x="7315200" y="5334000"/>
                <a:chExt cx="1054100" cy="1371600"/>
              </a:xfrm>
              <a:solidFill>
                <a:schemeClr val="bg2">
                  <a:lumMod val="50000"/>
                  <a:lumOff val="50000"/>
                  <a:alpha val="8000"/>
                </a:schemeClr>
              </a:solidFill>
            </p:grpSpPr>
            <p:sp>
              <p:nvSpPr>
                <p:cNvPr id="192" name="Freeform 70"/>
                <p:cNvSpPr>
                  <a:spLocks/>
                </p:cNvSpPr>
                <p:nvPr/>
              </p:nvSpPr>
              <p:spPr bwMode="auto">
                <a:xfrm>
                  <a:off x="7810500" y="5715000"/>
                  <a:ext cx="241300" cy="158750"/>
                </a:xfrm>
                <a:custGeom>
                  <a:avLst/>
                  <a:gdLst>
                    <a:gd name="T0" fmla="*/ 152 w 152"/>
                    <a:gd name="T1" fmla="*/ 100 h 100"/>
                    <a:gd name="T2" fmla="*/ 152 w 152"/>
                    <a:gd name="T3" fmla="*/ 100 h 100"/>
                    <a:gd name="T4" fmla="*/ 152 w 152"/>
                    <a:gd name="T5" fmla="*/ 100 h 100"/>
                    <a:gd name="T6" fmla="*/ 152 w 152"/>
                    <a:gd name="T7" fmla="*/ 100 h 100"/>
                    <a:gd name="T8" fmla="*/ 138 w 152"/>
                    <a:gd name="T9" fmla="*/ 90 h 100"/>
                    <a:gd name="T10" fmla="*/ 34 w 152"/>
                    <a:gd name="T11" fmla="*/ 18 h 100"/>
                    <a:gd name="T12" fmla="*/ 34 w 152"/>
                    <a:gd name="T13" fmla="*/ 18 h 100"/>
                    <a:gd name="T14" fmla="*/ 16 w 152"/>
                    <a:gd name="T15" fmla="*/ 6 h 100"/>
                    <a:gd name="T16" fmla="*/ 16 w 152"/>
                    <a:gd name="T17" fmla="*/ 6 h 100"/>
                    <a:gd name="T18" fmla="*/ 10 w 152"/>
                    <a:gd name="T19" fmla="*/ 2 h 100"/>
                    <a:gd name="T20" fmla="*/ 4 w 152"/>
                    <a:gd name="T21" fmla="*/ 0 h 100"/>
                    <a:gd name="T22" fmla="*/ 4 w 152"/>
                    <a:gd name="T23" fmla="*/ 0 h 100"/>
                    <a:gd name="T24" fmla="*/ 0 w 152"/>
                    <a:gd name="T25" fmla="*/ 0 h 100"/>
                    <a:gd name="T26" fmla="*/ 0 w 152"/>
                    <a:gd name="T27" fmla="*/ 2 h 100"/>
                    <a:gd name="T28" fmla="*/ 0 w 152"/>
                    <a:gd name="T29" fmla="*/ 2 h 100"/>
                    <a:gd name="T30" fmla="*/ 4 w 152"/>
                    <a:gd name="T31" fmla="*/ 6 h 100"/>
                    <a:gd name="T32" fmla="*/ 8 w 152"/>
                    <a:gd name="T33" fmla="*/ 8 h 100"/>
                    <a:gd name="T34" fmla="*/ 8 w 152"/>
                    <a:gd name="T35" fmla="*/ 8 h 100"/>
                    <a:gd name="T36" fmla="*/ 24 w 152"/>
                    <a:gd name="T37" fmla="*/ 18 h 100"/>
                    <a:gd name="T38" fmla="*/ 138 w 152"/>
                    <a:gd name="T39" fmla="*/ 92 h 100"/>
                    <a:gd name="T40" fmla="*/ 138 w 152"/>
                    <a:gd name="T41" fmla="*/ 92 h 100"/>
                    <a:gd name="T42" fmla="*/ 152 w 152"/>
                    <a:gd name="T43" fmla="*/ 100 h 100"/>
                    <a:gd name="T44" fmla="*/ 152 w 152"/>
                    <a:gd name="T45" fmla="*/ 10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2" h="100">
                      <a:moveTo>
                        <a:pt x="152" y="100"/>
                      </a:moveTo>
                      <a:lnTo>
                        <a:pt x="152" y="100"/>
                      </a:lnTo>
                      <a:lnTo>
                        <a:pt x="152" y="100"/>
                      </a:lnTo>
                      <a:lnTo>
                        <a:pt x="152" y="100"/>
                      </a:lnTo>
                      <a:lnTo>
                        <a:pt x="138" y="90"/>
                      </a:lnTo>
                      <a:lnTo>
                        <a:pt x="34" y="18"/>
                      </a:lnTo>
                      <a:lnTo>
                        <a:pt x="34" y="18"/>
                      </a:lnTo>
                      <a:lnTo>
                        <a:pt x="16" y="6"/>
                      </a:lnTo>
                      <a:lnTo>
                        <a:pt x="16" y="6"/>
                      </a:lnTo>
                      <a:lnTo>
                        <a:pt x="10" y="2"/>
                      </a:lnTo>
                      <a:lnTo>
                        <a:pt x="4" y="0"/>
                      </a:lnTo>
                      <a:lnTo>
                        <a:pt x="4" y="0"/>
                      </a:lnTo>
                      <a:lnTo>
                        <a:pt x="0" y="0"/>
                      </a:lnTo>
                      <a:lnTo>
                        <a:pt x="0" y="2"/>
                      </a:lnTo>
                      <a:lnTo>
                        <a:pt x="0" y="2"/>
                      </a:lnTo>
                      <a:lnTo>
                        <a:pt x="4" y="6"/>
                      </a:lnTo>
                      <a:lnTo>
                        <a:pt x="8" y="8"/>
                      </a:lnTo>
                      <a:lnTo>
                        <a:pt x="8" y="8"/>
                      </a:lnTo>
                      <a:lnTo>
                        <a:pt x="24" y="18"/>
                      </a:lnTo>
                      <a:lnTo>
                        <a:pt x="138" y="92"/>
                      </a:lnTo>
                      <a:lnTo>
                        <a:pt x="138" y="92"/>
                      </a:lnTo>
                      <a:lnTo>
                        <a:pt x="152" y="100"/>
                      </a:lnTo>
                      <a:lnTo>
                        <a:pt x="152" y="1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3" name="Freeform 71"/>
                <p:cNvSpPr>
                  <a:spLocks/>
                </p:cNvSpPr>
                <p:nvPr/>
              </p:nvSpPr>
              <p:spPr bwMode="auto">
                <a:xfrm>
                  <a:off x="8054975" y="5880100"/>
                  <a:ext cx="0" cy="0"/>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4" name="Freeform 72"/>
                <p:cNvSpPr>
                  <a:spLocks/>
                </p:cNvSpPr>
                <p:nvPr/>
              </p:nvSpPr>
              <p:spPr bwMode="auto">
                <a:xfrm>
                  <a:off x="8064500" y="5584825"/>
                  <a:ext cx="53975" cy="285750"/>
                </a:xfrm>
                <a:custGeom>
                  <a:avLst/>
                  <a:gdLst>
                    <a:gd name="T0" fmla="*/ 0 w 34"/>
                    <a:gd name="T1" fmla="*/ 178 h 180"/>
                    <a:gd name="T2" fmla="*/ 0 w 34"/>
                    <a:gd name="T3" fmla="*/ 178 h 180"/>
                    <a:gd name="T4" fmla="*/ 4 w 34"/>
                    <a:gd name="T5" fmla="*/ 162 h 180"/>
                    <a:gd name="T6" fmla="*/ 28 w 34"/>
                    <a:gd name="T7" fmla="*/ 30 h 180"/>
                    <a:gd name="T8" fmla="*/ 28 w 34"/>
                    <a:gd name="T9" fmla="*/ 30 h 180"/>
                    <a:gd name="T10" fmla="*/ 34 w 34"/>
                    <a:gd name="T11" fmla="*/ 10 h 180"/>
                    <a:gd name="T12" fmla="*/ 34 w 34"/>
                    <a:gd name="T13" fmla="*/ 10 h 180"/>
                    <a:gd name="T14" fmla="*/ 34 w 34"/>
                    <a:gd name="T15" fmla="*/ 6 h 180"/>
                    <a:gd name="T16" fmla="*/ 34 w 34"/>
                    <a:gd name="T17" fmla="*/ 2 h 180"/>
                    <a:gd name="T18" fmla="*/ 34 w 34"/>
                    <a:gd name="T19" fmla="*/ 2 h 180"/>
                    <a:gd name="T20" fmla="*/ 32 w 34"/>
                    <a:gd name="T21" fmla="*/ 0 h 180"/>
                    <a:gd name="T22" fmla="*/ 30 w 34"/>
                    <a:gd name="T23" fmla="*/ 2 h 180"/>
                    <a:gd name="T24" fmla="*/ 30 w 34"/>
                    <a:gd name="T25" fmla="*/ 2 h 180"/>
                    <a:gd name="T26" fmla="*/ 28 w 34"/>
                    <a:gd name="T27" fmla="*/ 8 h 180"/>
                    <a:gd name="T28" fmla="*/ 26 w 34"/>
                    <a:gd name="T29" fmla="*/ 14 h 180"/>
                    <a:gd name="T30" fmla="*/ 26 w 34"/>
                    <a:gd name="T31" fmla="*/ 14 h 180"/>
                    <a:gd name="T32" fmla="*/ 22 w 34"/>
                    <a:gd name="T33" fmla="*/ 38 h 180"/>
                    <a:gd name="T34" fmla="*/ 2 w 34"/>
                    <a:gd name="T35" fmla="*/ 162 h 180"/>
                    <a:gd name="T36" fmla="*/ 2 w 34"/>
                    <a:gd name="T37" fmla="*/ 162 h 180"/>
                    <a:gd name="T38" fmla="*/ 0 w 34"/>
                    <a:gd name="T39" fmla="*/ 178 h 180"/>
                    <a:gd name="T40" fmla="*/ 0 w 34"/>
                    <a:gd name="T41" fmla="*/ 178 h 180"/>
                    <a:gd name="T42" fmla="*/ 0 w 34"/>
                    <a:gd name="T43" fmla="*/ 180 h 180"/>
                    <a:gd name="T44" fmla="*/ 0 w 34"/>
                    <a:gd name="T45" fmla="*/ 180 h 180"/>
                    <a:gd name="T46" fmla="*/ 0 w 34"/>
                    <a:gd name="T47" fmla="*/ 178 h 180"/>
                    <a:gd name="T48" fmla="*/ 0 w 34"/>
                    <a:gd name="T49" fmla="*/ 178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4" h="180">
                      <a:moveTo>
                        <a:pt x="0" y="178"/>
                      </a:moveTo>
                      <a:lnTo>
                        <a:pt x="0" y="178"/>
                      </a:lnTo>
                      <a:lnTo>
                        <a:pt x="4" y="162"/>
                      </a:lnTo>
                      <a:lnTo>
                        <a:pt x="28" y="30"/>
                      </a:lnTo>
                      <a:lnTo>
                        <a:pt x="28" y="30"/>
                      </a:lnTo>
                      <a:lnTo>
                        <a:pt x="34" y="10"/>
                      </a:lnTo>
                      <a:lnTo>
                        <a:pt x="34" y="10"/>
                      </a:lnTo>
                      <a:lnTo>
                        <a:pt x="34" y="6"/>
                      </a:lnTo>
                      <a:lnTo>
                        <a:pt x="34" y="2"/>
                      </a:lnTo>
                      <a:lnTo>
                        <a:pt x="34" y="2"/>
                      </a:lnTo>
                      <a:lnTo>
                        <a:pt x="32" y="0"/>
                      </a:lnTo>
                      <a:lnTo>
                        <a:pt x="30" y="2"/>
                      </a:lnTo>
                      <a:lnTo>
                        <a:pt x="30" y="2"/>
                      </a:lnTo>
                      <a:lnTo>
                        <a:pt x="28" y="8"/>
                      </a:lnTo>
                      <a:lnTo>
                        <a:pt x="26" y="14"/>
                      </a:lnTo>
                      <a:lnTo>
                        <a:pt x="26" y="14"/>
                      </a:lnTo>
                      <a:lnTo>
                        <a:pt x="22" y="38"/>
                      </a:lnTo>
                      <a:lnTo>
                        <a:pt x="2" y="162"/>
                      </a:lnTo>
                      <a:lnTo>
                        <a:pt x="2" y="162"/>
                      </a:lnTo>
                      <a:lnTo>
                        <a:pt x="0" y="178"/>
                      </a:lnTo>
                      <a:lnTo>
                        <a:pt x="0" y="178"/>
                      </a:lnTo>
                      <a:lnTo>
                        <a:pt x="0" y="180"/>
                      </a:lnTo>
                      <a:lnTo>
                        <a:pt x="0" y="180"/>
                      </a:lnTo>
                      <a:lnTo>
                        <a:pt x="0" y="178"/>
                      </a:lnTo>
                      <a:lnTo>
                        <a:pt x="0" y="17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5" name="Freeform 73"/>
                <p:cNvSpPr>
                  <a:spLocks noEditPoints="1"/>
                </p:cNvSpPr>
                <p:nvPr/>
              </p:nvSpPr>
              <p:spPr bwMode="auto">
                <a:xfrm>
                  <a:off x="7315200" y="5334000"/>
                  <a:ext cx="1054100" cy="1371600"/>
                </a:xfrm>
                <a:custGeom>
                  <a:avLst/>
                  <a:gdLst>
                    <a:gd name="T0" fmla="*/ 582 w 664"/>
                    <a:gd name="T1" fmla="*/ 488 h 864"/>
                    <a:gd name="T2" fmla="*/ 664 w 664"/>
                    <a:gd name="T3" fmla="*/ 356 h 864"/>
                    <a:gd name="T4" fmla="*/ 664 w 664"/>
                    <a:gd name="T5" fmla="*/ 0 h 864"/>
                    <a:gd name="T6" fmla="*/ 608 w 664"/>
                    <a:gd name="T7" fmla="*/ 50 h 864"/>
                    <a:gd name="T8" fmla="*/ 548 w 664"/>
                    <a:gd name="T9" fmla="*/ 146 h 864"/>
                    <a:gd name="T10" fmla="*/ 508 w 664"/>
                    <a:gd name="T11" fmla="*/ 294 h 864"/>
                    <a:gd name="T12" fmla="*/ 498 w 664"/>
                    <a:gd name="T13" fmla="*/ 358 h 864"/>
                    <a:gd name="T14" fmla="*/ 490 w 664"/>
                    <a:gd name="T15" fmla="*/ 342 h 864"/>
                    <a:gd name="T16" fmla="*/ 476 w 664"/>
                    <a:gd name="T17" fmla="*/ 338 h 864"/>
                    <a:gd name="T18" fmla="*/ 472 w 664"/>
                    <a:gd name="T19" fmla="*/ 338 h 864"/>
                    <a:gd name="T20" fmla="*/ 464 w 664"/>
                    <a:gd name="T21" fmla="*/ 338 h 864"/>
                    <a:gd name="T22" fmla="*/ 464 w 664"/>
                    <a:gd name="T23" fmla="*/ 344 h 864"/>
                    <a:gd name="T24" fmla="*/ 454 w 664"/>
                    <a:gd name="T25" fmla="*/ 350 h 864"/>
                    <a:gd name="T26" fmla="*/ 458 w 664"/>
                    <a:gd name="T27" fmla="*/ 362 h 864"/>
                    <a:gd name="T28" fmla="*/ 456 w 664"/>
                    <a:gd name="T29" fmla="*/ 376 h 864"/>
                    <a:gd name="T30" fmla="*/ 336 w 664"/>
                    <a:gd name="T31" fmla="*/ 294 h 864"/>
                    <a:gd name="T32" fmla="*/ 204 w 664"/>
                    <a:gd name="T33" fmla="*/ 246 h 864"/>
                    <a:gd name="T34" fmla="*/ 116 w 664"/>
                    <a:gd name="T35" fmla="*/ 242 h 864"/>
                    <a:gd name="T36" fmla="*/ 8 w 664"/>
                    <a:gd name="T37" fmla="*/ 282 h 864"/>
                    <a:gd name="T38" fmla="*/ 28 w 664"/>
                    <a:gd name="T39" fmla="*/ 358 h 864"/>
                    <a:gd name="T40" fmla="*/ 46 w 664"/>
                    <a:gd name="T41" fmla="*/ 368 h 864"/>
                    <a:gd name="T42" fmla="*/ 64 w 664"/>
                    <a:gd name="T43" fmla="*/ 380 h 864"/>
                    <a:gd name="T44" fmla="*/ 92 w 664"/>
                    <a:gd name="T45" fmla="*/ 390 h 864"/>
                    <a:gd name="T46" fmla="*/ 112 w 664"/>
                    <a:gd name="T47" fmla="*/ 406 h 864"/>
                    <a:gd name="T48" fmla="*/ 130 w 664"/>
                    <a:gd name="T49" fmla="*/ 430 h 864"/>
                    <a:gd name="T50" fmla="*/ 142 w 664"/>
                    <a:gd name="T51" fmla="*/ 438 h 864"/>
                    <a:gd name="T52" fmla="*/ 152 w 664"/>
                    <a:gd name="T53" fmla="*/ 456 h 864"/>
                    <a:gd name="T54" fmla="*/ 170 w 664"/>
                    <a:gd name="T55" fmla="*/ 474 h 864"/>
                    <a:gd name="T56" fmla="*/ 186 w 664"/>
                    <a:gd name="T57" fmla="*/ 490 h 864"/>
                    <a:gd name="T58" fmla="*/ 224 w 664"/>
                    <a:gd name="T59" fmla="*/ 516 h 864"/>
                    <a:gd name="T60" fmla="*/ 268 w 664"/>
                    <a:gd name="T61" fmla="*/ 512 h 864"/>
                    <a:gd name="T62" fmla="*/ 350 w 664"/>
                    <a:gd name="T63" fmla="*/ 482 h 864"/>
                    <a:gd name="T64" fmla="*/ 302 w 664"/>
                    <a:gd name="T65" fmla="*/ 566 h 864"/>
                    <a:gd name="T66" fmla="*/ 302 w 664"/>
                    <a:gd name="T67" fmla="*/ 586 h 864"/>
                    <a:gd name="T68" fmla="*/ 344 w 664"/>
                    <a:gd name="T69" fmla="*/ 630 h 864"/>
                    <a:gd name="T70" fmla="*/ 384 w 664"/>
                    <a:gd name="T71" fmla="*/ 646 h 864"/>
                    <a:gd name="T72" fmla="*/ 404 w 664"/>
                    <a:gd name="T73" fmla="*/ 662 h 864"/>
                    <a:gd name="T74" fmla="*/ 434 w 664"/>
                    <a:gd name="T75" fmla="*/ 676 h 864"/>
                    <a:gd name="T76" fmla="*/ 460 w 664"/>
                    <a:gd name="T77" fmla="*/ 704 h 864"/>
                    <a:gd name="T78" fmla="*/ 472 w 664"/>
                    <a:gd name="T79" fmla="*/ 740 h 864"/>
                    <a:gd name="T80" fmla="*/ 460 w 664"/>
                    <a:gd name="T81" fmla="*/ 788 h 864"/>
                    <a:gd name="T82" fmla="*/ 452 w 664"/>
                    <a:gd name="T83" fmla="*/ 824 h 864"/>
                    <a:gd name="T84" fmla="*/ 466 w 664"/>
                    <a:gd name="T85" fmla="*/ 864 h 864"/>
                    <a:gd name="T86" fmla="*/ 476 w 664"/>
                    <a:gd name="T87" fmla="*/ 860 h 864"/>
                    <a:gd name="T88" fmla="*/ 492 w 664"/>
                    <a:gd name="T89" fmla="*/ 792 h 864"/>
                    <a:gd name="T90" fmla="*/ 506 w 664"/>
                    <a:gd name="T91" fmla="*/ 770 h 864"/>
                    <a:gd name="T92" fmla="*/ 520 w 664"/>
                    <a:gd name="T93" fmla="*/ 726 h 864"/>
                    <a:gd name="T94" fmla="*/ 504 w 664"/>
                    <a:gd name="T95" fmla="*/ 578 h 864"/>
                    <a:gd name="T96" fmla="*/ 494 w 664"/>
                    <a:gd name="T97" fmla="*/ 502 h 864"/>
                    <a:gd name="T98" fmla="*/ 518 w 664"/>
                    <a:gd name="T99" fmla="*/ 508 h 864"/>
                    <a:gd name="T100" fmla="*/ 542 w 664"/>
                    <a:gd name="T101" fmla="*/ 568 h 864"/>
                    <a:gd name="T102" fmla="*/ 570 w 664"/>
                    <a:gd name="T103" fmla="*/ 620 h 864"/>
                    <a:gd name="T104" fmla="*/ 598 w 664"/>
                    <a:gd name="T105" fmla="*/ 590 h 864"/>
                    <a:gd name="T106" fmla="*/ 582 w 664"/>
                    <a:gd name="T107" fmla="*/ 548 h 864"/>
                    <a:gd name="T108" fmla="*/ 550 w 664"/>
                    <a:gd name="T109" fmla="*/ 484 h 864"/>
                    <a:gd name="T110" fmla="*/ 566 w 664"/>
                    <a:gd name="T111" fmla="*/ 472 h 864"/>
                    <a:gd name="T112" fmla="*/ 466 w 664"/>
                    <a:gd name="T113" fmla="*/ 344 h 8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64" h="864">
                      <a:moveTo>
                        <a:pt x="566" y="472"/>
                      </a:moveTo>
                      <a:lnTo>
                        <a:pt x="566" y="472"/>
                      </a:lnTo>
                      <a:lnTo>
                        <a:pt x="568" y="472"/>
                      </a:lnTo>
                      <a:lnTo>
                        <a:pt x="572" y="476"/>
                      </a:lnTo>
                      <a:lnTo>
                        <a:pt x="582" y="488"/>
                      </a:lnTo>
                      <a:lnTo>
                        <a:pt x="612" y="532"/>
                      </a:lnTo>
                      <a:lnTo>
                        <a:pt x="660" y="604"/>
                      </a:lnTo>
                      <a:lnTo>
                        <a:pt x="660" y="604"/>
                      </a:lnTo>
                      <a:lnTo>
                        <a:pt x="664" y="608"/>
                      </a:lnTo>
                      <a:lnTo>
                        <a:pt x="664" y="356"/>
                      </a:lnTo>
                      <a:lnTo>
                        <a:pt x="664" y="356"/>
                      </a:lnTo>
                      <a:lnTo>
                        <a:pt x="650" y="354"/>
                      </a:lnTo>
                      <a:lnTo>
                        <a:pt x="650" y="354"/>
                      </a:lnTo>
                      <a:lnTo>
                        <a:pt x="664" y="346"/>
                      </a:lnTo>
                      <a:lnTo>
                        <a:pt x="664" y="0"/>
                      </a:lnTo>
                      <a:lnTo>
                        <a:pt x="664" y="0"/>
                      </a:lnTo>
                      <a:lnTo>
                        <a:pt x="638" y="20"/>
                      </a:lnTo>
                      <a:lnTo>
                        <a:pt x="624" y="34"/>
                      </a:lnTo>
                      <a:lnTo>
                        <a:pt x="608" y="50"/>
                      </a:lnTo>
                      <a:lnTo>
                        <a:pt x="608" y="50"/>
                      </a:lnTo>
                      <a:lnTo>
                        <a:pt x="594" y="68"/>
                      </a:lnTo>
                      <a:lnTo>
                        <a:pt x="580" y="86"/>
                      </a:lnTo>
                      <a:lnTo>
                        <a:pt x="568" y="104"/>
                      </a:lnTo>
                      <a:lnTo>
                        <a:pt x="558" y="124"/>
                      </a:lnTo>
                      <a:lnTo>
                        <a:pt x="548" y="146"/>
                      </a:lnTo>
                      <a:lnTo>
                        <a:pt x="540" y="166"/>
                      </a:lnTo>
                      <a:lnTo>
                        <a:pt x="524" y="214"/>
                      </a:lnTo>
                      <a:lnTo>
                        <a:pt x="524" y="214"/>
                      </a:lnTo>
                      <a:lnTo>
                        <a:pt x="514" y="254"/>
                      </a:lnTo>
                      <a:lnTo>
                        <a:pt x="508" y="294"/>
                      </a:lnTo>
                      <a:lnTo>
                        <a:pt x="504" y="330"/>
                      </a:lnTo>
                      <a:lnTo>
                        <a:pt x="502" y="356"/>
                      </a:lnTo>
                      <a:lnTo>
                        <a:pt x="502" y="356"/>
                      </a:lnTo>
                      <a:lnTo>
                        <a:pt x="498" y="358"/>
                      </a:lnTo>
                      <a:lnTo>
                        <a:pt x="498" y="358"/>
                      </a:lnTo>
                      <a:lnTo>
                        <a:pt x="490" y="350"/>
                      </a:lnTo>
                      <a:lnTo>
                        <a:pt x="490" y="350"/>
                      </a:lnTo>
                      <a:lnTo>
                        <a:pt x="490" y="346"/>
                      </a:lnTo>
                      <a:lnTo>
                        <a:pt x="490" y="342"/>
                      </a:lnTo>
                      <a:lnTo>
                        <a:pt x="490" y="342"/>
                      </a:lnTo>
                      <a:lnTo>
                        <a:pt x="488" y="340"/>
                      </a:lnTo>
                      <a:lnTo>
                        <a:pt x="484" y="338"/>
                      </a:lnTo>
                      <a:lnTo>
                        <a:pt x="480" y="336"/>
                      </a:lnTo>
                      <a:lnTo>
                        <a:pt x="476" y="338"/>
                      </a:lnTo>
                      <a:lnTo>
                        <a:pt x="476" y="338"/>
                      </a:lnTo>
                      <a:lnTo>
                        <a:pt x="476" y="338"/>
                      </a:lnTo>
                      <a:lnTo>
                        <a:pt x="476" y="336"/>
                      </a:lnTo>
                      <a:lnTo>
                        <a:pt x="474" y="336"/>
                      </a:lnTo>
                      <a:lnTo>
                        <a:pt x="472" y="338"/>
                      </a:lnTo>
                      <a:lnTo>
                        <a:pt x="472" y="338"/>
                      </a:lnTo>
                      <a:lnTo>
                        <a:pt x="468" y="336"/>
                      </a:lnTo>
                      <a:lnTo>
                        <a:pt x="468" y="336"/>
                      </a:lnTo>
                      <a:lnTo>
                        <a:pt x="468" y="336"/>
                      </a:lnTo>
                      <a:lnTo>
                        <a:pt x="466" y="338"/>
                      </a:lnTo>
                      <a:lnTo>
                        <a:pt x="464" y="338"/>
                      </a:lnTo>
                      <a:lnTo>
                        <a:pt x="464" y="340"/>
                      </a:lnTo>
                      <a:lnTo>
                        <a:pt x="462" y="340"/>
                      </a:lnTo>
                      <a:lnTo>
                        <a:pt x="462" y="342"/>
                      </a:lnTo>
                      <a:lnTo>
                        <a:pt x="464" y="344"/>
                      </a:lnTo>
                      <a:lnTo>
                        <a:pt x="464" y="344"/>
                      </a:lnTo>
                      <a:lnTo>
                        <a:pt x="464" y="344"/>
                      </a:lnTo>
                      <a:lnTo>
                        <a:pt x="460" y="344"/>
                      </a:lnTo>
                      <a:lnTo>
                        <a:pt x="460" y="344"/>
                      </a:lnTo>
                      <a:lnTo>
                        <a:pt x="456" y="346"/>
                      </a:lnTo>
                      <a:lnTo>
                        <a:pt x="454" y="350"/>
                      </a:lnTo>
                      <a:lnTo>
                        <a:pt x="454" y="354"/>
                      </a:lnTo>
                      <a:lnTo>
                        <a:pt x="456" y="358"/>
                      </a:lnTo>
                      <a:lnTo>
                        <a:pt x="456" y="358"/>
                      </a:lnTo>
                      <a:lnTo>
                        <a:pt x="458" y="362"/>
                      </a:lnTo>
                      <a:lnTo>
                        <a:pt x="458" y="362"/>
                      </a:lnTo>
                      <a:lnTo>
                        <a:pt x="458" y="370"/>
                      </a:lnTo>
                      <a:lnTo>
                        <a:pt x="458" y="374"/>
                      </a:lnTo>
                      <a:lnTo>
                        <a:pt x="458" y="374"/>
                      </a:lnTo>
                      <a:lnTo>
                        <a:pt x="456" y="376"/>
                      </a:lnTo>
                      <a:lnTo>
                        <a:pt x="456" y="376"/>
                      </a:lnTo>
                      <a:lnTo>
                        <a:pt x="434" y="360"/>
                      </a:lnTo>
                      <a:lnTo>
                        <a:pt x="406" y="338"/>
                      </a:lnTo>
                      <a:lnTo>
                        <a:pt x="372" y="314"/>
                      </a:lnTo>
                      <a:lnTo>
                        <a:pt x="336" y="294"/>
                      </a:lnTo>
                      <a:lnTo>
                        <a:pt x="336" y="294"/>
                      </a:lnTo>
                      <a:lnTo>
                        <a:pt x="292" y="272"/>
                      </a:lnTo>
                      <a:lnTo>
                        <a:pt x="270" y="264"/>
                      </a:lnTo>
                      <a:lnTo>
                        <a:pt x="248" y="256"/>
                      </a:lnTo>
                      <a:lnTo>
                        <a:pt x="226" y="250"/>
                      </a:lnTo>
                      <a:lnTo>
                        <a:pt x="204" y="246"/>
                      </a:lnTo>
                      <a:lnTo>
                        <a:pt x="182" y="244"/>
                      </a:lnTo>
                      <a:lnTo>
                        <a:pt x="160" y="242"/>
                      </a:lnTo>
                      <a:lnTo>
                        <a:pt x="160" y="242"/>
                      </a:lnTo>
                      <a:lnTo>
                        <a:pt x="138" y="242"/>
                      </a:lnTo>
                      <a:lnTo>
                        <a:pt x="116" y="242"/>
                      </a:lnTo>
                      <a:lnTo>
                        <a:pt x="84" y="248"/>
                      </a:lnTo>
                      <a:lnTo>
                        <a:pt x="62" y="252"/>
                      </a:lnTo>
                      <a:lnTo>
                        <a:pt x="56" y="256"/>
                      </a:lnTo>
                      <a:lnTo>
                        <a:pt x="30" y="266"/>
                      </a:lnTo>
                      <a:lnTo>
                        <a:pt x="8" y="282"/>
                      </a:lnTo>
                      <a:lnTo>
                        <a:pt x="0" y="296"/>
                      </a:lnTo>
                      <a:lnTo>
                        <a:pt x="0" y="324"/>
                      </a:lnTo>
                      <a:lnTo>
                        <a:pt x="2" y="330"/>
                      </a:lnTo>
                      <a:lnTo>
                        <a:pt x="14" y="344"/>
                      </a:lnTo>
                      <a:lnTo>
                        <a:pt x="28" y="358"/>
                      </a:lnTo>
                      <a:lnTo>
                        <a:pt x="28" y="358"/>
                      </a:lnTo>
                      <a:lnTo>
                        <a:pt x="36" y="364"/>
                      </a:lnTo>
                      <a:lnTo>
                        <a:pt x="42" y="366"/>
                      </a:lnTo>
                      <a:lnTo>
                        <a:pt x="46" y="368"/>
                      </a:lnTo>
                      <a:lnTo>
                        <a:pt x="46" y="368"/>
                      </a:lnTo>
                      <a:lnTo>
                        <a:pt x="52" y="368"/>
                      </a:lnTo>
                      <a:lnTo>
                        <a:pt x="56" y="372"/>
                      </a:lnTo>
                      <a:lnTo>
                        <a:pt x="60" y="376"/>
                      </a:lnTo>
                      <a:lnTo>
                        <a:pt x="60" y="376"/>
                      </a:lnTo>
                      <a:lnTo>
                        <a:pt x="64" y="380"/>
                      </a:lnTo>
                      <a:lnTo>
                        <a:pt x="70" y="384"/>
                      </a:lnTo>
                      <a:lnTo>
                        <a:pt x="78" y="386"/>
                      </a:lnTo>
                      <a:lnTo>
                        <a:pt x="78" y="386"/>
                      </a:lnTo>
                      <a:lnTo>
                        <a:pt x="84" y="386"/>
                      </a:lnTo>
                      <a:lnTo>
                        <a:pt x="92" y="390"/>
                      </a:lnTo>
                      <a:lnTo>
                        <a:pt x="98" y="394"/>
                      </a:lnTo>
                      <a:lnTo>
                        <a:pt x="100" y="398"/>
                      </a:lnTo>
                      <a:lnTo>
                        <a:pt x="100" y="398"/>
                      </a:lnTo>
                      <a:lnTo>
                        <a:pt x="104" y="402"/>
                      </a:lnTo>
                      <a:lnTo>
                        <a:pt x="112" y="406"/>
                      </a:lnTo>
                      <a:lnTo>
                        <a:pt x="120" y="410"/>
                      </a:lnTo>
                      <a:lnTo>
                        <a:pt x="120" y="410"/>
                      </a:lnTo>
                      <a:lnTo>
                        <a:pt x="126" y="418"/>
                      </a:lnTo>
                      <a:lnTo>
                        <a:pt x="130" y="426"/>
                      </a:lnTo>
                      <a:lnTo>
                        <a:pt x="130" y="430"/>
                      </a:lnTo>
                      <a:lnTo>
                        <a:pt x="130" y="430"/>
                      </a:lnTo>
                      <a:lnTo>
                        <a:pt x="132" y="434"/>
                      </a:lnTo>
                      <a:lnTo>
                        <a:pt x="136" y="436"/>
                      </a:lnTo>
                      <a:lnTo>
                        <a:pt x="142" y="438"/>
                      </a:lnTo>
                      <a:lnTo>
                        <a:pt x="142" y="438"/>
                      </a:lnTo>
                      <a:lnTo>
                        <a:pt x="146" y="442"/>
                      </a:lnTo>
                      <a:lnTo>
                        <a:pt x="150" y="446"/>
                      </a:lnTo>
                      <a:lnTo>
                        <a:pt x="152" y="452"/>
                      </a:lnTo>
                      <a:lnTo>
                        <a:pt x="152" y="452"/>
                      </a:lnTo>
                      <a:lnTo>
                        <a:pt x="152" y="456"/>
                      </a:lnTo>
                      <a:lnTo>
                        <a:pt x="154" y="458"/>
                      </a:lnTo>
                      <a:lnTo>
                        <a:pt x="158" y="466"/>
                      </a:lnTo>
                      <a:lnTo>
                        <a:pt x="166" y="472"/>
                      </a:lnTo>
                      <a:lnTo>
                        <a:pt x="170" y="474"/>
                      </a:lnTo>
                      <a:lnTo>
                        <a:pt x="170" y="474"/>
                      </a:lnTo>
                      <a:lnTo>
                        <a:pt x="174" y="476"/>
                      </a:lnTo>
                      <a:lnTo>
                        <a:pt x="178" y="480"/>
                      </a:lnTo>
                      <a:lnTo>
                        <a:pt x="182" y="486"/>
                      </a:lnTo>
                      <a:lnTo>
                        <a:pt x="182" y="486"/>
                      </a:lnTo>
                      <a:lnTo>
                        <a:pt x="186" y="490"/>
                      </a:lnTo>
                      <a:lnTo>
                        <a:pt x="192" y="494"/>
                      </a:lnTo>
                      <a:lnTo>
                        <a:pt x="200" y="500"/>
                      </a:lnTo>
                      <a:lnTo>
                        <a:pt x="200" y="500"/>
                      </a:lnTo>
                      <a:lnTo>
                        <a:pt x="216" y="510"/>
                      </a:lnTo>
                      <a:lnTo>
                        <a:pt x="224" y="516"/>
                      </a:lnTo>
                      <a:lnTo>
                        <a:pt x="224" y="516"/>
                      </a:lnTo>
                      <a:lnTo>
                        <a:pt x="230" y="518"/>
                      </a:lnTo>
                      <a:lnTo>
                        <a:pt x="238" y="518"/>
                      </a:lnTo>
                      <a:lnTo>
                        <a:pt x="246" y="518"/>
                      </a:lnTo>
                      <a:lnTo>
                        <a:pt x="268" y="512"/>
                      </a:lnTo>
                      <a:lnTo>
                        <a:pt x="288" y="504"/>
                      </a:lnTo>
                      <a:lnTo>
                        <a:pt x="306" y="496"/>
                      </a:lnTo>
                      <a:lnTo>
                        <a:pt x="332" y="486"/>
                      </a:lnTo>
                      <a:lnTo>
                        <a:pt x="350" y="482"/>
                      </a:lnTo>
                      <a:lnTo>
                        <a:pt x="350" y="482"/>
                      </a:lnTo>
                      <a:lnTo>
                        <a:pt x="350" y="482"/>
                      </a:lnTo>
                      <a:lnTo>
                        <a:pt x="334" y="504"/>
                      </a:lnTo>
                      <a:lnTo>
                        <a:pt x="320" y="526"/>
                      </a:lnTo>
                      <a:lnTo>
                        <a:pt x="320" y="526"/>
                      </a:lnTo>
                      <a:lnTo>
                        <a:pt x="302" y="566"/>
                      </a:lnTo>
                      <a:lnTo>
                        <a:pt x="298" y="576"/>
                      </a:lnTo>
                      <a:lnTo>
                        <a:pt x="298" y="582"/>
                      </a:lnTo>
                      <a:lnTo>
                        <a:pt x="298" y="586"/>
                      </a:lnTo>
                      <a:lnTo>
                        <a:pt x="300" y="586"/>
                      </a:lnTo>
                      <a:lnTo>
                        <a:pt x="302" y="586"/>
                      </a:lnTo>
                      <a:lnTo>
                        <a:pt x="310" y="598"/>
                      </a:lnTo>
                      <a:lnTo>
                        <a:pt x="310" y="598"/>
                      </a:lnTo>
                      <a:lnTo>
                        <a:pt x="318" y="604"/>
                      </a:lnTo>
                      <a:lnTo>
                        <a:pt x="334" y="622"/>
                      </a:lnTo>
                      <a:lnTo>
                        <a:pt x="344" y="630"/>
                      </a:lnTo>
                      <a:lnTo>
                        <a:pt x="356" y="638"/>
                      </a:lnTo>
                      <a:lnTo>
                        <a:pt x="366" y="644"/>
                      </a:lnTo>
                      <a:lnTo>
                        <a:pt x="376" y="646"/>
                      </a:lnTo>
                      <a:lnTo>
                        <a:pt x="376" y="646"/>
                      </a:lnTo>
                      <a:lnTo>
                        <a:pt x="384" y="646"/>
                      </a:lnTo>
                      <a:lnTo>
                        <a:pt x="390" y="648"/>
                      </a:lnTo>
                      <a:lnTo>
                        <a:pt x="396" y="650"/>
                      </a:lnTo>
                      <a:lnTo>
                        <a:pt x="398" y="654"/>
                      </a:lnTo>
                      <a:lnTo>
                        <a:pt x="402" y="660"/>
                      </a:lnTo>
                      <a:lnTo>
                        <a:pt x="404" y="662"/>
                      </a:lnTo>
                      <a:lnTo>
                        <a:pt x="404" y="662"/>
                      </a:lnTo>
                      <a:lnTo>
                        <a:pt x="414" y="670"/>
                      </a:lnTo>
                      <a:lnTo>
                        <a:pt x="424" y="676"/>
                      </a:lnTo>
                      <a:lnTo>
                        <a:pt x="428" y="678"/>
                      </a:lnTo>
                      <a:lnTo>
                        <a:pt x="434" y="676"/>
                      </a:lnTo>
                      <a:lnTo>
                        <a:pt x="434" y="676"/>
                      </a:lnTo>
                      <a:lnTo>
                        <a:pt x="438" y="678"/>
                      </a:lnTo>
                      <a:lnTo>
                        <a:pt x="444" y="680"/>
                      </a:lnTo>
                      <a:lnTo>
                        <a:pt x="454" y="692"/>
                      </a:lnTo>
                      <a:lnTo>
                        <a:pt x="460" y="704"/>
                      </a:lnTo>
                      <a:lnTo>
                        <a:pt x="464" y="710"/>
                      </a:lnTo>
                      <a:lnTo>
                        <a:pt x="464" y="710"/>
                      </a:lnTo>
                      <a:lnTo>
                        <a:pt x="466" y="716"/>
                      </a:lnTo>
                      <a:lnTo>
                        <a:pt x="470" y="730"/>
                      </a:lnTo>
                      <a:lnTo>
                        <a:pt x="472" y="740"/>
                      </a:lnTo>
                      <a:lnTo>
                        <a:pt x="472" y="750"/>
                      </a:lnTo>
                      <a:lnTo>
                        <a:pt x="470" y="760"/>
                      </a:lnTo>
                      <a:lnTo>
                        <a:pt x="468" y="770"/>
                      </a:lnTo>
                      <a:lnTo>
                        <a:pt x="468" y="770"/>
                      </a:lnTo>
                      <a:lnTo>
                        <a:pt x="460" y="788"/>
                      </a:lnTo>
                      <a:lnTo>
                        <a:pt x="456" y="800"/>
                      </a:lnTo>
                      <a:lnTo>
                        <a:pt x="454" y="810"/>
                      </a:lnTo>
                      <a:lnTo>
                        <a:pt x="454" y="810"/>
                      </a:lnTo>
                      <a:lnTo>
                        <a:pt x="452" y="816"/>
                      </a:lnTo>
                      <a:lnTo>
                        <a:pt x="452" y="824"/>
                      </a:lnTo>
                      <a:lnTo>
                        <a:pt x="454" y="832"/>
                      </a:lnTo>
                      <a:lnTo>
                        <a:pt x="454" y="832"/>
                      </a:lnTo>
                      <a:lnTo>
                        <a:pt x="458" y="852"/>
                      </a:lnTo>
                      <a:lnTo>
                        <a:pt x="462" y="858"/>
                      </a:lnTo>
                      <a:lnTo>
                        <a:pt x="466" y="864"/>
                      </a:lnTo>
                      <a:lnTo>
                        <a:pt x="466" y="864"/>
                      </a:lnTo>
                      <a:lnTo>
                        <a:pt x="468" y="864"/>
                      </a:lnTo>
                      <a:lnTo>
                        <a:pt x="472" y="864"/>
                      </a:lnTo>
                      <a:lnTo>
                        <a:pt x="472" y="864"/>
                      </a:lnTo>
                      <a:lnTo>
                        <a:pt x="476" y="860"/>
                      </a:lnTo>
                      <a:lnTo>
                        <a:pt x="480" y="858"/>
                      </a:lnTo>
                      <a:lnTo>
                        <a:pt x="496" y="810"/>
                      </a:lnTo>
                      <a:lnTo>
                        <a:pt x="490" y="798"/>
                      </a:lnTo>
                      <a:lnTo>
                        <a:pt x="490" y="798"/>
                      </a:lnTo>
                      <a:lnTo>
                        <a:pt x="492" y="792"/>
                      </a:lnTo>
                      <a:lnTo>
                        <a:pt x="494" y="786"/>
                      </a:lnTo>
                      <a:lnTo>
                        <a:pt x="498" y="784"/>
                      </a:lnTo>
                      <a:lnTo>
                        <a:pt x="498" y="784"/>
                      </a:lnTo>
                      <a:lnTo>
                        <a:pt x="502" y="778"/>
                      </a:lnTo>
                      <a:lnTo>
                        <a:pt x="506" y="770"/>
                      </a:lnTo>
                      <a:lnTo>
                        <a:pt x="508" y="758"/>
                      </a:lnTo>
                      <a:lnTo>
                        <a:pt x="508" y="758"/>
                      </a:lnTo>
                      <a:lnTo>
                        <a:pt x="512" y="748"/>
                      </a:lnTo>
                      <a:lnTo>
                        <a:pt x="520" y="726"/>
                      </a:lnTo>
                      <a:lnTo>
                        <a:pt x="520" y="726"/>
                      </a:lnTo>
                      <a:lnTo>
                        <a:pt x="524" y="694"/>
                      </a:lnTo>
                      <a:lnTo>
                        <a:pt x="526" y="676"/>
                      </a:lnTo>
                      <a:lnTo>
                        <a:pt x="524" y="662"/>
                      </a:lnTo>
                      <a:lnTo>
                        <a:pt x="524" y="662"/>
                      </a:lnTo>
                      <a:lnTo>
                        <a:pt x="504" y="578"/>
                      </a:lnTo>
                      <a:lnTo>
                        <a:pt x="494" y="526"/>
                      </a:lnTo>
                      <a:lnTo>
                        <a:pt x="492" y="510"/>
                      </a:lnTo>
                      <a:lnTo>
                        <a:pt x="492" y="504"/>
                      </a:lnTo>
                      <a:lnTo>
                        <a:pt x="494" y="502"/>
                      </a:lnTo>
                      <a:lnTo>
                        <a:pt x="494" y="502"/>
                      </a:lnTo>
                      <a:lnTo>
                        <a:pt x="498" y="498"/>
                      </a:lnTo>
                      <a:lnTo>
                        <a:pt x="500" y="492"/>
                      </a:lnTo>
                      <a:lnTo>
                        <a:pt x="504" y="474"/>
                      </a:lnTo>
                      <a:lnTo>
                        <a:pt x="512" y="500"/>
                      </a:lnTo>
                      <a:lnTo>
                        <a:pt x="518" y="508"/>
                      </a:lnTo>
                      <a:lnTo>
                        <a:pt x="518" y="520"/>
                      </a:lnTo>
                      <a:lnTo>
                        <a:pt x="526" y="538"/>
                      </a:lnTo>
                      <a:lnTo>
                        <a:pt x="528" y="542"/>
                      </a:lnTo>
                      <a:lnTo>
                        <a:pt x="538" y="568"/>
                      </a:lnTo>
                      <a:lnTo>
                        <a:pt x="542" y="568"/>
                      </a:lnTo>
                      <a:lnTo>
                        <a:pt x="544" y="572"/>
                      </a:lnTo>
                      <a:lnTo>
                        <a:pt x="542" y="576"/>
                      </a:lnTo>
                      <a:lnTo>
                        <a:pt x="548" y="588"/>
                      </a:lnTo>
                      <a:lnTo>
                        <a:pt x="556" y="608"/>
                      </a:lnTo>
                      <a:lnTo>
                        <a:pt x="570" y="620"/>
                      </a:lnTo>
                      <a:lnTo>
                        <a:pt x="588" y="626"/>
                      </a:lnTo>
                      <a:lnTo>
                        <a:pt x="584" y="614"/>
                      </a:lnTo>
                      <a:lnTo>
                        <a:pt x="590" y="624"/>
                      </a:lnTo>
                      <a:lnTo>
                        <a:pt x="598" y="608"/>
                      </a:lnTo>
                      <a:lnTo>
                        <a:pt x="598" y="590"/>
                      </a:lnTo>
                      <a:lnTo>
                        <a:pt x="590" y="570"/>
                      </a:lnTo>
                      <a:lnTo>
                        <a:pt x="586" y="558"/>
                      </a:lnTo>
                      <a:lnTo>
                        <a:pt x="580" y="556"/>
                      </a:lnTo>
                      <a:lnTo>
                        <a:pt x="580" y="552"/>
                      </a:lnTo>
                      <a:lnTo>
                        <a:pt x="582" y="548"/>
                      </a:lnTo>
                      <a:lnTo>
                        <a:pt x="572" y="524"/>
                      </a:lnTo>
                      <a:lnTo>
                        <a:pt x="570" y="520"/>
                      </a:lnTo>
                      <a:lnTo>
                        <a:pt x="562" y="502"/>
                      </a:lnTo>
                      <a:lnTo>
                        <a:pt x="554" y="492"/>
                      </a:lnTo>
                      <a:lnTo>
                        <a:pt x="550" y="484"/>
                      </a:lnTo>
                      <a:lnTo>
                        <a:pt x="538" y="460"/>
                      </a:lnTo>
                      <a:lnTo>
                        <a:pt x="538" y="460"/>
                      </a:lnTo>
                      <a:lnTo>
                        <a:pt x="554" y="470"/>
                      </a:lnTo>
                      <a:lnTo>
                        <a:pt x="560" y="472"/>
                      </a:lnTo>
                      <a:lnTo>
                        <a:pt x="566" y="472"/>
                      </a:lnTo>
                      <a:lnTo>
                        <a:pt x="566" y="472"/>
                      </a:lnTo>
                      <a:close/>
                      <a:moveTo>
                        <a:pt x="466" y="344"/>
                      </a:moveTo>
                      <a:lnTo>
                        <a:pt x="466" y="344"/>
                      </a:lnTo>
                      <a:lnTo>
                        <a:pt x="466" y="344"/>
                      </a:lnTo>
                      <a:lnTo>
                        <a:pt x="466" y="344"/>
                      </a:lnTo>
                      <a:lnTo>
                        <a:pt x="466" y="344"/>
                      </a:lnTo>
                      <a:close/>
                    </a:path>
                  </a:pathLst>
                </a:custGeom>
                <a:solidFill>
                  <a:schemeClr val="bg2">
                    <a:lumMod val="60000"/>
                    <a:lumOff val="40000"/>
                    <a:alpha val="6000"/>
                  </a:schemeClr>
                </a:solidFill>
                <a:ln>
                  <a:noFill/>
                </a:ln>
                <a:effectLst>
                  <a:glow rad="38100">
                    <a:schemeClr val="bg2">
                      <a:lumMod val="50000"/>
                      <a:lumOff val="50000"/>
                      <a:alpha val="15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87" name="Group 112"/>
              <p:cNvGrpSpPr>
                <a:grpSpLocks noChangeAspect="1"/>
              </p:cNvGrpSpPr>
              <p:nvPr/>
            </p:nvGrpSpPr>
            <p:grpSpPr>
              <a:xfrm>
                <a:off x="7679515" y="5943604"/>
                <a:ext cx="1331670" cy="914403"/>
                <a:chOff x="7953375" y="152400"/>
                <a:chExt cx="1775564" cy="1219200"/>
              </a:xfrm>
              <a:solidFill>
                <a:schemeClr val="bg2">
                  <a:lumMod val="50000"/>
                  <a:lumOff val="50000"/>
                  <a:alpha val="8000"/>
                </a:schemeClr>
              </a:solidFill>
            </p:grpSpPr>
            <p:sp>
              <p:nvSpPr>
                <p:cNvPr id="188" name="Freeform 35"/>
                <p:cNvSpPr>
                  <a:spLocks/>
                </p:cNvSpPr>
                <p:nvPr/>
              </p:nvSpPr>
              <p:spPr bwMode="auto">
                <a:xfrm>
                  <a:off x="7953375" y="688975"/>
                  <a:ext cx="269875" cy="127000"/>
                </a:xfrm>
                <a:custGeom>
                  <a:avLst/>
                  <a:gdLst>
                    <a:gd name="T0" fmla="*/ 170 w 170"/>
                    <a:gd name="T1" fmla="*/ 80 h 80"/>
                    <a:gd name="T2" fmla="*/ 170 w 170"/>
                    <a:gd name="T3" fmla="*/ 80 h 80"/>
                    <a:gd name="T4" fmla="*/ 170 w 170"/>
                    <a:gd name="T5" fmla="*/ 80 h 80"/>
                    <a:gd name="T6" fmla="*/ 170 w 170"/>
                    <a:gd name="T7" fmla="*/ 80 h 80"/>
                    <a:gd name="T8" fmla="*/ 154 w 170"/>
                    <a:gd name="T9" fmla="*/ 72 h 80"/>
                    <a:gd name="T10" fmla="*/ 38 w 170"/>
                    <a:gd name="T11" fmla="*/ 14 h 80"/>
                    <a:gd name="T12" fmla="*/ 38 w 170"/>
                    <a:gd name="T13" fmla="*/ 14 h 80"/>
                    <a:gd name="T14" fmla="*/ 18 w 170"/>
                    <a:gd name="T15" fmla="*/ 4 h 80"/>
                    <a:gd name="T16" fmla="*/ 18 w 170"/>
                    <a:gd name="T17" fmla="*/ 4 h 80"/>
                    <a:gd name="T18" fmla="*/ 12 w 170"/>
                    <a:gd name="T19" fmla="*/ 2 h 80"/>
                    <a:gd name="T20" fmla="*/ 4 w 170"/>
                    <a:gd name="T21" fmla="*/ 0 h 80"/>
                    <a:gd name="T22" fmla="*/ 4 w 170"/>
                    <a:gd name="T23" fmla="*/ 0 h 80"/>
                    <a:gd name="T24" fmla="*/ 0 w 170"/>
                    <a:gd name="T25" fmla="*/ 0 h 80"/>
                    <a:gd name="T26" fmla="*/ 2 w 170"/>
                    <a:gd name="T27" fmla="*/ 4 h 80"/>
                    <a:gd name="T28" fmla="*/ 2 w 170"/>
                    <a:gd name="T29" fmla="*/ 4 h 80"/>
                    <a:gd name="T30" fmla="*/ 4 w 170"/>
                    <a:gd name="T31" fmla="*/ 6 h 80"/>
                    <a:gd name="T32" fmla="*/ 10 w 170"/>
                    <a:gd name="T33" fmla="*/ 8 h 80"/>
                    <a:gd name="T34" fmla="*/ 10 w 170"/>
                    <a:gd name="T35" fmla="*/ 8 h 80"/>
                    <a:gd name="T36" fmla="*/ 28 w 170"/>
                    <a:gd name="T37" fmla="*/ 16 h 80"/>
                    <a:gd name="T38" fmla="*/ 154 w 170"/>
                    <a:gd name="T39" fmla="*/ 74 h 80"/>
                    <a:gd name="T40" fmla="*/ 154 w 170"/>
                    <a:gd name="T41" fmla="*/ 74 h 80"/>
                    <a:gd name="T42" fmla="*/ 170 w 170"/>
                    <a:gd name="T43" fmla="*/ 80 h 80"/>
                    <a:gd name="T44" fmla="*/ 170 w 170"/>
                    <a:gd name="T45" fmla="*/ 8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70" h="80">
                      <a:moveTo>
                        <a:pt x="170" y="80"/>
                      </a:moveTo>
                      <a:lnTo>
                        <a:pt x="170" y="80"/>
                      </a:lnTo>
                      <a:lnTo>
                        <a:pt x="170" y="80"/>
                      </a:lnTo>
                      <a:lnTo>
                        <a:pt x="170" y="80"/>
                      </a:lnTo>
                      <a:lnTo>
                        <a:pt x="154" y="72"/>
                      </a:lnTo>
                      <a:lnTo>
                        <a:pt x="38" y="14"/>
                      </a:lnTo>
                      <a:lnTo>
                        <a:pt x="38" y="14"/>
                      </a:lnTo>
                      <a:lnTo>
                        <a:pt x="18" y="4"/>
                      </a:lnTo>
                      <a:lnTo>
                        <a:pt x="18" y="4"/>
                      </a:lnTo>
                      <a:lnTo>
                        <a:pt x="12" y="2"/>
                      </a:lnTo>
                      <a:lnTo>
                        <a:pt x="4" y="0"/>
                      </a:lnTo>
                      <a:lnTo>
                        <a:pt x="4" y="0"/>
                      </a:lnTo>
                      <a:lnTo>
                        <a:pt x="0" y="0"/>
                      </a:lnTo>
                      <a:lnTo>
                        <a:pt x="2" y="4"/>
                      </a:lnTo>
                      <a:lnTo>
                        <a:pt x="2" y="4"/>
                      </a:lnTo>
                      <a:lnTo>
                        <a:pt x="4" y="6"/>
                      </a:lnTo>
                      <a:lnTo>
                        <a:pt x="10" y="8"/>
                      </a:lnTo>
                      <a:lnTo>
                        <a:pt x="10" y="8"/>
                      </a:lnTo>
                      <a:lnTo>
                        <a:pt x="28" y="16"/>
                      </a:lnTo>
                      <a:lnTo>
                        <a:pt x="154" y="74"/>
                      </a:lnTo>
                      <a:lnTo>
                        <a:pt x="154" y="74"/>
                      </a:lnTo>
                      <a:lnTo>
                        <a:pt x="170" y="80"/>
                      </a:lnTo>
                      <a:lnTo>
                        <a:pt x="170"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9" name="Freeform 36"/>
                <p:cNvSpPr>
                  <a:spLocks/>
                </p:cNvSpPr>
                <p:nvPr/>
              </p:nvSpPr>
              <p:spPr bwMode="auto">
                <a:xfrm>
                  <a:off x="8226425" y="822325"/>
                  <a:ext cx="0" cy="0"/>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0" name="Freeform 37"/>
                <p:cNvSpPr>
                  <a:spLocks/>
                </p:cNvSpPr>
                <p:nvPr/>
              </p:nvSpPr>
              <p:spPr bwMode="auto">
                <a:xfrm>
                  <a:off x="8232775" y="514350"/>
                  <a:ext cx="19050" cy="295275"/>
                </a:xfrm>
                <a:custGeom>
                  <a:avLst/>
                  <a:gdLst>
                    <a:gd name="T0" fmla="*/ 2 w 12"/>
                    <a:gd name="T1" fmla="*/ 186 h 186"/>
                    <a:gd name="T2" fmla="*/ 2 w 12"/>
                    <a:gd name="T3" fmla="*/ 186 h 186"/>
                    <a:gd name="T4" fmla="*/ 4 w 12"/>
                    <a:gd name="T5" fmla="*/ 168 h 186"/>
                    <a:gd name="T6" fmla="*/ 8 w 12"/>
                    <a:gd name="T7" fmla="*/ 30 h 186"/>
                    <a:gd name="T8" fmla="*/ 8 w 12"/>
                    <a:gd name="T9" fmla="*/ 30 h 186"/>
                    <a:gd name="T10" fmla="*/ 10 w 12"/>
                    <a:gd name="T11" fmla="*/ 10 h 186"/>
                    <a:gd name="T12" fmla="*/ 10 w 12"/>
                    <a:gd name="T13" fmla="*/ 10 h 186"/>
                    <a:gd name="T14" fmla="*/ 12 w 12"/>
                    <a:gd name="T15" fmla="*/ 6 h 186"/>
                    <a:gd name="T16" fmla="*/ 10 w 12"/>
                    <a:gd name="T17" fmla="*/ 0 h 186"/>
                    <a:gd name="T18" fmla="*/ 10 w 12"/>
                    <a:gd name="T19" fmla="*/ 0 h 186"/>
                    <a:gd name="T20" fmla="*/ 8 w 12"/>
                    <a:gd name="T21" fmla="*/ 0 h 186"/>
                    <a:gd name="T22" fmla="*/ 6 w 12"/>
                    <a:gd name="T23" fmla="*/ 2 h 186"/>
                    <a:gd name="T24" fmla="*/ 6 w 12"/>
                    <a:gd name="T25" fmla="*/ 2 h 186"/>
                    <a:gd name="T26" fmla="*/ 4 w 12"/>
                    <a:gd name="T27" fmla="*/ 8 h 186"/>
                    <a:gd name="T28" fmla="*/ 4 w 12"/>
                    <a:gd name="T29" fmla="*/ 16 h 186"/>
                    <a:gd name="T30" fmla="*/ 4 w 12"/>
                    <a:gd name="T31" fmla="*/ 16 h 186"/>
                    <a:gd name="T32" fmla="*/ 4 w 12"/>
                    <a:gd name="T33" fmla="*/ 38 h 186"/>
                    <a:gd name="T34" fmla="*/ 0 w 12"/>
                    <a:gd name="T35" fmla="*/ 168 h 186"/>
                    <a:gd name="T36" fmla="*/ 0 w 12"/>
                    <a:gd name="T37" fmla="*/ 168 h 186"/>
                    <a:gd name="T38" fmla="*/ 0 w 12"/>
                    <a:gd name="T39" fmla="*/ 186 h 186"/>
                    <a:gd name="T40" fmla="*/ 0 w 12"/>
                    <a:gd name="T41" fmla="*/ 186 h 186"/>
                    <a:gd name="T42" fmla="*/ 0 w 12"/>
                    <a:gd name="T43" fmla="*/ 186 h 186"/>
                    <a:gd name="T44" fmla="*/ 0 w 12"/>
                    <a:gd name="T45" fmla="*/ 186 h 186"/>
                    <a:gd name="T46" fmla="*/ 2 w 12"/>
                    <a:gd name="T47" fmla="*/ 186 h 186"/>
                    <a:gd name="T48" fmla="*/ 2 w 12"/>
                    <a:gd name="T49" fmla="*/ 186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2" h="186">
                      <a:moveTo>
                        <a:pt x="2" y="186"/>
                      </a:moveTo>
                      <a:lnTo>
                        <a:pt x="2" y="186"/>
                      </a:lnTo>
                      <a:lnTo>
                        <a:pt x="4" y="168"/>
                      </a:lnTo>
                      <a:lnTo>
                        <a:pt x="8" y="30"/>
                      </a:lnTo>
                      <a:lnTo>
                        <a:pt x="8" y="30"/>
                      </a:lnTo>
                      <a:lnTo>
                        <a:pt x="10" y="10"/>
                      </a:lnTo>
                      <a:lnTo>
                        <a:pt x="10" y="10"/>
                      </a:lnTo>
                      <a:lnTo>
                        <a:pt x="12" y="6"/>
                      </a:lnTo>
                      <a:lnTo>
                        <a:pt x="10" y="0"/>
                      </a:lnTo>
                      <a:lnTo>
                        <a:pt x="10" y="0"/>
                      </a:lnTo>
                      <a:lnTo>
                        <a:pt x="8" y="0"/>
                      </a:lnTo>
                      <a:lnTo>
                        <a:pt x="6" y="2"/>
                      </a:lnTo>
                      <a:lnTo>
                        <a:pt x="6" y="2"/>
                      </a:lnTo>
                      <a:lnTo>
                        <a:pt x="4" y="8"/>
                      </a:lnTo>
                      <a:lnTo>
                        <a:pt x="4" y="16"/>
                      </a:lnTo>
                      <a:lnTo>
                        <a:pt x="4" y="16"/>
                      </a:lnTo>
                      <a:lnTo>
                        <a:pt x="4" y="38"/>
                      </a:lnTo>
                      <a:lnTo>
                        <a:pt x="0" y="168"/>
                      </a:lnTo>
                      <a:lnTo>
                        <a:pt x="0" y="168"/>
                      </a:lnTo>
                      <a:lnTo>
                        <a:pt x="0" y="186"/>
                      </a:lnTo>
                      <a:lnTo>
                        <a:pt x="0" y="186"/>
                      </a:lnTo>
                      <a:lnTo>
                        <a:pt x="0" y="186"/>
                      </a:lnTo>
                      <a:lnTo>
                        <a:pt x="0" y="186"/>
                      </a:lnTo>
                      <a:lnTo>
                        <a:pt x="2" y="186"/>
                      </a:lnTo>
                      <a:lnTo>
                        <a:pt x="2" y="18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1" name="Freeform 38"/>
                <p:cNvSpPr>
                  <a:spLocks noEditPoints="1"/>
                </p:cNvSpPr>
                <p:nvPr/>
              </p:nvSpPr>
              <p:spPr bwMode="auto">
                <a:xfrm>
                  <a:off x="8274789" y="152400"/>
                  <a:ext cx="1454150" cy="1219200"/>
                </a:xfrm>
                <a:custGeom>
                  <a:avLst/>
                  <a:gdLst>
                    <a:gd name="T0" fmla="*/ 838 w 916"/>
                    <a:gd name="T1" fmla="*/ 674 h 768"/>
                    <a:gd name="T2" fmla="*/ 790 w 916"/>
                    <a:gd name="T3" fmla="*/ 634 h 768"/>
                    <a:gd name="T4" fmla="*/ 780 w 916"/>
                    <a:gd name="T5" fmla="*/ 590 h 768"/>
                    <a:gd name="T6" fmla="*/ 786 w 916"/>
                    <a:gd name="T7" fmla="*/ 556 h 768"/>
                    <a:gd name="T8" fmla="*/ 788 w 916"/>
                    <a:gd name="T9" fmla="*/ 524 h 768"/>
                    <a:gd name="T10" fmla="*/ 790 w 916"/>
                    <a:gd name="T11" fmla="*/ 450 h 768"/>
                    <a:gd name="T12" fmla="*/ 782 w 916"/>
                    <a:gd name="T13" fmla="*/ 420 h 768"/>
                    <a:gd name="T14" fmla="*/ 666 w 916"/>
                    <a:gd name="T15" fmla="*/ 406 h 768"/>
                    <a:gd name="T16" fmla="*/ 758 w 916"/>
                    <a:gd name="T17" fmla="*/ 340 h 768"/>
                    <a:gd name="T18" fmla="*/ 770 w 916"/>
                    <a:gd name="T19" fmla="*/ 308 h 768"/>
                    <a:gd name="T20" fmla="*/ 770 w 916"/>
                    <a:gd name="T21" fmla="*/ 266 h 768"/>
                    <a:gd name="T22" fmla="*/ 768 w 916"/>
                    <a:gd name="T23" fmla="*/ 236 h 768"/>
                    <a:gd name="T24" fmla="*/ 756 w 916"/>
                    <a:gd name="T25" fmla="*/ 212 h 768"/>
                    <a:gd name="T26" fmla="*/ 756 w 916"/>
                    <a:gd name="T27" fmla="*/ 190 h 768"/>
                    <a:gd name="T28" fmla="*/ 746 w 916"/>
                    <a:gd name="T29" fmla="*/ 152 h 768"/>
                    <a:gd name="T30" fmla="*/ 750 w 916"/>
                    <a:gd name="T31" fmla="*/ 118 h 768"/>
                    <a:gd name="T32" fmla="*/ 752 w 916"/>
                    <a:gd name="T33" fmla="*/ 92 h 768"/>
                    <a:gd name="T34" fmla="*/ 756 w 916"/>
                    <a:gd name="T35" fmla="*/ 62 h 768"/>
                    <a:gd name="T36" fmla="*/ 678 w 916"/>
                    <a:gd name="T37" fmla="*/ 10 h 768"/>
                    <a:gd name="T38" fmla="*/ 594 w 916"/>
                    <a:gd name="T39" fmla="*/ 82 h 768"/>
                    <a:gd name="T40" fmla="*/ 540 w 916"/>
                    <a:gd name="T41" fmla="*/ 186 h 768"/>
                    <a:gd name="T42" fmla="*/ 514 w 916"/>
                    <a:gd name="T43" fmla="*/ 366 h 768"/>
                    <a:gd name="T44" fmla="*/ 502 w 916"/>
                    <a:gd name="T45" fmla="*/ 424 h 768"/>
                    <a:gd name="T46" fmla="*/ 496 w 916"/>
                    <a:gd name="T47" fmla="*/ 412 h 768"/>
                    <a:gd name="T48" fmla="*/ 486 w 916"/>
                    <a:gd name="T49" fmla="*/ 412 h 768"/>
                    <a:gd name="T50" fmla="*/ 478 w 916"/>
                    <a:gd name="T51" fmla="*/ 416 h 768"/>
                    <a:gd name="T52" fmla="*/ 476 w 916"/>
                    <a:gd name="T53" fmla="*/ 422 h 768"/>
                    <a:gd name="T54" fmla="*/ 468 w 916"/>
                    <a:gd name="T55" fmla="*/ 432 h 768"/>
                    <a:gd name="T56" fmla="*/ 474 w 916"/>
                    <a:gd name="T57" fmla="*/ 454 h 768"/>
                    <a:gd name="T58" fmla="*/ 380 w 916"/>
                    <a:gd name="T59" fmla="*/ 406 h 768"/>
                    <a:gd name="T60" fmla="*/ 222 w 916"/>
                    <a:gd name="T61" fmla="*/ 362 h 768"/>
                    <a:gd name="T62" fmla="*/ 108 w 916"/>
                    <a:gd name="T63" fmla="*/ 370 h 768"/>
                    <a:gd name="T64" fmla="*/ 0 w 916"/>
                    <a:gd name="T65" fmla="*/ 436 h 768"/>
                    <a:gd name="T66" fmla="*/ 44 w 916"/>
                    <a:gd name="T67" fmla="*/ 504 h 768"/>
                    <a:gd name="T68" fmla="*/ 70 w 916"/>
                    <a:gd name="T69" fmla="*/ 514 h 768"/>
                    <a:gd name="T70" fmla="*/ 96 w 916"/>
                    <a:gd name="T71" fmla="*/ 522 h 768"/>
                    <a:gd name="T72" fmla="*/ 126 w 916"/>
                    <a:gd name="T73" fmla="*/ 536 h 768"/>
                    <a:gd name="T74" fmla="*/ 150 w 916"/>
                    <a:gd name="T75" fmla="*/ 558 h 768"/>
                    <a:gd name="T76" fmla="*/ 172 w 916"/>
                    <a:gd name="T77" fmla="*/ 572 h 768"/>
                    <a:gd name="T78" fmla="*/ 192 w 916"/>
                    <a:gd name="T79" fmla="*/ 594 h 768"/>
                    <a:gd name="T80" fmla="*/ 210 w 916"/>
                    <a:gd name="T81" fmla="*/ 608 h 768"/>
                    <a:gd name="T82" fmla="*/ 258 w 916"/>
                    <a:gd name="T83" fmla="*/ 632 h 768"/>
                    <a:gd name="T84" fmla="*/ 320 w 916"/>
                    <a:gd name="T85" fmla="*/ 610 h 768"/>
                    <a:gd name="T86" fmla="*/ 368 w 916"/>
                    <a:gd name="T87" fmla="*/ 604 h 768"/>
                    <a:gd name="T88" fmla="*/ 342 w 916"/>
                    <a:gd name="T89" fmla="*/ 692 h 768"/>
                    <a:gd name="T90" fmla="*/ 384 w 916"/>
                    <a:gd name="T91" fmla="*/ 724 h 768"/>
                    <a:gd name="T92" fmla="*/ 440 w 916"/>
                    <a:gd name="T93" fmla="*/ 740 h 768"/>
                    <a:gd name="T94" fmla="*/ 462 w 916"/>
                    <a:gd name="T95" fmla="*/ 754 h 768"/>
                    <a:gd name="T96" fmla="*/ 500 w 916"/>
                    <a:gd name="T97" fmla="*/ 764 h 768"/>
                    <a:gd name="T98" fmla="*/ 584 w 916"/>
                    <a:gd name="T99" fmla="*/ 736 h 768"/>
                    <a:gd name="T100" fmla="*/ 530 w 916"/>
                    <a:gd name="T101" fmla="*/ 578 h 768"/>
                    <a:gd name="T102" fmla="*/ 558 w 916"/>
                    <a:gd name="T103" fmla="*/ 594 h 768"/>
                    <a:gd name="T104" fmla="*/ 590 w 916"/>
                    <a:gd name="T105" fmla="*/ 648 h 768"/>
                    <a:gd name="T106" fmla="*/ 646 w 916"/>
                    <a:gd name="T107" fmla="*/ 688 h 768"/>
                    <a:gd name="T108" fmla="*/ 624 w 916"/>
                    <a:gd name="T109" fmla="*/ 616 h 768"/>
                    <a:gd name="T110" fmla="*/ 584 w 916"/>
                    <a:gd name="T111" fmla="*/ 550 h 768"/>
                    <a:gd name="T112" fmla="*/ 598 w 916"/>
                    <a:gd name="T113" fmla="*/ 536 h 768"/>
                    <a:gd name="T114" fmla="*/ 714 w 916"/>
                    <a:gd name="T115" fmla="*/ 658 h 768"/>
                    <a:gd name="T116" fmla="*/ 804 w 916"/>
                    <a:gd name="T117" fmla="*/ 702 h 768"/>
                    <a:gd name="T118" fmla="*/ 836 w 916"/>
                    <a:gd name="T119" fmla="*/ 708 h 768"/>
                    <a:gd name="T120" fmla="*/ 910 w 916"/>
                    <a:gd name="T121" fmla="*/ 736 h 768"/>
                    <a:gd name="T122" fmla="*/ 910 w 916"/>
                    <a:gd name="T123" fmla="*/ 716 h 768"/>
                    <a:gd name="T124" fmla="*/ 878 w 916"/>
                    <a:gd name="T125" fmla="*/ 688 h 7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916" h="768">
                      <a:moveTo>
                        <a:pt x="878" y="688"/>
                      </a:moveTo>
                      <a:lnTo>
                        <a:pt x="878" y="688"/>
                      </a:lnTo>
                      <a:lnTo>
                        <a:pt x="868" y="682"/>
                      </a:lnTo>
                      <a:lnTo>
                        <a:pt x="856" y="678"/>
                      </a:lnTo>
                      <a:lnTo>
                        <a:pt x="838" y="674"/>
                      </a:lnTo>
                      <a:lnTo>
                        <a:pt x="838" y="674"/>
                      </a:lnTo>
                      <a:lnTo>
                        <a:pt x="828" y="672"/>
                      </a:lnTo>
                      <a:lnTo>
                        <a:pt x="818" y="666"/>
                      </a:lnTo>
                      <a:lnTo>
                        <a:pt x="810" y="660"/>
                      </a:lnTo>
                      <a:lnTo>
                        <a:pt x="802" y="652"/>
                      </a:lnTo>
                      <a:lnTo>
                        <a:pt x="792" y="640"/>
                      </a:lnTo>
                      <a:lnTo>
                        <a:pt x="790" y="634"/>
                      </a:lnTo>
                      <a:lnTo>
                        <a:pt x="790" y="634"/>
                      </a:lnTo>
                      <a:lnTo>
                        <a:pt x="786" y="630"/>
                      </a:lnTo>
                      <a:lnTo>
                        <a:pt x="780" y="616"/>
                      </a:lnTo>
                      <a:lnTo>
                        <a:pt x="776" y="602"/>
                      </a:lnTo>
                      <a:lnTo>
                        <a:pt x="778" y="596"/>
                      </a:lnTo>
                      <a:lnTo>
                        <a:pt x="780" y="590"/>
                      </a:lnTo>
                      <a:lnTo>
                        <a:pt x="780" y="590"/>
                      </a:lnTo>
                      <a:lnTo>
                        <a:pt x="784" y="586"/>
                      </a:lnTo>
                      <a:lnTo>
                        <a:pt x="786" y="582"/>
                      </a:lnTo>
                      <a:lnTo>
                        <a:pt x="786" y="570"/>
                      </a:lnTo>
                      <a:lnTo>
                        <a:pt x="786" y="556"/>
                      </a:lnTo>
                      <a:lnTo>
                        <a:pt x="786" y="556"/>
                      </a:lnTo>
                      <a:lnTo>
                        <a:pt x="784" y="554"/>
                      </a:lnTo>
                      <a:lnTo>
                        <a:pt x="782" y="548"/>
                      </a:lnTo>
                      <a:lnTo>
                        <a:pt x="780" y="544"/>
                      </a:lnTo>
                      <a:lnTo>
                        <a:pt x="782" y="538"/>
                      </a:lnTo>
                      <a:lnTo>
                        <a:pt x="784" y="532"/>
                      </a:lnTo>
                      <a:lnTo>
                        <a:pt x="788" y="524"/>
                      </a:lnTo>
                      <a:lnTo>
                        <a:pt x="788" y="524"/>
                      </a:lnTo>
                      <a:lnTo>
                        <a:pt x="792" y="514"/>
                      </a:lnTo>
                      <a:lnTo>
                        <a:pt x="794" y="502"/>
                      </a:lnTo>
                      <a:lnTo>
                        <a:pt x="794" y="488"/>
                      </a:lnTo>
                      <a:lnTo>
                        <a:pt x="794" y="474"/>
                      </a:lnTo>
                      <a:lnTo>
                        <a:pt x="790" y="450"/>
                      </a:lnTo>
                      <a:lnTo>
                        <a:pt x="786" y="440"/>
                      </a:lnTo>
                      <a:lnTo>
                        <a:pt x="782" y="426"/>
                      </a:lnTo>
                      <a:lnTo>
                        <a:pt x="782" y="426"/>
                      </a:lnTo>
                      <a:lnTo>
                        <a:pt x="784" y="424"/>
                      </a:lnTo>
                      <a:lnTo>
                        <a:pt x="784" y="422"/>
                      </a:lnTo>
                      <a:lnTo>
                        <a:pt x="782" y="420"/>
                      </a:lnTo>
                      <a:lnTo>
                        <a:pt x="776" y="418"/>
                      </a:lnTo>
                      <a:lnTo>
                        <a:pt x="766" y="414"/>
                      </a:lnTo>
                      <a:lnTo>
                        <a:pt x="722" y="406"/>
                      </a:lnTo>
                      <a:lnTo>
                        <a:pt x="722" y="406"/>
                      </a:lnTo>
                      <a:lnTo>
                        <a:pt x="696" y="404"/>
                      </a:lnTo>
                      <a:lnTo>
                        <a:pt x="666" y="406"/>
                      </a:lnTo>
                      <a:lnTo>
                        <a:pt x="668" y="404"/>
                      </a:lnTo>
                      <a:lnTo>
                        <a:pt x="682" y="392"/>
                      </a:lnTo>
                      <a:lnTo>
                        <a:pt x="704" y="376"/>
                      </a:lnTo>
                      <a:lnTo>
                        <a:pt x="722" y="366"/>
                      </a:lnTo>
                      <a:lnTo>
                        <a:pt x="742" y="354"/>
                      </a:lnTo>
                      <a:lnTo>
                        <a:pt x="758" y="340"/>
                      </a:lnTo>
                      <a:lnTo>
                        <a:pt x="758" y="340"/>
                      </a:lnTo>
                      <a:lnTo>
                        <a:pt x="764" y="332"/>
                      </a:lnTo>
                      <a:lnTo>
                        <a:pt x="768" y="326"/>
                      </a:lnTo>
                      <a:lnTo>
                        <a:pt x="770" y="320"/>
                      </a:lnTo>
                      <a:lnTo>
                        <a:pt x="770" y="320"/>
                      </a:lnTo>
                      <a:lnTo>
                        <a:pt x="770" y="308"/>
                      </a:lnTo>
                      <a:lnTo>
                        <a:pt x="772" y="290"/>
                      </a:lnTo>
                      <a:lnTo>
                        <a:pt x="772" y="290"/>
                      </a:lnTo>
                      <a:lnTo>
                        <a:pt x="772" y="280"/>
                      </a:lnTo>
                      <a:lnTo>
                        <a:pt x="772" y="272"/>
                      </a:lnTo>
                      <a:lnTo>
                        <a:pt x="770" y="266"/>
                      </a:lnTo>
                      <a:lnTo>
                        <a:pt x="770" y="266"/>
                      </a:lnTo>
                      <a:lnTo>
                        <a:pt x="768" y="260"/>
                      </a:lnTo>
                      <a:lnTo>
                        <a:pt x="768" y="254"/>
                      </a:lnTo>
                      <a:lnTo>
                        <a:pt x="768" y="250"/>
                      </a:lnTo>
                      <a:lnTo>
                        <a:pt x="768" y="250"/>
                      </a:lnTo>
                      <a:lnTo>
                        <a:pt x="768" y="244"/>
                      </a:lnTo>
                      <a:lnTo>
                        <a:pt x="768" y="236"/>
                      </a:lnTo>
                      <a:lnTo>
                        <a:pt x="766" y="226"/>
                      </a:lnTo>
                      <a:lnTo>
                        <a:pt x="764" y="222"/>
                      </a:lnTo>
                      <a:lnTo>
                        <a:pt x="760" y="220"/>
                      </a:lnTo>
                      <a:lnTo>
                        <a:pt x="760" y="220"/>
                      </a:lnTo>
                      <a:lnTo>
                        <a:pt x="756" y="216"/>
                      </a:lnTo>
                      <a:lnTo>
                        <a:pt x="756" y="212"/>
                      </a:lnTo>
                      <a:lnTo>
                        <a:pt x="754" y="204"/>
                      </a:lnTo>
                      <a:lnTo>
                        <a:pt x="754" y="204"/>
                      </a:lnTo>
                      <a:lnTo>
                        <a:pt x="756" y="198"/>
                      </a:lnTo>
                      <a:lnTo>
                        <a:pt x="758" y="194"/>
                      </a:lnTo>
                      <a:lnTo>
                        <a:pt x="756" y="190"/>
                      </a:lnTo>
                      <a:lnTo>
                        <a:pt x="756" y="190"/>
                      </a:lnTo>
                      <a:lnTo>
                        <a:pt x="752" y="186"/>
                      </a:lnTo>
                      <a:lnTo>
                        <a:pt x="748" y="180"/>
                      </a:lnTo>
                      <a:lnTo>
                        <a:pt x="744" y="170"/>
                      </a:lnTo>
                      <a:lnTo>
                        <a:pt x="744" y="170"/>
                      </a:lnTo>
                      <a:lnTo>
                        <a:pt x="746" y="160"/>
                      </a:lnTo>
                      <a:lnTo>
                        <a:pt x="746" y="152"/>
                      </a:lnTo>
                      <a:lnTo>
                        <a:pt x="746" y="146"/>
                      </a:lnTo>
                      <a:lnTo>
                        <a:pt x="746" y="146"/>
                      </a:lnTo>
                      <a:lnTo>
                        <a:pt x="746" y="142"/>
                      </a:lnTo>
                      <a:lnTo>
                        <a:pt x="746" y="134"/>
                      </a:lnTo>
                      <a:lnTo>
                        <a:pt x="746" y="126"/>
                      </a:lnTo>
                      <a:lnTo>
                        <a:pt x="750" y="118"/>
                      </a:lnTo>
                      <a:lnTo>
                        <a:pt x="750" y="118"/>
                      </a:lnTo>
                      <a:lnTo>
                        <a:pt x="752" y="112"/>
                      </a:lnTo>
                      <a:lnTo>
                        <a:pt x="752" y="106"/>
                      </a:lnTo>
                      <a:lnTo>
                        <a:pt x="752" y="98"/>
                      </a:lnTo>
                      <a:lnTo>
                        <a:pt x="752" y="98"/>
                      </a:lnTo>
                      <a:lnTo>
                        <a:pt x="752" y="92"/>
                      </a:lnTo>
                      <a:lnTo>
                        <a:pt x="752" y="88"/>
                      </a:lnTo>
                      <a:lnTo>
                        <a:pt x="752" y="84"/>
                      </a:lnTo>
                      <a:lnTo>
                        <a:pt x="752" y="84"/>
                      </a:lnTo>
                      <a:lnTo>
                        <a:pt x="754" y="78"/>
                      </a:lnTo>
                      <a:lnTo>
                        <a:pt x="756" y="72"/>
                      </a:lnTo>
                      <a:lnTo>
                        <a:pt x="756" y="62"/>
                      </a:lnTo>
                      <a:lnTo>
                        <a:pt x="754" y="42"/>
                      </a:lnTo>
                      <a:lnTo>
                        <a:pt x="748" y="24"/>
                      </a:lnTo>
                      <a:lnTo>
                        <a:pt x="740" y="10"/>
                      </a:lnTo>
                      <a:lnTo>
                        <a:pt x="726" y="2"/>
                      </a:lnTo>
                      <a:lnTo>
                        <a:pt x="704" y="0"/>
                      </a:lnTo>
                      <a:lnTo>
                        <a:pt x="678" y="10"/>
                      </a:lnTo>
                      <a:lnTo>
                        <a:pt x="654" y="24"/>
                      </a:lnTo>
                      <a:lnTo>
                        <a:pt x="654" y="24"/>
                      </a:lnTo>
                      <a:lnTo>
                        <a:pt x="648" y="28"/>
                      </a:lnTo>
                      <a:lnTo>
                        <a:pt x="630" y="42"/>
                      </a:lnTo>
                      <a:lnTo>
                        <a:pt x="606" y="66"/>
                      </a:lnTo>
                      <a:lnTo>
                        <a:pt x="594" y="82"/>
                      </a:lnTo>
                      <a:lnTo>
                        <a:pt x="580" y="102"/>
                      </a:lnTo>
                      <a:lnTo>
                        <a:pt x="580" y="102"/>
                      </a:lnTo>
                      <a:lnTo>
                        <a:pt x="568" y="122"/>
                      </a:lnTo>
                      <a:lnTo>
                        <a:pt x="558" y="142"/>
                      </a:lnTo>
                      <a:lnTo>
                        <a:pt x="548" y="164"/>
                      </a:lnTo>
                      <a:lnTo>
                        <a:pt x="540" y="186"/>
                      </a:lnTo>
                      <a:lnTo>
                        <a:pt x="532" y="208"/>
                      </a:lnTo>
                      <a:lnTo>
                        <a:pt x="526" y="232"/>
                      </a:lnTo>
                      <a:lnTo>
                        <a:pt x="518" y="282"/>
                      </a:lnTo>
                      <a:lnTo>
                        <a:pt x="518" y="282"/>
                      </a:lnTo>
                      <a:lnTo>
                        <a:pt x="514" y="324"/>
                      </a:lnTo>
                      <a:lnTo>
                        <a:pt x="514" y="366"/>
                      </a:lnTo>
                      <a:lnTo>
                        <a:pt x="514" y="402"/>
                      </a:lnTo>
                      <a:lnTo>
                        <a:pt x="516" y="430"/>
                      </a:lnTo>
                      <a:lnTo>
                        <a:pt x="516" y="430"/>
                      </a:lnTo>
                      <a:lnTo>
                        <a:pt x="514" y="430"/>
                      </a:lnTo>
                      <a:lnTo>
                        <a:pt x="514" y="430"/>
                      </a:lnTo>
                      <a:lnTo>
                        <a:pt x="502" y="424"/>
                      </a:lnTo>
                      <a:lnTo>
                        <a:pt x="502" y="424"/>
                      </a:lnTo>
                      <a:lnTo>
                        <a:pt x="504" y="420"/>
                      </a:lnTo>
                      <a:lnTo>
                        <a:pt x="502" y="416"/>
                      </a:lnTo>
                      <a:lnTo>
                        <a:pt x="502" y="416"/>
                      </a:lnTo>
                      <a:lnTo>
                        <a:pt x="500" y="414"/>
                      </a:lnTo>
                      <a:lnTo>
                        <a:pt x="496" y="412"/>
                      </a:lnTo>
                      <a:lnTo>
                        <a:pt x="492" y="412"/>
                      </a:lnTo>
                      <a:lnTo>
                        <a:pt x="488" y="414"/>
                      </a:lnTo>
                      <a:lnTo>
                        <a:pt x="488" y="414"/>
                      </a:lnTo>
                      <a:lnTo>
                        <a:pt x="488" y="414"/>
                      </a:lnTo>
                      <a:lnTo>
                        <a:pt x="488" y="412"/>
                      </a:lnTo>
                      <a:lnTo>
                        <a:pt x="486" y="412"/>
                      </a:lnTo>
                      <a:lnTo>
                        <a:pt x="484" y="414"/>
                      </a:lnTo>
                      <a:lnTo>
                        <a:pt x="484" y="414"/>
                      </a:lnTo>
                      <a:lnTo>
                        <a:pt x="480" y="414"/>
                      </a:lnTo>
                      <a:lnTo>
                        <a:pt x="480" y="414"/>
                      </a:lnTo>
                      <a:lnTo>
                        <a:pt x="478" y="414"/>
                      </a:lnTo>
                      <a:lnTo>
                        <a:pt x="478" y="416"/>
                      </a:lnTo>
                      <a:lnTo>
                        <a:pt x="476" y="416"/>
                      </a:lnTo>
                      <a:lnTo>
                        <a:pt x="476" y="418"/>
                      </a:lnTo>
                      <a:lnTo>
                        <a:pt x="474" y="420"/>
                      </a:lnTo>
                      <a:lnTo>
                        <a:pt x="472" y="420"/>
                      </a:lnTo>
                      <a:lnTo>
                        <a:pt x="476" y="422"/>
                      </a:lnTo>
                      <a:lnTo>
                        <a:pt x="476" y="422"/>
                      </a:lnTo>
                      <a:lnTo>
                        <a:pt x="476" y="422"/>
                      </a:lnTo>
                      <a:lnTo>
                        <a:pt x="472" y="424"/>
                      </a:lnTo>
                      <a:lnTo>
                        <a:pt x="472" y="424"/>
                      </a:lnTo>
                      <a:lnTo>
                        <a:pt x="470" y="426"/>
                      </a:lnTo>
                      <a:lnTo>
                        <a:pt x="468" y="430"/>
                      </a:lnTo>
                      <a:lnTo>
                        <a:pt x="468" y="432"/>
                      </a:lnTo>
                      <a:lnTo>
                        <a:pt x="470" y="436"/>
                      </a:lnTo>
                      <a:lnTo>
                        <a:pt x="470" y="436"/>
                      </a:lnTo>
                      <a:lnTo>
                        <a:pt x="474" y="440"/>
                      </a:lnTo>
                      <a:lnTo>
                        <a:pt x="474" y="440"/>
                      </a:lnTo>
                      <a:lnTo>
                        <a:pt x="474" y="448"/>
                      </a:lnTo>
                      <a:lnTo>
                        <a:pt x="474" y="454"/>
                      </a:lnTo>
                      <a:lnTo>
                        <a:pt x="474" y="454"/>
                      </a:lnTo>
                      <a:lnTo>
                        <a:pt x="472" y="456"/>
                      </a:lnTo>
                      <a:lnTo>
                        <a:pt x="472" y="456"/>
                      </a:lnTo>
                      <a:lnTo>
                        <a:pt x="448" y="442"/>
                      </a:lnTo>
                      <a:lnTo>
                        <a:pt x="416" y="424"/>
                      </a:lnTo>
                      <a:lnTo>
                        <a:pt x="380" y="406"/>
                      </a:lnTo>
                      <a:lnTo>
                        <a:pt x="340" y="390"/>
                      </a:lnTo>
                      <a:lnTo>
                        <a:pt x="340" y="390"/>
                      </a:lnTo>
                      <a:lnTo>
                        <a:pt x="292" y="374"/>
                      </a:lnTo>
                      <a:lnTo>
                        <a:pt x="268" y="368"/>
                      </a:lnTo>
                      <a:lnTo>
                        <a:pt x="244" y="364"/>
                      </a:lnTo>
                      <a:lnTo>
                        <a:pt x="222" y="362"/>
                      </a:lnTo>
                      <a:lnTo>
                        <a:pt x="198" y="360"/>
                      </a:lnTo>
                      <a:lnTo>
                        <a:pt x="176" y="360"/>
                      </a:lnTo>
                      <a:lnTo>
                        <a:pt x="152" y="362"/>
                      </a:lnTo>
                      <a:lnTo>
                        <a:pt x="152" y="362"/>
                      </a:lnTo>
                      <a:lnTo>
                        <a:pt x="130" y="366"/>
                      </a:lnTo>
                      <a:lnTo>
                        <a:pt x="108" y="370"/>
                      </a:lnTo>
                      <a:lnTo>
                        <a:pt x="76" y="380"/>
                      </a:lnTo>
                      <a:lnTo>
                        <a:pt x="56" y="388"/>
                      </a:lnTo>
                      <a:lnTo>
                        <a:pt x="48" y="392"/>
                      </a:lnTo>
                      <a:lnTo>
                        <a:pt x="24" y="408"/>
                      </a:lnTo>
                      <a:lnTo>
                        <a:pt x="4" y="426"/>
                      </a:lnTo>
                      <a:lnTo>
                        <a:pt x="0" y="436"/>
                      </a:lnTo>
                      <a:lnTo>
                        <a:pt x="0" y="466"/>
                      </a:lnTo>
                      <a:lnTo>
                        <a:pt x="4" y="476"/>
                      </a:lnTo>
                      <a:lnTo>
                        <a:pt x="18" y="488"/>
                      </a:lnTo>
                      <a:lnTo>
                        <a:pt x="36" y="500"/>
                      </a:lnTo>
                      <a:lnTo>
                        <a:pt x="36" y="500"/>
                      </a:lnTo>
                      <a:lnTo>
                        <a:pt x="44" y="504"/>
                      </a:lnTo>
                      <a:lnTo>
                        <a:pt x="50" y="506"/>
                      </a:lnTo>
                      <a:lnTo>
                        <a:pt x="56" y="506"/>
                      </a:lnTo>
                      <a:lnTo>
                        <a:pt x="56" y="506"/>
                      </a:lnTo>
                      <a:lnTo>
                        <a:pt x="60" y="508"/>
                      </a:lnTo>
                      <a:lnTo>
                        <a:pt x="64" y="510"/>
                      </a:lnTo>
                      <a:lnTo>
                        <a:pt x="70" y="514"/>
                      </a:lnTo>
                      <a:lnTo>
                        <a:pt x="70" y="514"/>
                      </a:lnTo>
                      <a:lnTo>
                        <a:pt x="76" y="518"/>
                      </a:lnTo>
                      <a:lnTo>
                        <a:pt x="82" y="520"/>
                      </a:lnTo>
                      <a:lnTo>
                        <a:pt x="90" y="520"/>
                      </a:lnTo>
                      <a:lnTo>
                        <a:pt x="90" y="520"/>
                      </a:lnTo>
                      <a:lnTo>
                        <a:pt x="96" y="522"/>
                      </a:lnTo>
                      <a:lnTo>
                        <a:pt x="104" y="524"/>
                      </a:lnTo>
                      <a:lnTo>
                        <a:pt x="112" y="528"/>
                      </a:lnTo>
                      <a:lnTo>
                        <a:pt x="116" y="530"/>
                      </a:lnTo>
                      <a:lnTo>
                        <a:pt x="116" y="530"/>
                      </a:lnTo>
                      <a:lnTo>
                        <a:pt x="120" y="534"/>
                      </a:lnTo>
                      <a:lnTo>
                        <a:pt x="126" y="536"/>
                      </a:lnTo>
                      <a:lnTo>
                        <a:pt x="136" y="540"/>
                      </a:lnTo>
                      <a:lnTo>
                        <a:pt x="136" y="540"/>
                      </a:lnTo>
                      <a:lnTo>
                        <a:pt x="144" y="548"/>
                      </a:lnTo>
                      <a:lnTo>
                        <a:pt x="148" y="554"/>
                      </a:lnTo>
                      <a:lnTo>
                        <a:pt x="150" y="558"/>
                      </a:lnTo>
                      <a:lnTo>
                        <a:pt x="150" y="558"/>
                      </a:lnTo>
                      <a:lnTo>
                        <a:pt x="152" y="562"/>
                      </a:lnTo>
                      <a:lnTo>
                        <a:pt x="156" y="564"/>
                      </a:lnTo>
                      <a:lnTo>
                        <a:pt x="162" y="564"/>
                      </a:lnTo>
                      <a:lnTo>
                        <a:pt x="162" y="564"/>
                      </a:lnTo>
                      <a:lnTo>
                        <a:pt x="168" y="568"/>
                      </a:lnTo>
                      <a:lnTo>
                        <a:pt x="172" y="572"/>
                      </a:lnTo>
                      <a:lnTo>
                        <a:pt x="174" y="578"/>
                      </a:lnTo>
                      <a:lnTo>
                        <a:pt x="174" y="578"/>
                      </a:lnTo>
                      <a:lnTo>
                        <a:pt x="176" y="580"/>
                      </a:lnTo>
                      <a:lnTo>
                        <a:pt x="178" y="584"/>
                      </a:lnTo>
                      <a:lnTo>
                        <a:pt x="184" y="590"/>
                      </a:lnTo>
                      <a:lnTo>
                        <a:pt x="192" y="594"/>
                      </a:lnTo>
                      <a:lnTo>
                        <a:pt x="196" y="596"/>
                      </a:lnTo>
                      <a:lnTo>
                        <a:pt x="196" y="596"/>
                      </a:lnTo>
                      <a:lnTo>
                        <a:pt x="200" y="598"/>
                      </a:lnTo>
                      <a:lnTo>
                        <a:pt x="204" y="602"/>
                      </a:lnTo>
                      <a:lnTo>
                        <a:pt x="210" y="608"/>
                      </a:lnTo>
                      <a:lnTo>
                        <a:pt x="210" y="608"/>
                      </a:lnTo>
                      <a:lnTo>
                        <a:pt x="214" y="610"/>
                      </a:lnTo>
                      <a:lnTo>
                        <a:pt x="222" y="614"/>
                      </a:lnTo>
                      <a:lnTo>
                        <a:pt x="232" y="620"/>
                      </a:lnTo>
                      <a:lnTo>
                        <a:pt x="232" y="620"/>
                      </a:lnTo>
                      <a:lnTo>
                        <a:pt x="248" y="626"/>
                      </a:lnTo>
                      <a:lnTo>
                        <a:pt x="258" y="632"/>
                      </a:lnTo>
                      <a:lnTo>
                        <a:pt x="258" y="632"/>
                      </a:lnTo>
                      <a:lnTo>
                        <a:pt x="264" y="632"/>
                      </a:lnTo>
                      <a:lnTo>
                        <a:pt x="272" y="632"/>
                      </a:lnTo>
                      <a:lnTo>
                        <a:pt x="282" y="630"/>
                      </a:lnTo>
                      <a:lnTo>
                        <a:pt x="302" y="622"/>
                      </a:lnTo>
                      <a:lnTo>
                        <a:pt x="320" y="610"/>
                      </a:lnTo>
                      <a:lnTo>
                        <a:pt x="338" y="600"/>
                      </a:lnTo>
                      <a:lnTo>
                        <a:pt x="364" y="586"/>
                      </a:lnTo>
                      <a:lnTo>
                        <a:pt x="380" y="580"/>
                      </a:lnTo>
                      <a:lnTo>
                        <a:pt x="382" y="578"/>
                      </a:lnTo>
                      <a:lnTo>
                        <a:pt x="382" y="578"/>
                      </a:lnTo>
                      <a:lnTo>
                        <a:pt x="368" y="604"/>
                      </a:lnTo>
                      <a:lnTo>
                        <a:pt x="358" y="628"/>
                      </a:lnTo>
                      <a:lnTo>
                        <a:pt x="358" y="628"/>
                      </a:lnTo>
                      <a:lnTo>
                        <a:pt x="344" y="670"/>
                      </a:lnTo>
                      <a:lnTo>
                        <a:pt x="342" y="682"/>
                      </a:lnTo>
                      <a:lnTo>
                        <a:pt x="342" y="688"/>
                      </a:lnTo>
                      <a:lnTo>
                        <a:pt x="342" y="692"/>
                      </a:lnTo>
                      <a:lnTo>
                        <a:pt x="344" y="692"/>
                      </a:lnTo>
                      <a:lnTo>
                        <a:pt x="346" y="692"/>
                      </a:lnTo>
                      <a:lnTo>
                        <a:pt x="358" y="702"/>
                      </a:lnTo>
                      <a:lnTo>
                        <a:pt x="358" y="702"/>
                      </a:lnTo>
                      <a:lnTo>
                        <a:pt x="366" y="708"/>
                      </a:lnTo>
                      <a:lnTo>
                        <a:pt x="384" y="724"/>
                      </a:lnTo>
                      <a:lnTo>
                        <a:pt x="396" y="730"/>
                      </a:lnTo>
                      <a:lnTo>
                        <a:pt x="410" y="738"/>
                      </a:lnTo>
                      <a:lnTo>
                        <a:pt x="420" y="740"/>
                      </a:lnTo>
                      <a:lnTo>
                        <a:pt x="432" y="742"/>
                      </a:lnTo>
                      <a:lnTo>
                        <a:pt x="432" y="742"/>
                      </a:lnTo>
                      <a:lnTo>
                        <a:pt x="440" y="740"/>
                      </a:lnTo>
                      <a:lnTo>
                        <a:pt x="446" y="742"/>
                      </a:lnTo>
                      <a:lnTo>
                        <a:pt x="452" y="744"/>
                      </a:lnTo>
                      <a:lnTo>
                        <a:pt x="456" y="746"/>
                      </a:lnTo>
                      <a:lnTo>
                        <a:pt x="460" y="752"/>
                      </a:lnTo>
                      <a:lnTo>
                        <a:pt x="462" y="754"/>
                      </a:lnTo>
                      <a:lnTo>
                        <a:pt x="462" y="754"/>
                      </a:lnTo>
                      <a:lnTo>
                        <a:pt x="472" y="762"/>
                      </a:lnTo>
                      <a:lnTo>
                        <a:pt x="484" y="766"/>
                      </a:lnTo>
                      <a:lnTo>
                        <a:pt x="488" y="766"/>
                      </a:lnTo>
                      <a:lnTo>
                        <a:pt x="494" y="764"/>
                      </a:lnTo>
                      <a:lnTo>
                        <a:pt x="494" y="764"/>
                      </a:lnTo>
                      <a:lnTo>
                        <a:pt x="500" y="764"/>
                      </a:lnTo>
                      <a:lnTo>
                        <a:pt x="506" y="768"/>
                      </a:lnTo>
                      <a:lnTo>
                        <a:pt x="588" y="768"/>
                      </a:lnTo>
                      <a:lnTo>
                        <a:pt x="588" y="768"/>
                      </a:lnTo>
                      <a:lnTo>
                        <a:pt x="586" y="750"/>
                      </a:lnTo>
                      <a:lnTo>
                        <a:pt x="584" y="736"/>
                      </a:lnTo>
                      <a:lnTo>
                        <a:pt x="584" y="736"/>
                      </a:lnTo>
                      <a:lnTo>
                        <a:pt x="552" y="654"/>
                      </a:lnTo>
                      <a:lnTo>
                        <a:pt x="534" y="602"/>
                      </a:lnTo>
                      <a:lnTo>
                        <a:pt x="530" y="586"/>
                      </a:lnTo>
                      <a:lnTo>
                        <a:pt x="530" y="580"/>
                      </a:lnTo>
                      <a:lnTo>
                        <a:pt x="530" y="578"/>
                      </a:lnTo>
                      <a:lnTo>
                        <a:pt x="530" y="578"/>
                      </a:lnTo>
                      <a:lnTo>
                        <a:pt x="534" y="574"/>
                      </a:lnTo>
                      <a:lnTo>
                        <a:pt x="536" y="566"/>
                      </a:lnTo>
                      <a:lnTo>
                        <a:pt x="538" y="548"/>
                      </a:lnTo>
                      <a:lnTo>
                        <a:pt x="548" y="572"/>
                      </a:lnTo>
                      <a:lnTo>
                        <a:pt x="554" y="580"/>
                      </a:lnTo>
                      <a:lnTo>
                        <a:pt x="558" y="594"/>
                      </a:lnTo>
                      <a:lnTo>
                        <a:pt x="568" y="610"/>
                      </a:lnTo>
                      <a:lnTo>
                        <a:pt x="570" y="614"/>
                      </a:lnTo>
                      <a:lnTo>
                        <a:pt x="584" y="638"/>
                      </a:lnTo>
                      <a:lnTo>
                        <a:pt x="590" y="638"/>
                      </a:lnTo>
                      <a:lnTo>
                        <a:pt x="592" y="642"/>
                      </a:lnTo>
                      <a:lnTo>
                        <a:pt x="590" y="648"/>
                      </a:lnTo>
                      <a:lnTo>
                        <a:pt x="598" y="658"/>
                      </a:lnTo>
                      <a:lnTo>
                        <a:pt x="608" y="676"/>
                      </a:lnTo>
                      <a:lnTo>
                        <a:pt x="626" y="688"/>
                      </a:lnTo>
                      <a:lnTo>
                        <a:pt x="642" y="690"/>
                      </a:lnTo>
                      <a:lnTo>
                        <a:pt x="638" y="678"/>
                      </a:lnTo>
                      <a:lnTo>
                        <a:pt x="646" y="688"/>
                      </a:lnTo>
                      <a:lnTo>
                        <a:pt x="650" y="672"/>
                      </a:lnTo>
                      <a:lnTo>
                        <a:pt x="648" y="652"/>
                      </a:lnTo>
                      <a:lnTo>
                        <a:pt x="638" y="634"/>
                      </a:lnTo>
                      <a:lnTo>
                        <a:pt x="632" y="622"/>
                      </a:lnTo>
                      <a:lnTo>
                        <a:pt x="626" y="620"/>
                      </a:lnTo>
                      <a:lnTo>
                        <a:pt x="624" y="616"/>
                      </a:lnTo>
                      <a:lnTo>
                        <a:pt x="626" y="612"/>
                      </a:lnTo>
                      <a:lnTo>
                        <a:pt x="612" y="590"/>
                      </a:lnTo>
                      <a:lnTo>
                        <a:pt x="608" y="584"/>
                      </a:lnTo>
                      <a:lnTo>
                        <a:pt x="598" y="568"/>
                      </a:lnTo>
                      <a:lnTo>
                        <a:pt x="588" y="560"/>
                      </a:lnTo>
                      <a:lnTo>
                        <a:pt x="584" y="550"/>
                      </a:lnTo>
                      <a:lnTo>
                        <a:pt x="568" y="530"/>
                      </a:lnTo>
                      <a:lnTo>
                        <a:pt x="568" y="530"/>
                      </a:lnTo>
                      <a:lnTo>
                        <a:pt x="586" y="536"/>
                      </a:lnTo>
                      <a:lnTo>
                        <a:pt x="592" y="538"/>
                      </a:lnTo>
                      <a:lnTo>
                        <a:pt x="598" y="536"/>
                      </a:lnTo>
                      <a:lnTo>
                        <a:pt x="598" y="536"/>
                      </a:lnTo>
                      <a:lnTo>
                        <a:pt x="600" y="538"/>
                      </a:lnTo>
                      <a:lnTo>
                        <a:pt x="604" y="540"/>
                      </a:lnTo>
                      <a:lnTo>
                        <a:pt x="618" y="552"/>
                      </a:lnTo>
                      <a:lnTo>
                        <a:pt x="654" y="590"/>
                      </a:lnTo>
                      <a:lnTo>
                        <a:pt x="714" y="658"/>
                      </a:lnTo>
                      <a:lnTo>
                        <a:pt x="714" y="658"/>
                      </a:lnTo>
                      <a:lnTo>
                        <a:pt x="724" y="666"/>
                      </a:lnTo>
                      <a:lnTo>
                        <a:pt x="740" y="676"/>
                      </a:lnTo>
                      <a:lnTo>
                        <a:pt x="770" y="692"/>
                      </a:lnTo>
                      <a:lnTo>
                        <a:pt x="770" y="692"/>
                      </a:lnTo>
                      <a:lnTo>
                        <a:pt x="792" y="698"/>
                      </a:lnTo>
                      <a:lnTo>
                        <a:pt x="804" y="702"/>
                      </a:lnTo>
                      <a:lnTo>
                        <a:pt x="804" y="702"/>
                      </a:lnTo>
                      <a:lnTo>
                        <a:pt x="814" y="706"/>
                      </a:lnTo>
                      <a:lnTo>
                        <a:pt x="822" y="708"/>
                      </a:lnTo>
                      <a:lnTo>
                        <a:pt x="830" y="708"/>
                      </a:lnTo>
                      <a:lnTo>
                        <a:pt x="830" y="708"/>
                      </a:lnTo>
                      <a:lnTo>
                        <a:pt x="836" y="708"/>
                      </a:lnTo>
                      <a:lnTo>
                        <a:pt x="842" y="708"/>
                      </a:lnTo>
                      <a:lnTo>
                        <a:pt x="848" y="710"/>
                      </a:lnTo>
                      <a:lnTo>
                        <a:pt x="852" y="722"/>
                      </a:lnTo>
                      <a:lnTo>
                        <a:pt x="904" y="736"/>
                      </a:lnTo>
                      <a:lnTo>
                        <a:pt x="904" y="736"/>
                      </a:lnTo>
                      <a:lnTo>
                        <a:pt x="910" y="736"/>
                      </a:lnTo>
                      <a:lnTo>
                        <a:pt x="914" y="734"/>
                      </a:lnTo>
                      <a:lnTo>
                        <a:pt x="916" y="732"/>
                      </a:lnTo>
                      <a:lnTo>
                        <a:pt x="916" y="730"/>
                      </a:lnTo>
                      <a:lnTo>
                        <a:pt x="916" y="730"/>
                      </a:lnTo>
                      <a:lnTo>
                        <a:pt x="914" y="722"/>
                      </a:lnTo>
                      <a:lnTo>
                        <a:pt x="910" y="716"/>
                      </a:lnTo>
                      <a:lnTo>
                        <a:pt x="898" y="700"/>
                      </a:lnTo>
                      <a:lnTo>
                        <a:pt x="898" y="700"/>
                      </a:lnTo>
                      <a:lnTo>
                        <a:pt x="892" y="694"/>
                      </a:lnTo>
                      <a:lnTo>
                        <a:pt x="884" y="690"/>
                      </a:lnTo>
                      <a:lnTo>
                        <a:pt x="878" y="688"/>
                      </a:lnTo>
                      <a:lnTo>
                        <a:pt x="878" y="688"/>
                      </a:lnTo>
                      <a:close/>
                      <a:moveTo>
                        <a:pt x="478" y="422"/>
                      </a:moveTo>
                      <a:lnTo>
                        <a:pt x="478" y="422"/>
                      </a:lnTo>
                      <a:lnTo>
                        <a:pt x="478" y="422"/>
                      </a:lnTo>
                      <a:lnTo>
                        <a:pt x="478" y="420"/>
                      </a:lnTo>
                      <a:lnTo>
                        <a:pt x="478" y="422"/>
                      </a:lnTo>
                      <a:close/>
                    </a:path>
                  </a:pathLst>
                </a:custGeom>
                <a:grpFill/>
                <a:ln w="9525">
                  <a:noFill/>
                  <a:round/>
                  <a:headEnd/>
                  <a:tailEnd/>
                </a:ln>
                <a:effectLst>
                  <a:glow rad="38100">
                    <a:schemeClr val="bg2">
                      <a:lumMod val="60000"/>
                      <a:lumOff val="40000"/>
                      <a:alpha val="19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grpSp>
          <p:nvGrpSpPr>
            <p:cNvPr id="138" name="Group 715"/>
            <p:cNvGrpSpPr/>
            <p:nvPr/>
          </p:nvGrpSpPr>
          <p:grpSpPr>
            <a:xfrm>
              <a:off x="2" y="-16"/>
              <a:ext cx="9252335" cy="6787414"/>
              <a:chOff x="2" y="-16"/>
              <a:chExt cx="9252335" cy="6787414"/>
            </a:xfrm>
          </p:grpSpPr>
          <p:grpSp>
            <p:nvGrpSpPr>
              <p:cNvPr id="139" name="Group 129"/>
              <p:cNvGrpSpPr>
                <a:grpSpLocks noChangeAspect="1"/>
              </p:cNvGrpSpPr>
              <p:nvPr/>
            </p:nvGrpSpPr>
            <p:grpSpPr>
              <a:xfrm rot="20119239">
                <a:off x="7445117" y="3056828"/>
                <a:ext cx="1807220" cy="3062371"/>
                <a:chOff x="2048564" y="457200"/>
                <a:chExt cx="6368361" cy="10791417"/>
              </a:xfrm>
              <a:solidFill>
                <a:schemeClr val="bg2">
                  <a:lumMod val="60000"/>
                  <a:lumOff val="40000"/>
                  <a:alpha val="18000"/>
                </a:schemeClr>
              </a:solidFill>
            </p:grpSpPr>
            <p:sp>
              <p:nvSpPr>
                <p:cNvPr id="175" name="Freeform 86"/>
                <p:cNvSpPr>
                  <a:spLocks/>
                </p:cNvSpPr>
                <p:nvPr/>
              </p:nvSpPr>
              <p:spPr bwMode="auto">
                <a:xfrm>
                  <a:off x="6400801" y="787399"/>
                  <a:ext cx="390524" cy="581026"/>
                </a:xfrm>
                <a:custGeom>
                  <a:avLst/>
                  <a:gdLst/>
                  <a:ahLst/>
                  <a:cxnLst>
                    <a:cxn ang="0">
                      <a:pos x="242" y="366"/>
                    </a:cxn>
                    <a:cxn ang="0">
                      <a:pos x="242" y="366"/>
                    </a:cxn>
                    <a:cxn ang="0">
                      <a:pos x="244" y="364"/>
                    </a:cxn>
                    <a:cxn ang="0">
                      <a:pos x="246" y="364"/>
                    </a:cxn>
                    <a:cxn ang="0">
                      <a:pos x="246" y="364"/>
                    </a:cxn>
                    <a:cxn ang="0">
                      <a:pos x="236" y="348"/>
                    </a:cxn>
                    <a:cxn ang="0">
                      <a:pos x="50" y="54"/>
                    </a:cxn>
                    <a:cxn ang="0">
                      <a:pos x="50" y="54"/>
                    </a:cxn>
                    <a:cxn ang="0">
                      <a:pos x="32" y="28"/>
                    </a:cxn>
                    <a:cxn ang="0">
                      <a:pos x="32" y="26"/>
                    </a:cxn>
                    <a:cxn ang="0">
                      <a:pos x="32" y="26"/>
                    </a:cxn>
                    <a:cxn ang="0">
                      <a:pos x="22" y="14"/>
                    </a:cxn>
                    <a:cxn ang="0">
                      <a:pos x="10" y="4"/>
                    </a:cxn>
                    <a:cxn ang="0">
                      <a:pos x="10" y="4"/>
                    </a:cxn>
                    <a:cxn ang="0">
                      <a:pos x="6" y="2"/>
                    </a:cxn>
                    <a:cxn ang="0">
                      <a:pos x="2" y="0"/>
                    </a:cxn>
                    <a:cxn ang="0">
                      <a:pos x="0" y="2"/>
                    </a:cxn>
                    <a:cxn ang="0">
                      <a:pos x="0" y="6"/>
                    </a:cxn>
                    <a:cxn ang="0">
                      <a:pos x="0" y="6"/>
                    </a:cxn>
                    <a:cxn ang="0">
                      <a:pos x="4" y="16"/>
                    </a:cxn>
                    <a:cxn ang="0">
                      <a:pos x="10" y="24"/>
                    </a:cxn>
                    <a:cxn ang="0">
                      <a:pos x="10" y="24"/>
                    </a:cxn>
                    <a:cxn ang="0">
                      <a:pos x="20" y="34"/>
                    </a:cxn>
                    <a:cxn ang="0">
                      <a:pos x="28" y="44"/>
                    </a:cxn>
                    <a:cxn ang="0">
                      <a:pos x="232" y="352"/>
                    </a:cxn>
                    <a:cxn ang="0">
                      <a:pos x="232" y="352"/>
                    </a:cxn>
                    <a:cxn ang="0">
                      <a:pos x="238" y="362"/>
                    </a:cxn>
                    <a:cxn ang="0">
                      <a:pos x="242" y="366"/>
                    </a:cxn>
                    <a:cxn ang="0">
                      <a:pos x="242" y="366"/>
                    </a:cxn>
                  </a:cxnLst>
                  <a:rect l="0" t="0" r="r" b="b"/>
                  <a:pathLst>
                    <a:path w="246" h="366">
                      <a:moveTo>
                        <a:pt x="242" y="366"/>
                      </a:moveTo>
                      <a:lnTo>
                        <a:pt x="242" y="366"/>
                      </a:lnTo>
                      <a:lnTo>
                        <a:pt x="244" y="364"/>
                      </a:lnTo>
                      <a:lnTo>
                        <a:pt x="246" y="364"/>
                      </a:lnTo>
                      <a:lnTo>
                        <a:pt x="246" y="364"/>
                      </a:lnTo>
                      <a:lnTo>
                        <a:pt x="236" y="348"/>
                      </a:lnTo>
                      <a:lnTo>
                        <a:pt x="50" y="54"/>
                      </a:lnTo>
                      <a:lnTo>
                        <a:pt x="50" y="54"/>
                      </a:lnTo>
                      <a:lnTo>
                        <a:pt x="32" y="28"/>
                      </a:lnTo>
                      <a:lnTo>
                        <a:pt x="32" y="26"/>
                      </a:lnTo>
                      <a:lnTo>
                        <a:pt x="32" y="26"/>
                      </a:lnTo>
                      <a:lnTo>
                        <a:pt x="22" y="14"/>
                      </a:lnTo>
                      <a:lnTo>
                        <a:pt x="10" y="4"/>
                      </a:lnTo>
                      <a:lnTo>
                        <a:pt x="10" y="4"/>
                      </a:lnTo>
                      <a:lnTo>
                        <a:pt x="6" y="2"/>
                      </a:lnTo>
                      <a:lnTo>
                        <a:pt x="2" y="0"/>
                      </a:lnTo>
                      <a:lnTo>
                        <a:pt x="0" y="2"/>
                      </a:lnTo>
                      <a:lnTo>
                        <a:pt x="0" y="6"/>
                      </a:lnTo>
                      <a:lnTo>
                        <a:pt x="0" y="6"/>
                      </a:lnTo>
                      <a:lnTo>
                        <a:pt x="4" y="16"/>
                      </a:lnTo>
                      <a:lnTo>
                        <a:pt x="10" y="24"/>
                      </a:lnTo>
                      <a:lnTo>
                        <a:pt x="10" y="24"/>
                      </a:lnTo>
                      <a:lnTo>
                        <a:pt x="20" y="34"/>
                      </a:lnTo>
                      <a:lnTo>
                        <a:pt x="28" y="44"/>
                      </a:lnTo>
                      <a:lnTo>
                        <a:pt x="232" y="352"/>
                      </a:lnTo>
                      <a:lnTo>
                        <a:pt x="232" y="352"/>
                      </a:lnTo>
                      <a:lnTo>
                        <a:pt x="238" y="362"/>
                      </a:lnTo>
                      <a:lnTo>
                        <a:pt x="242" y="366"/>
                      </a:lnTo>
                      <a:lnTo>
                        <a:pt x="242" y="36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6" name="Freeform 87"/>
                <p:cNvSpPr>
                  <a:spLocks/>
                </p:cNvSpPr>
                <p:nvPr/>
              </p:nvSpPr>
              <p:spPr bwMode="auto">
                <a:xfrm>
                  <a:off x="6791325" y="1381124"/>
                  <a:ext cx="1588" cy="1588"/>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7" name="Freeform 88"/>
                <p:cNvSpPr>
                  <a:spLocks/>
                </p:cNvSpPr>
                <p:nvPr/>
              </p:nvSpPr>
              <p:spPr bwMode="auto">
                <a:xfrm>
                  <a:off x="6819900" y="787399"/>
                  <a:ext cx="387350" cy="581026"/>
                </a:xfrm>
                <a:custGeom>
                  <a:avLst/>
                  <a:gdLst/>
                  <a:ahLst/>
                  <a:cxnLst>
                    <a:cxn ang="0">
                      <a:pos x="2" y="366"/>
                    </a:cxn>
                    <a:cxn ang="0">
                      <a:pos x="2" y="366"/>
                    </a:cxn>
                    <a:cxn ang="0">
                      <a:pos x="6" y="362"/>
                    </a:cxn>
                    <a:cxn ang="0">
                      <a:pos x="14" y="352"/>
                    </a:cxn>
                    <a:cxn ang="0">
                      <a:pos x="216" y="44"/>
                    </a:cxn>
                    <a:cxn ang="0">
                      <a:pos x="216" y="44"/>
                    </a:cxn>
                    <a:cxn ang="0">
                      <a:pos x="226" y="34"/>
                    </a:cxn>
                    <a:cxn ang="0">
                      <a:pos x="234" y="24"/>
                    </a:cxn>
                    <a:cxn ang="0">
                      <a:pos x="234" y="24"/>
                    </a:cxn>
                    <a:cxn ang="0">
                      <a:pos x="240" y="16"/>
                    </a:cxn>
                    <a:cxn ang="0">
                      <a:pos x="244" y="6"/>
                    </a:cxn>
                    <a:cxn ang="0">
                      <a:pos x="244" y="6"/>
                    </a:cxn>
                    <a:cxn ang="0">
                      <a:pos x="244" y="2"/>
                    </a:cxn>
                    <a:cxn ang="0">
                      <a:pos x="242" y="0"/>
                    </a:cxn>
                    <a:cxn ang="0">
                      <a:pos x="238" y="2"/>
                    </a:cxn>
                    <a:cxn ang="0">
                      <a:pos x="234" y="4"/>
                    </a:cxn>
                    <a:cxn ang="0">
                      <a:pos x="234" y="4"/>
                    </a:cxn>
                    <a:cxn ang="0">
                      <a:pos x="222" y="14"/>
                    </a:cxn>
                    <a:cxn ang="0">
                      <a:pos x="212" y="26"/>
                    </a:cxn>
                    <a:cxn ang="0">
                      <a:pos x="212" y="28"/>
                    </a:cxn>
                    <a:cxn ang="0">
                      <a:pos x="212" y="28"/>
                    </a:cxn>
                    <a:cxn ang="0">
                      <a:pos x="194" y="54"/>
                    </a:cxn>
                    <a:cxn ang="0">
                      <a:pos x="8" y="348"/>
                    </a:cxn>
                    <a:cxn ang="0">
                      <a:pos x="8" y="348"/>
                    </a:cxn>
                    <a:cxn ang="0">
                      <a:pos x="0" y="364"/>
                    </a:cxn>
                    <a:cxn ang="0">
                      <a:pos x="0" y="364"/>
                    </a:cxn>
                    <a:cxn ang="0">
                      <a:pos x="0" y="366"/>
                    </a:cxn>
                    <a:cxn ang="0">
                      <a:pos x="0" y="366"/>
                    </a:cxn>
                    <a:cxn ang="0">
                      <a:pos x="2" y="366"/>
                    </a:cxn>
                    <a:cxn ang="0">
                      <a:pos x="2" y="366"/>
                    </a:cxn>
                  </a:cxnLst>
                  <a:rect l="0" t="0" r="r" b="b"/>
                  <a:pathLst>
                    <a:path w="244" h="366">
                      <a:moveTo>
                        <a:pt x="2" y="366"/>
                      </a:moveTo>
                      <a:lnTo>
                        <a:pt x="2" y="366"/>
                      </a:lnTo>
                      <a:lnTo>
                        <a:pt x="6" y="362"/>
                      </a:lnTo>
                      <a:lnTo>
                        <a:pt x="14" y="352"/>
                      </a:lnTo>
                      <a:lnTo>
                        <a:pt x="216" y="44"/>
                      </a:lnTo>
                      <a:lnTo>
                        <a:pt x="216" y="44"/>
                      </a:lnTo>
                      <a:lnTo>
                        <a:pt x="226" y="34"/>
                      </a:lnTo>
                      <a:lnTo>
                        <a:pt x="234" y="24"/>
                      </a:lnTo>
                      <a:lnTo>
                        <a:pt x="234" y="24"/>
                      </a:lnTo>
                      <a:lnTo>
                        <a:pt x="240" y="16"/>
                      </a:lnTo>
                      <a:lnTo>
                        <a:pt x="244" y="6"/>
                      </a:lnTo>
                      <a:lnTo>
                        <a:pt x="244" y="6"/>
                      </a:lnTo>
                      <a:lnTo>
                        <a:pt x="244" y="2"/>
                      </a:lnTo>
                      <a:lnTo>
                        <a:pt x="242" y="0"/>
                      </a:lnTo>
                      <a:lnTo>
                        <a:pt x="238" y="2"/>
                      </a:lnTo>
                      <a:lnTo>
                        <a:pt x="234" y="4"/>
                      </a:lnTo>
                      <a:lnTo>
                        <a:pt x="234" y="4"/>
                      </a:lnTo>
                      <a:lnTo>
                        <a:pt x="222" y="14"/>
                      </a:lnTo>
                      <a:lnTo>
                        <a:pt x="212" y="26"/>
                      </a:lnTo>
                      <a:lnTo>
                        <a:pt x="212" y="28"/>
                      </a:lnTo>
                      <a:lnTo>
                        <a:pt x="212" y="28"/>
                      </a:lnTo>
                      <a:lnTo>
                        <a:pt x="194" y="54"/>
                      </a:lnTo>
                      <a:lnTo>
                        <a:pt x="8" y="348"/>
                      </a:lnTo>
                      <a:lnTo>
                        <a:pt x="8" y="348"/>
                      </a:lnTo>
                      <a:lnTo>
                        <a:pt x="0" y="364"/>
                      </a:lnTo>
                      <a:lnTo>
                        <a:pt x="0" y="364"/>
                      </a:lnTo>
                      <a:lnTo>
                        <a:pt x="0" y="366"/>
                      </a:lnTo>
                      <a:lnTo>
                        <a:pt x="0" y="366"/>
                      </a:lnTo>
                      <a:lnTo>
                        <a:pt x="2" y="366"/>
                      </a:lnTo>
                      <a:lnTo>
                        <a:pt x="2" y="36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8" name="Freeform 89"/>
                <p:cNvSpPr>
                  <a:spLocks noEditPoints="1"/>
                </p:cNvSpPr>
                <p:nvPr/>
              </p:nvSpPr>
              <p:spPr bwMode="auto">
                <a:xfrm>
                  <a:off x="5181600" y="457200"/>
                  <a:ext cx="3235325" cy="2759075"/>
                </a:xfrm>
                <a:custGeom>
                  <a:avLst/>
                  <a:gdLst/>
                  <a:ahLst/>
                  <a:cxnLst>
                    <a:cxn ang="0">
                      <a:pos x="1778" y="8"/>
                    </a:cxn>
                    <a:cxn ang="0">
                      <a:pos x="1424" y="184"/>
                    </a:cxn>
                    <a:cxn ang="0">
                      <a:pos x="1152" y="514"/>
                    </a:cxn>
                    <a:cxn ang="0">
                      <a:pos x="1064" y="610"/>
                    </a:cxn>
                    <a:cxn ang="0">
                      <a:pos x="1042" y="574"/>
                    </a:cxn>
                    <a:cxn ang="0">
                      <a:pos x="1014" y="574"/>
                    </a:cxn>
                    <a:cxn ang="0">
                      <a:pos x="982" y="586"/>
                    </a:cxn>
                    <a:cxn ang="0">
                      <a:pos x="964" y="644"/>
                    </a:cxn>
                    <a:cxn ang="0">
                      <a:pos x="774" y="350"/>
                    </a:cxn>
                    <a:cxn ang="0">
                      <a:pos x="432" y="66"/>
                    </a:cxn>
                    <a:cxn ang="0">
                      <a:pos x="60" y="14"/>
                    </a:cxn>
                    <a:cxn ang="0">
                      <a:pos x="58" y="236"/>
                    </a:cxn>
                    <a:cxn ang="0">
                      <a:pos x="100" y="298"/>
                    </a:cxn>
                    <a:cxn ang="0">
                      <a:pos x="154" y="358"/>
                    </a:cxn>
                    <a:cxn ang="0">
                      <a:pos x="190" y="458"/>
                    </a:cxn>
                    <a:cxn ang="0">
                      <a:pos x="216" y="506"/>
                    </a:cxn>
                    <a:cxn ang="0">
                      <a:pos x="228" y="580"/>
                    </a:cxn>
                    <a:cxn ang="0">
                      <a:pos x="252" y="632"/>
                    </a:cxn>
                    <a:cxn ang="0">
                      <a:pos x="320" y="740"/>
                    </a:cxn>
                    <a:cxn ang="0">
                      <a:pos x="628" y="780"/>
                    </a:cxn>
                    <a:cxn ang="0">
                      <a:pos x="422" y="938"/>
                    </a:cxn>
                    <a:cxn ang="0">
                      <a:pos x="446" y="1044"/>
                    </a:cxn>
                    <a:cxn ang="0">
                      <a:pos x="548" y="1174"/>
                    </a:cxn>
                    <a:cxn ang="0">
                      <a:pos x="588" y="1256"/>
                    </a:cxn>
                    <a:cxn ang="0">
                      <a:pos x="646" y="1306"/>
                    </a:cxn>
                    <a:cxn ang="0">
                      <a:pos x="650" y="1464"/>
                    </a:cxn>
                    <a:cxn ang="0">
                      <a:pos x="562" y="1580"/>
                    </a:cxn>
                    <a:cxn ang="0">
                      <a:pos x="516" y="1698"/>
                    </a:cxn>
                    <a:cxn ang="0">
                      <a:pos x="554" y="1734"/>
                    </a:cxn>
                    <a:cxn ang="0">
                      <a:pos x="670" y="1586"/>
                    </a:cxn>
                    <a:cxn ang="0">
                      <a:pos x="770" y="1476"/>
                    </a:cxn>
                    <a:cxn ang="0">
                      <a:pos x="890" y="1070"/>
                    </a:cxn>
                    <a:cxn ang="0">
                      <a:pos x="938" y="954"/>
                    </a:cxn>
                    <a:cxn ang="0">
                      <a:pos x="962" y="1146"/>
                    </a:cxn>
                    <a:cxn ang="0">
                      <a:pos x="1022" y="1320"/>
                    </a:cxn>
                    <a:cxn ang="0">
                      <a:pos x="1076" y="1068"/>
                    </a:cxn>
                    <a:cxn ang="0">
                      <a:pos x="1106" y="958"/>
                    </a:cxn>
                    <a:cxn ang="0">
                      <a:pos x="1160" y="1136"/>
                    </a:cxn>
                    <a:cxn ang="0">
                      <a:pos x="1268" y="1476"/>
                    </a:cxn>
                    <a:cxn ang="0">
                      <a:pos x="1366" y="1586"/>
                    </a:cxn>
                    <a:cxn ang="0">
                      <a:pos x="1494" y="1738"/>
                    </a:cxn>
                    <a:cxn ang="0">
                      <a:pos x="1520" y="1676"/>
                    </a:cxn>
                    <a:cxn ang="0">
                      <a:pos x="1456" y="1558"/>
                    </a:cxn>
                    <a:cxn ang="0">
                      <a:pos x="1382" y="1442"/>
                    </a:cxn>
                    <a:cxn ang="0">
                      <a:pos x="1396" y="1300"/>
                    </a:cxn>
                    <a:cxn ang="0">
                      <a:pos x="1460" y="1236"/>
                    </a:cxn>
                    <a:cxn ang="0">
                      <a:pos x="1508" y="1166"/>
                    </a:cxn>
                    <a:cxn ang="0">
                      <a:pos x="1600" y="1020"/>
                    </a:cxn>
                    <a:cxn ang="0">
                      <a:pos x="1596" y="918"/>
                    </a:cxn>
                    <a:cxn ang="0">
                      <a:pos x="1454" y="772"/>
                    </a:cxn>
                    <a:cxn ang="0">
                      <a:pos x="1722" y="734"/>
                    </a:cxn>
                    <a:cxn ang="0">
                      <a:pos x="1788" y="628"/>
                    </a:cxn>
                    <a:cxn ang="0">
                      <a:pos x="1820" y="562"/>
                    </a:cxn>
                    <a:cxn ang="0">
                      <a:pos x="1824" y="498"/>
                    </a:cxn>
                    <a:cxn ang="0">
                      <a:pos x="1846" y="452"/>
                    </a:cxn>
                    <a:cxn ang="0">
                      <a:pos x="1884" y="358"/>
                    </a:cxn>
                    <a:cxn ang="0">
                      <a:pos x="1946" y="286"/>
                    </a:cxn>
                    <a:cxn ang="0">
                      <a:pos x="1984" y="232"/>
                    </a:cxn>
                    <a:cxn ang="0">
                      <a:pos x="1014" y="582"/>
                    </a:cxn>
                  </a:cxnLst>
                  <a:rect l="0" t="0" r="r" b="b"/>
                  <a:pathLst>
                    <a:path w="2038" h="1738">
                      <a:moveTo>
                        <a:pt x="2036" y="78"/>
                      </a:moveTo>
                      <a:lnTo>
                        <a:pt x="2018" y="44"/>
                      </a:lnTo>
                      <a:lnTo>
                        <a:pt x="1978" y="14"/>
                      </a:lnTo>
                      <a:lnTo>
                        <a:pt x="1916" y="2"/>
                      </a:lnTo>
                      <a:lnTo>
                        <a:pt x="1850" y="0"/>
                      </a:lnTo>
                      <a:lnTo>
                        <a:pt x="1850" y="0"/>
                      </a:lnTo>
                      <a:lnTo>
                        <a:pt x="1832" y="0"/>
                      </a:lnTo>
                      <a:lnTo>
                        <a:pt x="1808" y="4"/>
                      </a:lnTo>
                      <a:lnTo>
                        <a:pt x="1778" y="8"/>
                      </a:lnTo>
                      <a:lnTo>
                        <a:pt x="1742" y="16"/>
                      </a:lnTo>
                      <a:lnTo>
                        <a:pt x="1702" y="28"/>
                      </a:lnTo>
                      <a:lnTo>
                        <a:pt x="1656" y="46"/>
                      </a:lnTo>
                      <a:lnTo>
                        <a:pt x="1606" y="66"/>
                      </a:lnTo>
                      <a:lnTo>
                        <a:pt x="1606" y="66"/>
                      </a:lnTo>
                      <a:lnTo>
                        <a:pt x="1558" y="92"/>
                      </a:lnTo>
                      <a:lnTo>
                        <a:pt x="1510" y="120"/>
                      </a:lnTo>
                      <a:lnTo>
                        <a:pt x="1466" y="152"/>
                      </a:lnTo>
                      <a:lnTo>
                        <a:pt x="1424" y="184"/>
                      </a:lnTo>
                      <a:lnTo>
                        <a:pt x="1382" y="222"/>
                      </a:lnTo>
                      <a:lnTo>
                        <a:pt x="1342" y="260"/>
                      </a:lnTo>
                      <a:lnTo>
                        <a:pt x="1302" y="304"/>
                      </a:lnTo>
                      <a:lnTo>
                        <a:pt x="1264" y="350"/>
                      </a:lnTo>
                      <a:lnTo>
                        <a:pt x="1264" y="350"/>
                      </a:lnTo>
                      <a:lnTo>
                        <a:pt x="1234" y="388"/>
                      </a:lnTo>
                      <a:lnTo>
                        <a:pt x="1204" y="430"/>
                      </a:lnTo>
                      <a:lnTo>
                        <a:pt x="1176" y="472"/>
                      </a:lnTo>
                      <a:lnTo>
                        <a:pt x="1152" y="514"/>
                      </a:lnTo>
                      <a:lnTo>
                        <a:pt x="1110" y="590"/>
                      </a:lnTo>
                      <a:lnTo>
                        <a:pt x="1080" y="646"/>
                      </a:lnTo>
                      <a:lnTo>
                        <a:pt x="1080" y="646"/>
                      </a:lnTo>
                      <a:lnTo>
                        <a:pt x="1074" y="644"/>
                      </a:lnTo>
                      <a:lnTo>
                        <a:pt x="1074" y="644"/>
                      </a:lnTo>
                      <a:lnTo>
                        <a:pt x="1068" y="632"/>
                      </a:lnTo>
                      <a:lnTo>
                        <a:pt x="1060" y="618"/>
                      </a:lnTo>
                      <a:lnTo>
                        <a:pt x="1060" y="618"/>
                      </a:lnTo>
                      <a:lnTo>
                        <a:pt x="1064" y="610"/>
                      </a:lnTo>
                      <a:lnTo>
                        <a:pt x="1066" y="602"/>
                      </a:lnTo>
                      <a:lnTo>
                        <a:pt x="1066" y="602"/>
                      </a:lnTo>
                      <a:lnTo>
                        <a:pt x="1064" y="592"/>
                      </a:lnTo>
                      <a:lnTo>
                        <a:pt x="1060" y="586"/>
                      </a:lnTo>
                      <a:lnTo>
                        <a:pt x="1052" y="580"/>
                      </a:lnTo>
                      <a:lnTo>
                        <a:pt x="1042" y="578"/>
                      </a:lnTo>
                      <a:lnTo>
                        <a:pt x="1042" y="578"/>
                      </a:lnTo>
                      <a:lnTo>
                        <a:pt x="1040" y="580"/>
                      </a:lnTo>
                      <a:lnTo>
                        <a:pt x="1042" y="574"/>
                      </a:lnTo>
                      <a:lnTo>
                        <a:pt x="1036" y="574"/>
                      </a:lnTo>
                      <a:lnTo>
                        <a:pt x="1032" y="574"/>
                      </a:lnTo>
                      <a:lnTo>
                        <a:pt x="1032" y="574"/>
                      </a:lnTo>
                      <a:lnTo>
                        <a:pt x="1024" y="568"/>
                      </a:lnTo>
                      <a:lnTo>
                        <a:pt x="1024" y="568"/>
                      </a:lnTo>
                      <a:lnTo>
                        <a:pt x="1022" y="568"/>
                      </a:lnTo>
                      <a:lnTo>
                        <a:pt x="1018" y="570"/>
                      </a:lnTo>
                      <a:lnTo>
                        <a:pt x="1012" y="570"/>
                      </a:lnTo>
                      <a:lnTo>
                        <a:pt x="1014" y="574"/>
                      </a:lnTo>
                      <a:lnTo>
                        <a:pt x="1008" y="574"/>
                      </a:lnTo>
                      <a:lnTo>
                        <a:pt x="1004" y="574"/>
                      </a:lnTo>
                      <a:lnTo>
                        <a:pt x="1008" y="580"/>
                      </a:lnTo>
                      <a:lnTo>
                        <a:pt x="1008" y="580"/>
                      </a:lnTo>
                      <a:lnTo>
                        <a:pt x="1008" y="580"/>
                      </a:lnTo>
                      <a:lnTo>
                        <a:pt x="1000" y="578"/>
                      </a:lnTo>
                      <a:lnTo>
                        <a:pt x="1000" y="578"/>
                      </a:lnTo>
                      <a:lnTo>
                        <a:pt x="990" y="580"/>
                      </a:lnTo>
                      <a:lnTo>
                        <a:pt x="982" y="586"/>
                      </a:lnTo>
                      <a:lnTo>
                        <a:pt x="978" y="592"/>
                      </a:lnTo>
                      <a:lnTo>
                        <a:pt x="976" y="602"/>
                      </a:lnTo>
                      <a:lnTo>
                        <a:pt x="976" y="602"/>
                      </a:lnTo>
                      <a:lnTo>
                        <a:pt x="978" y="608"/>
                      </a:lnTo>
                      <a:lnTo>
                        <a:pt x="980" y="616"/>
                      </a:lnTo>
                      <a:lnTo>
                        <a:pt x="980" y="616"/>
                      </a:lnTo>
                      <a:lnTo>
                        <a:pt x="970" y="632"/>
                      </a:lnTo>
                      <a:lnTo>
                        <a:pt x="964" y="644"/>
                      </a:lnTo>
                      <a:lnTo>
                        <a:pt x="964" y="644"/>
                      </a:lnTo>
                      <a:lnTo>
                        <a:pt x="958" y="646"/>
                      </a:lnTo>
                      <a:lnTo>
                        <a:pt x="958" y="646"/>
                      </a:lnTo>
                      <a:lnTo>
                        <a:pt x="928" y="590"/>
                      </a:lnTo>
                      <a:lnTo>
                        <a:pt x="886" y="514"/>
                      </a:lnTo>
                      <a:lnTo>
                        <a:pt x="860" y="472"/>
                      </a:lnTo>
                      <a:lnTo>
                        <a:pt x="834" y="430"/>
                      </a:lnTo>
                      <a:lnTo>
                        <a:pt x="804" y="388"/>
                      </a:lnTo>
                      <a:lnTo>
                        <a:pt x="774" y="350"/>
                      </a:lnTo>
                      <a:lnTo>
                        <a:pt x="774" y="350"/>
                      </a:lnTo>
                      <a:lnTo>
                        <a:pt x="736" y="304"/>
                      </a:lnTo>
                      <a:lnTo>
                        <a:pt x="696" y="260"/>
                      </a:lnTo>
                      <a:lnTo>
                        <a:pt x="656" y="222"/>
                      </a:lnTo>
                      <a:lnTo>
                        <a:pt x="614" y="184"/>
                      </a:lnTo>
                      <a:lnTo>
                        <a:pt x="572" y="152"/>
                      </a:lnTo>
                      <a:lnTo>
                        <a:pt x="528" y="120"/>
                      </a:lnTo>
                      <a:lnTo>
                        <a:pt x="480" y="92"/>
                      </a:lnTo>
                      <a:lnTo>
                        <a:pt x="432" y="66"/>
                      </a:lnTo>
                      <a:lnTo>
                        <a:pt x="432" y="66"/>
                      </a:lnTo>
                      <a:lnTo>
                        <a:pt x="382" y="46"/>
                      </a:lnTo>
                      <a:lnTo>
                        <a:pt x="336" y="28"/>
                      </a:lnTo>
                      <a:lnTo>
                        <a:pt x="296" y="16"/>
                      </a:lnTo>
                      <a:lnTo>
                        <a:pt x="260" y="8"/>
                      </a:lnTo>
                      <a:lnTo>
                        <a:pt x="230" y="4"/>
                      </a:lnTo>
                      <a:lnTo>
                        <a:pt x="206" y="0"/>
                      </a:lnTo>
                      <a:lnTo>
                        <a:pt x="188" y="0"/>
                      </a:lnTo>
                      <a:lnTo>
                        <a:pt x="122" y="2"/>
                      </a:lnTo>
                      <a:lnTo>
                        <a:pt x="60" y="14"/>
                      </a:lnTo>
                      <a:lnTo>
                        <a:pt x="20" y="44"/>
                      </a:lnTo>
                      <a:lnTo>
                        <a:pt x="2" y="78"/>
                      </a:lnTo>
                      <a:lnTo>
                        <a:pt x="0" y="114"/>
                      </a:lnTo>
                      <a:lnTo>
                        <a:pt x="10" y="156"/>
                      </a:lnTo>
                      <a:lnTo>
                        <a:pt x="32" y="202"/>
                      </a:lnTo>
                      <a:lnTo>
                        <a:pt x="32" y="202"/>
                      </a:lnTo>
                      <a:lnTo>
                        <a:pt x="42" y="218"/>
                      </a:lnTo>
                      <a:lnTo>
                        <a:pt x="54" y="232"/>
                      </a:lnTo>
                      <a:lnTo>
                        <a:pt x="58" y="236"/>
                      </a:lnTo>
                      <a:lnTo>
                        <a:pt x="64" y="240"/>
                      </a:lnTo>
                      <a:lnTo>
                        <a:pt x="64" y="240"/>
                      </a:lnTo>
                      <a:lnTo>
                        <a:pt x="68" y="242"/>
                      </a:lnTo>
                      <a:lnTo>
                        <a:pt x="72" y="246"/>
                      </a:lnTo>
                      <a:lnTo>
                        <a:pt x="78" y="258"/>
                      </a:lnTo>
                      <a:lnTo>
                        <a:pt x="82" y="272"/>
                      </a:lnTo>
                      <a:lnTo>
                        <a:pt x="82" y="272"/>
                      </a:lnTo>
                      <a:lnTo>
                        <a:pt x="90" y="286"/>
                      </a:lnTo>
                      <a:lnTo>
                        <a:pt x="100" y="298"/>
                      </a:lnTo>
                      <a:lnTo>
                        <a:pt x="108" y="302"/>
                      </a:lnTo>
                      <a:lnTo>
                        <a:pt x="114" y="308"/>
                      </a:lnTo>
                      <a:lnTo>
                        <a:pt x="114" y="308"/>
                      </a:lnTo>
                      <a:lnTo>
                        <a:pt x="122" y="312"/>
                      </a:lnTo>
                      <a:lnTo>
                        <a:pt x="128" y="318"/>
                      </a:lnTo>
                      <a:lnTo>
                        <a:pt x="140" y="332"/>
                      </a:lnTo>
                      <a:lnTo>
                        <a:pt x="150" y="348"/>
                      </a:lnTo>
                      <a:lnTo>
                        <a:pt x="154" y="358"/>
                      </a:lnTo>
                      <a:lnTo>
                        <a:pt x="154" y="358"/>
                      </a:lnTo>
                      <a:lnTo>
                        <a:pt x="156" y="364"/>
                      </a:lnTo>
                      <a:lnTo>
                        <a:pt x="158" y="370"/>
                      </a:lnTo>
                      <a:lnTo>
                        <a:pt x="170" y="384"/>
                      </a:lnTo>
                      <a:lnTo>
                        <a:pt x="186" y="404"/>
                      </a:lnTo>
                      <a:lnTo>
                        <a:pt x="186" y="404"/>
                      </a:lnTo>
                      <a:lnTo>
                        <a:pt x="190" y="428"/>
                      </a:lnTo>
                      <a:lnTo>
                        <a:pt x="192" y="446"/>
                      </a:lnTo>
                      <a:lnTo>
                        <a:pt x="192" y="452"/>
                      </a:lnTo>
                      <a:lnTo>
                        <a:pt x="190" y="458"/>
                      </a:lnTo>
                      <a:lnTo>
                        <a:pt x="190" y="458"/>
                      </a:lnTo>
                      <a:lnTo>
                        <a:pt x="188" y="462"/>
                      </a:lnTo>
                      <a:lnTo>
                        <a:pt x="188" y="466"/>
                      </a:lnTo>
                      <a:lnTo>
                        <a:pt x="194" y="474"/>
                      </a:lnTo>
                      <a:lnTo>
                        <a:pt x="206" y="484"/>
                      </a:lnTo>
                      <a:lnTo>
                        <a:pt x="206" y="484"/>
                      </a:lnTo>
                      <a:lnTo>
                        <a:pt x="210" y="488"/>
                      </a:lnTo>
                      <a:lnTo>
                        <a:pt x="214" y="498"/>
                      </a:lnTo>
                      <a:lnTo>
                        <a:pt x="216" y="506"/>
                      </a:lnTo>
                      <a:lnTo>
                        <a:pt x="218" y="512"/>
                      </a:lnTo>
                      <a:lnTo>
                        <a:pt x="218" y="518"/>
                      </a:lnTo>
                      <a:lnTo>
                        <a:pt x="214" y="526"/>
                      </a:lnTo>
                      <a:lnTo>
                        <a:pt x="214" y="526"/>
                      </a:lnTo>
                      <a:lnTo>
                        <a:pt x="212" y="532"/>
                      </a:lnTo>
                      <a:lnTo>
                        <a:pt x="212" y="542"/>
                      </a:lnTo>
                      <a:lnTo>
                        <a:pt x="214" y="552"/>
                      </a:lnTo>
                      <a:lnTo>
                        <a:pt x="218" y="562"/>
                      </a:lnTo>
                      <a:lnTo>
                        <a:pt x="228" y="580"/>
                      </a:lnTo>
                      <a:lnTo>
                        <a:pt x="232" y="586"/>
                      </a:lnTo>
                      <a:lnTo>
                        <a:pt x="236" y="590"/>
                      </a:lnTo>
                      <a:lnTo>
                        <a:pt x="236" y="590"/>
                      </a:lnTo>
                      <a:lnTo>
                        <a:pt x="238" y="594"/>
                      </a:lnTo>
                      <a:lnTo>
                        <a:pt x="242" y="598"/>
                      </a:lnTo>
                      <a:lnTo>
                        <a:pt x="246" y="612"/>
                      </a:lnTo>
                      <a:lnTo>
                        <a:pt x="250" y="628"/>
                      </a:lnTo>
                      <a:lnTo>
                        <a:pt x="250" y="628"/>
                      </a:lnTo>
                      <a:lnTo>
                        <a:pt x="252" y="632"/>
                      </a:lnTo>
                      <a:lnTo>
                        <a:pt x="254" y="642"/>
                      </a:lnTo>
                      <a:lnTo>
                        <a:pt x="264" y="656"/>
                      </a:lnTo>
                      <a:lnTo>
                        <a:pt x="278" y="678"/>
                      </a:lnTo>
                      <a:lnTo>
                        <a:pt x="278" y="678"/>
                      </a:lnTo>
                      <a:lnTo>
                        <a:pt x="294" y="698"/>
                      </a:lnTo>
                      <a:lnTo>
                        <a:pt x="304" y="712"/>
                      </a:lnTo>
                      <a:lnTo>
                        <a:pt x="316" y="734"/>
                      </a:lnTo>
                      <a:lnTo>
                        <a:pt x="316" y="734"/>
                      </a:lnTo>
                      <a:lnTo>
                        <a:pt x="320" y="740"/>
                      </a:lnTo>
                      <a:lnTo>
                        <a:pt x="326" y="744"/>
                      </a:lnTo>
                      <a:lnTo>
                        <a:pt x="344" y="752"/>
                      </a:lnTo>
                      <a:lnTo>
                        <a:pt x="364" y="760"/>
                      </a:lnTo>
                      <a:lnTo>
                        <a:pt x="414" y="768"/>
                      </a:lnTo>
                      <a:lnTo>
                        <a:pt x="468" y="768"/>
                      </a:lnTo>
                      <a:lnTo>
                        <a:pt x="516" y="768"/>
                      </a:lnTo>
                      <a:lnTo>
                        <a:pt x="584" y="772"/>
                      </a:lnTo>
                      <a:lnTo>
                        <a:pt x="626" y="778"/>
                      </a:lnTo>
                      <a:lnTo>
                        <a:pt x="628" y="780"/>
                      </a:lnTo>
                      <a:lnTo>
                        <a:pt x="628" y="780"/>
                      </a:lnTo>
                      <a:lnTo>
                        <a:pt x="596" y="796"/>
                      </a:lnTo>
                      <a:lnTo>
                        <a:pt x="568" y="814"/>
                      </a:lnTo>
                      <a:lnTo>
                        <a:pt x="542" y="832"/>
                      </a:lnTo>
                      <a:lnTo>
                        <a:pt x="518" y="850"/>
                      </a:lnTo>
                      <a:lnTo>
                        <a:pt x="518" y="850"/>
                      </a:lnTo>
                      <a:lnTo>
                        <a:pt x="472" y="890"/>
                      </a:lnTo>
                      <a:lnTo>
                        <a:pt x="442" y="918"/>
                      </a:lnTo>
                      <a:lnTo>
                        <a:pt x="422" y="938"/>
                      </a:lnTo>
                      <a:lnTo>
                        <a:pt x="414" y="952"/>
                      </a:lnTo>
                      <a:lnTo>
                        <a:pt x="412" y="958"/>
                      </a:lnTo>
                      <a:lnTo>
                        <a:pt x="416" y="962"/>
                      </a:lnTo>
                      <a:lnTo>
                        <a:pt x="418" y="962"/>
                      </a:lnTo>
                      <a:lnTo>
                        <a:pt x="420" y="962"/>
                      </a:lnTo>
                      <a:lnTo>
                        <a:pt x="430" y="996"/>
                      </a:lnTo>
                      <a:lnTo>
                        <a:pt x="430" y="996"/>
                      </a:lnTo>
                      <a:lnTo>
                        <a:pt x="438" y="1020"/>
                      </a:lnTo>
                      <a:lnTo>
                        <a:pt x="446" y="1044"/>
                      </a:lnTo>
                      <a:lnTo>
                        <a:pt x="458" y="1074"/>
                      </a:lnTo>
                      <a:lnTo>
                        <a:pt x="474" y="1102"/>
                      </a:lnTo>
                      <a:lnTo>
                        <a:pt x="490" y="1130"/>
                      </a:lnTo>
                      <a:lnTo>
                        <a:pt x="500" y="1142"/>
                      </a:lnTo>
                      <a:lnTo>
                        <a:pt x="510" y="1152"/>
                      </a:lnTo>
                      <a:lnTo>
                        <a:pt x="520" y="1160"/>
                      </a:lnTo>
                      <a:lnTo>
                        <a:pt x="530" y="1166"/>
                      </a:lnTo>
                      <a:lnTo>
                        <a:pt x="530" y="1166"/>
                      </a:lnTo>
                      <a:lnTo>
                        <a:pt x="548" y="1174"/>
                      </a:lnTo>
                      <a:lnTo>
                        <a:pt x="560" y="1184"/>
                      </a:lnTo>
                      <a:lnTo>
                        <a:pt x="568" y="1194"/>
                      </a:lnTo>
                      <a:lnTo>
                        <a:pt x="572" y="1204"/>
                      </a:lnTo>
                      <a:lnTo>
                        <a:pt x="574" y="1214"/>
                      </a:lnTo>
                      <a:lnTo>
                        <a:pt x="574" y="1222"/>
                      </a:lnTo>
                      <a:lnTo>
                        <a:pt x="574" y="1228"/>
                      </a:lnTo>
                      <a:lnTo>
                        <a:pt x="574" y="1228"/>
                      </a:lnTo>
                      <a:lnTo>
                        <a:pt x="578" y="1236"/>
                      </a:lnTo>
                      <a:lnTo>
                        <a:pt x="588" y="1256"/>
                      </a:lnTo>
                      <a:lnTo>
                        <a:pt x="596" y="1268"/>
                      </a:lnTo>
                      <a:lnTo>
                        <a:pt x="604" y="1278"/>
                      </a:lnTo>
                      <a:lnTo>
                        <a:pt x="616" y="1284"/>
                      </a:lnTo>
                      <a:lnTo>
                        <a:pt x="626" y="1288"/>
                      </a:lnTo>
                      <a:lnTo>
                        <a:pt x="626" y="1288"/>
                      </a:lnTo>
                      <a:lnTo>
                        <a:pt x="632" y="1290"/>
                      </a:lnTo>
                      <a:lnTo>
                        <a:pt x="638" y="1294"/>
                      </a:lnTo>
                      <a:lnTo>
                        <a:pt x="642" y="1300"/>
                      </a:lnTo>
                      <a:lnTo>
                        <a:pt x="646" y="1306"/>
                      </a:lnTo>
                      <a:lnTo>
                        <a:pt x="652" y="1322"/>
                      </a:lnTo>
                      <a:lnTo>
                        <a:pt x="656" y="1340"/>
                      </a:lnTo>
                      <a:lnTo>
                        <a:pt x="660" y="1374"/>
                      </a:lnTo>
                      <a:lnTo>
                        <a:pt x="662" y="1388"/>
                      </a:lnTo>
                      <a:lnTo>
                        <a:pt x="662" y="1388"/>
                      </a:lnTo>
                      <a:lnTo>
                        <a:pt x="662" y="1404"/>
                      </a:lnTo>
                      <a:lnTo>
                        <a:pt x="660" y="1420"/>
                      </a:lnTo>
                      <a:lnTo>
                        <a:pt x="656" y="1442"/>
                      </a:lnTo>
                      <a:lnTo>
                        <a:pt x="650" y="1464"/>
                      </a:lnTo>
                      <a:lnTo>
                        <a:pt x="642" y="1486"/>
                      </a:lnTo>
                      <a:lnTo>
                        <a:pt x="636" y="1498"/>
                      </a:lnTo>
                      <a:lnTo>
                        <a:pt x="630" y="1508"/>
                      </a:lnTo>
                      <a:lnTo>
                        <a:pt x="622" y="1518"/>
                      </a:lnTo>
                      <a:lnTo>
                        <a:pt x="612" y="1528"/>
                      </a:lnTo>
                      <a:lnTo>
                        <a:pt x="612" y="1528"/>
                      </a:lnTo>
                      <a:lnTo>
                        <a:pt x="596" y="1544"/>
                      </a:lnTo>
                      <a:lnTo>
                        <a:pt x="582" y="1558"/>
                      </a:lnTo>
                      <a:lnTo>
                        <a:pt x="562" y="1580"/>
                      </a:lnTo>
                      <a:lnTo>
                        <a:pt x="550" y="1596"/>
                      </a:lnTo>
                      <a:lnTo>
                        <a:pt x="548" y="1602"/>
                      </a:lnTo>
                      <a:lnTo>
                        <a:pt x="548" y="1602"/>
                      </a:lnTo>
                      <a:lnTo>
                        <a:pt x="538" y="1616"/>
                      </a:lnTo>
                      <a:lnTo>
                        <a:pt x="530" y="1632"/>
                      </a:lnTo>
                      <a:lnTo>
                        <a:pt x="522" y="1652"/>
                      </a:lnTo>
                      <a:lnTo>
                        <a:pt x="522" y="1652"/>
                      </a:lnTo>
                      <a:lnTo>
                        <a:pt x="518" y="1676"/>
                      </a:lnTo>
                      <a:lnTo>
                        <a:pt x="516" y="1698"/>
                      </a:lnTo>
                      <a:lnTo>
                        <a:pt x="518" y="1716"/>
                      </a:lnTo>
                      <a:lnTo>
                        <a:pt x="520" y="1724"/>
                      </a:lnTo>
                      <a:lnTo>
                        <a:pt x="522" y="1732"/>
                      </a:lnTo>
                      <a:lnTo>
                        <a:pt x="522" y="1732"/>
                      </a:lnTo>
                      <a:lnTo>
                        <a:pt x="526" y="1736"/>
                      </a:lnTo>
                      <a:lnTo>
                        <a:pt x="532" y="1738"/>
                      </a:lnTo>
                      <a:lnTo>
                        <a:pt x="538" y="1738"/>
                      </a:lnTo>
                      <a:lnTo>
                        <a:pt x="544" y="1738"/>
                      </a:lnTo>
                      <a:lnTo>
                        <a:pt x="554" y="1734"/>
                      </a:lnTo>
                      <a:lnTo>
                        <a:pt x="558" y="1732"/>
                      </a:lnTo>
                      <a:lnTo>
                        <a:pt x="640" y="1640"/>
                      </a:lnTo>
                      <a:lnTo>
                        <a:pt x="636" y="1610"/>
                      </a:lnTo>
                      <a:lnTo>
                        <a:pt x="636" y="1610"/>
                      </a:lnTo>
                      <a:lnTo>
                        <a:pt x="648" y="1598"/>
                      </a:lnTo>
                      <a:lnTo>
                        <a:pt x="658" y="1590"/>
                      </a:lnTo>
                      <a:lnTo>
                        <a:pt x="664" y="1588"/>
                      </a:lnTo>
                      <a:lnTo>
                        <a:pt x="670" y="1586"/>
                      </a:lnTo>
                      <a:lnTo>
                        <a:pt x="670" y="1586"/>
                      </a:lnTo>
                      <a:lnTo>
                        <a:pt x="678" y="1582"/>
                      </a:lnTo>
                      <a:lnTo>
                        <a:pt x="684" y="1578"/>
                      </a:lnTo>
                      <a:lnTo>
                        <a:pt x="698" y="1562"/>
                      </a:lnTo>
                      <a:lnTo>
                        <a:pt x="712" y="1538"/>
                      </a:lnTo>
                      <a:lnTo>
                        <a:pt x="712" y="1538"/>
                      </a:lnTo>
                      <a:lnTo>
                        <a:pt x="732" y="1520"/>
                      </a:lnTo>
                      <a:lnTo>
                        <a:pt x="752" y="1500"/>
                      </a:lnTo>
                      <a:lnTo>
                        <a:pt x="770" y="1476"/>
                      </a:lnTo>
                      <a:lnTo>
                        <a:pt x="770" y="1476"/>
                      </a:lnTo>
                      <a:lnTo>
                        <a:pt x="790" y="1446"/>
                      </a:lnTo>
                      <a:lnTo>
                        <a:pt x="812" y="1410"/>
                      </a:lnTo>
                      <a:lnTo>
                        <a:pt x="830" y="1374"/>
                      </a:lnTo>
                      <a:lnTo>
                        <a:pt x="836" y="1356"/>
                      </a:lnTo>
                      <a:lnTo>
                        <a:pt x="840" y="1342"/>
                      </a:lnTo>
                      <a:lnTo>
                        <a:pt x="840" y="1342"/>
                      </a:lnTo>
                      <a:lnTo>
                        <a:pt x="854" y="1266"/>
                      </a:lnTo>
                      <a:lnTo>
                        <a:pt x="878" y="1136"/>
                      </a:lnTo>
                      <a:lnTo>
                        <a:pt x="890" y="1070"/>
                      </a:lnTo>
                      <a:lnTo>
                        <a:pt x="904" y="1014"/>
                      </a:lnTo>
                      <a:lnTo>
                        <a:pt x="910" y="992"/>
                      </a:lnTo>
                      <a:lnTo>
                        <a:pt x="916" y="974"/>
                      </a:lnTo>
                      <a:lnTo>
                        <a:pt x="922" y="964"/>
                      </a:lnTo>
                      <a:lnTo>
                        <a:pt x="924" y="960"/>
                      </a:lnTo>
                      <a:lnTo>
                        <a:pt x="926" y="960"/>
                      </a:lnTo>
                      <a:lnTo>
                        <a:pt x="926" y="960"/>
                      </a:lnTo>
                      <a:lnTo>
                        <a:pt x="932" y="958"/>
                      </a:lnTo>
                      <a:lnTo>
                        <a:pt x="938" y="954"/>
                      </a:lnTo>
                      <a:lnTo>
                        <a:pt x="950" y="942"/>
                      </a:lnTo>
                      <a:lnTo>
                        <a:pt x="964" y="926"/>
                      </a:lnTo>
                      <a:lnTo>
                        <a:pt x="976" y="908"/>
                      </a:lnTo>
                      <a:lnTo>
                        <a:pt x="968" y="972"/>
                      </a:lnTo>
                      <a:lnTo>
                        <a:pt x="972" y="994"/>
                      </a:lnTo>
                      <a:lnTo>
                        <a:pt x="962" y="1022"/>
                      </a:lnTo>
                      <a:lnTo>
                        <a:pt x="962" y="1068"/>
                      </a:lnTo>
                      <a:lnTo>
                        <a:pt x="962" y="1080"/>
                      </a:lnTo>
                      <a:lnTo>
                        <a:pt x="962" y="1146"/>
                      </a:lnTo>
                      <a:lnTo>
                        <a:pt x="972" y="1150"/>
                      </a:lnTo>
                      <a:lnTo>
                        <a:pt x="972" y="1160"/>
                      </a:lnTo>
                      <a:lnTo>
                        <a:pt x="962" y="1170"/>
                      </a:lnTo>
                      <a:lnTo>
                        <a:pt x="964" y="1202"/>
                      </a:lnTo>
                      <a:lnTo>
                        <a:pt x="964" y="1252"/>
                      </a:lnTo>
                      <a:lnTo>
                        <a:pt x="984" y="1294"/>
                      </a:lnTo>
                      <a:lnTo>
                        <a:pt x="1016" y="1320"/>
                      </a:lnTo>
                      <a:lnTo>
                        <a:pt x="1018" y="1292"/>
                      </a:lnTo>
                      <a:lnTo>
                        <a:pt x="1022" y="1320"/>
                      </a:lnTo>
                      <a:lnTo>
                        <a:pt x="1054" y="1294"/>
                      </a:lnTo>
                      <a:lnTo>
                        <a:pt x="1074" y="1252"/>
                      </a:lnTo>
                      <a:lnTo>
                        <a:pt x="1074" y="1202"/>
                      </a:lnTo>
                      <a:lnTo>
                        <a:pt x="1076" y="1170"/>
                      </a:lnTo>
                      <a:lnTo>
                        <a:pt x="1066" y="1160"/>
                      </a:lnTo>
                      <a:lnTo>
                        <a:pt x="1066" y="1150"/>
                      </a:lnTo>
                      <a:lnTo>
                        <a:pt x="1076" y="1146"/>
                      </a:lnTo>
                      <a:lnTo>
                        <a:pt x="1076" y="1080"/>
                      </a:lnTo>
                      <a:lnTo>
                        <a:pt x="1076" y="1068"/>
                      </a:lnTo>
                      <a:lnTo>
                        <a:pt x="1076" y="1022"/>
                      </a:lnTo>
                      <a:lnTo>
                        <a:pt x="1066" y="994"/>
                      </a:lnTo>
                      <a:lnTo>
                        <a:pt x="1068" y="972"/>
                      </a:lnTo>
                      <a:lnTo>
                        <a:pt x="1062" y="908"/>
                      </a:lnTo>
                      <a:lnTo>
                        <a:pt x="1062" y="908"/>
                      </a:lnTo>
                      <a:lnTo>
                        <a:pt x="1074" y="926"/>
                      </a:lnTo>
                      <a:lnTo>
                        <a:pt x="1088" y="942"/>
                      </a:lnTo>
                      <a:lnTo>
                        <a:pt x="1100" y="954"/>
                      </a:lnTo>
                      <a:lnTo>
                        <a:pt x="1106" y="958"/>
                      </a:lnTo>
                      <a:lnTo>
                        <a:pt x="1112" y="960"/>
                      </a:lnTo>
                      <a:lnTo>
                        <a:pt x="1112" y="960"/>
                      </a:lnTo>
                      <a:lnTo>
                        <a:pt x="1114" y="960"/>
                      </a:lnTo>
                      <a:lnTo>
                        <a:pt x="1116" y="964"/>
                      </a:lnTo>
                      <a:lnTo>
                        <a:pt x="1122" y="974"/>
                      </a:lnTo>
                      <a:lnTo>
                        <a:pt x="1128" y="992"/>
                      </a:lnTo>
                      <a:lnTo>
                        <a:pt x="1134" y="1014"/>
                      </a:lnTo>
                      <a:lnTo>
                        <a:pt x="1148" y="1070"/>
                      </a:lnTo>
                      <a:lnTo>
                        <a:pt x="1160" y="1136"/>
                      </a:lnTo>
                      <a:lnTo>
                        <a:pt x="1184" y="1266"/>
                      </a:lnTo>
                      <a:lnTo>
                        <a:pt x="1198" y="1342"/>
                      </a:lnTo>
                      <a:lnTo>
                        <a:pt x="1198" y="1342"/>
                      </a:lnTo>
                      <a:lnTo>
                        <a:pt x="1202" y="1356"/>
                      </a:lnTo>
                      <a:lnTo>
                        <a:pt x="1208" y="1374"/>
                      </a:lnTo>
                      <a:lnTo>
                        <a:pt x="1226" y="1410"/>
                      </a:lnTo>
                      <a:lnTo>
                        <a:pt x="1248" y="1446"/>
                      </a:lnTo>
                      <a:lnTo>
                        <a:pt x="1268" y="1476"/>
                      </a:lnTo>
                      <a:lnTo>
                        <a:pt x="1268" y="1476"/>
                      </a:lnTo>
                      <a:lnTo>
                        <a:pt x="1286" y="1500"/>
                      </a:lnTo>
                      <a:lnTo>
                        <a:pt x="1304" y="1520"/>
                      </a:lnTo>
                      <a:lnTo>
                        <a:pt x="1326" y="1538"/>
                      </a:lnTo>
                      <a:lnTo>
                        <a:pt x="1326" y="1538"/>
                      </a:lnTo>
                      <a:lnTo>
                        <a:pt x="1340" y="1562"/>
                      </a:lnTo>
                      <a:lnTo>
                        <a:pt x="1354" y="1578"/>
                      </a:lnTo>
                      <a:lnTo>
                        <a:pt x="1360" y="1582"/>
                      </a:lnTo>
                      <a:lnTo>
                        <a:pt x="1366" y="1586"/>
                      </a:lnTo>
                      <a:lnTo>
                        <a:pt x="1366" y="1586"/>
                      </a:lnTo>
                      <a:lnTo>
                        <a:pt x="1374" y="1588"/>
                      </a:lnTo>
                      <a:lnTo>
                        <a:pt x="1380" y="1590"/>
                      </a:lnTo>
                      <a:lnTo>
                        <a:pt x="1390" y="1598"/>
                      </a:lnTo>
                      <a:lnTo>
                        <a:pt x="1402" y="1610"/>
                      </a:lnTo>
                      <a:lnTo>
                        <a:pt x="1398" y="1640"/>
                      </a:lnTo>
                      <a:lnTo>
                        <a:pt x="1480" y="1732"/>
                      </a:lnTo>
                      <a:lnTo>
                        <a:pt x="1480" y="1732"/>
                      </a:lnTo>
                      <a:lnTo>
                        <a:pt x="1484" y="1734"/>
                      </a:lnTo>
                      <a:lnTo>
                        <a:pt x="1494" y="1738"/>
                      </a:lnTo>
                      <a:lnTo>
                        <a:pt x="1500" y="1738"/>
                      </a:lnTo>
                      <a:lnTo>
                        <a:pt x="1506" y="1738"/>
                      </a:lnTo>
                      <a:lnTo>
                        <a:pt x="1512" y="1736"/>
                      </a:lnTo>
                      <a:lnTo>
                        <a:pt x="1516" y="1732"/>
                      </a:lnTo>
                      <a:lnTo>
                        <a:pt x="1516" y="1732"/>
                      </a:lnTo>
                      <a:lnTo>
                        <a:pt x="1518" y="1724"/>
                      </a:lnTo>
                      <a:lnTo>
                        <a:pt x="1520" y="1716"/>
                      </a:lnTo>
                      <a:lnTo>
                        <a:pt x="1522" y="1698"/>
                      </a:lnTo>
                      <a:lnTo>
                        <a:pt x="1520" y="1676"/>
                      </a:lnTo>
                      <a:lnTo>
                        <a:pt x="1516" y="1652"/>
                      </a:lnTo>
                      <a:lnTo>
                        <a:pt x="1516" y="1652"/>
                      </a:lnTo>
                      <a:lnTo>
                        <a:pt x="1508" y="1632"/>
                      </a:lnTo>
                      <a:lnTo>
                        <a:pt x="1500" y="1616"/>
                      </a:lnTo>
                      <a:lnTo>
                        <a:pt x="1490" y="1602"/>
                      </a:lnTo>
                      <a:lnTo>
                        <a:pt x="1490" y="1602"/>
                      </a:lnTo>
                      <a:lnTo>
                        <a:pt x="1486" y="1596"/>
                      </a:lnTo>
                      <a:lnTo>
                        <a:pt x="1476" y="1580"/>
                      </a:lnTo>
                      <a:lnTo>
                        <a:pt x="1456" y="1558"/>
                      </a:lnTo>
                      <a:lnTo>
                        <a:pt x="1442" y="1544"/>
                      </a:lnTo>
                      <a:lnTo>
                        <a:pt x="1424" y="1528"/>
                      </a:lnTo>
                      <a:lnTo>
                        <a:pt x="1424" y="1528"/>
                      </a:lnTo>
                      <a:lnTo>
                        <a:pt x="1416" y="1518"/>
                      </a:lnTo>
                      <a:lnTo>
                        <a:pt x="1408" y="1508"/>
                      </a:lnTo>
                      <a:lnTo>
                        <a:pt x="1402" y="1498"/>
                      </a:lnTo>
                      <a:lnTo>
                        <a:pt x="1396" y="1486"/>
                      </a:lnTo>
                      <a:lnTo>
                        <a:pt x="1386" y="1464"/>
                      </a:lnTo>
                      <a:lnTo>
                        <a:pt x="1382" y="1442"/>
                      </a:lnTo>
                      <a:lnTo>
                        <a:pt x="1378" y="1420"/>
                      </a:lnTo>
                      <a:lnTo>
                        <a:pt x="1376" y="1404"/>
                      </a:lnTo>
                      <a:lnTo>
                        <a:pt x="1376" y="1388"/>
                      </a:lnTo>
                      <a:lnTo>
                        <a:pt x="1376" y="1388"/>
                      </a:lnTo>
                      <a:lnTo>
                        <a:pt x="1378" y="1374"/>
                      </a:lnTo>
                      <a:lnTo>
                        <a:pt x="1382" y="1340"/>
                      </a:lnTo>
                      <a:lnTo>
                        <a:pt x="1386" y="1322"/>
                      </a:lnTo>
                      <a:lnTo>
                        <a:pt x="1392" y="1306"/>
                      </a:lnTo>
                      <a:lnTo>
                        <a:pt x="1396" y="1300"/>
                      </a:lnTo>
                      <a:lnTo>
                        <a:pt x="1400" y="1294"/>
                      </a:lnTo>
                      <a:lnTo>
                        <a:pt x="1406" y="1290"/>
                      </a:lnTo>
                      <a:lnTo>
                        <a:pt x="1410" y="1288"/>
                      </a:lnTo>
                      <a:lnTo>
                        <a:pt x="1410" y="1288"/>
                      </a:lnTo>
                      <a:lnTo>
                        <a:pt x="1422" y="1284"/>
                      </a:lnTo>
                      <a:lnTo>
                        <a:pt x="1432" y="1278"/>
                      </a:lnTo>
                      <a:lnTo>
                        <a:pt x="1442" y="1268"/>
                      </a:lnTo>
                      <a:lnTo>
                        <a:pt x="1450" y="1256"/>
                      </a:lnTo>
                      <a:lnTo>
                        <a:pt x="1460" y="1236"/>
                      </a:lnTo>
                      <a:lnTo>
                        <a:pt x="1464" y="1228"/>
                      </a:lnTo>
                      <a:lnTo>
                        <a:pt x="1464" y="1228"/>
                      </a:lnTo>
                      <a:lnTo>
                        <a:pt x="1464" y="1222"/>
                      </a:lnTo>
                      <a:lnTo>
                        <a:pt x="1464" y="1214"/>
                      </a:lnTo>
                      <a:lnTo>
                        <a:pt x="1466" y="1204"/>
                      </a:lnTo>
                      <a:lnTo>
                        <a:pt x="1470" y="1194"/>
                      </a:lnTo>
                      <a:lnTo>
                        <a:pt x="1478" y="1184"/>
                      </a:lnTo>
                      <a:lnTo>
                        <a:pt x="1490" y="1174"/>
                      </a:lnTo>
                      <a:lnTo>
                        <a:pt x="1508" y="1166"/>
                      </a:lnTo>
                      <a:lnTo>
                        <a:pt x="1508" y="1166"/>
                      </a:lnTo>
                      <a:lnTo>
                        <a:pt x="1518" y="1160"/>
                      </a:lnTo>
                      <a:lnTo>
                        <a:pt x="1528" y="1152"/>
                      </a:lnTo>
                      <a:lnTo>
                        <a:pt x="1538" y="1142"/>
                      </a:lnTo>
                      <a:lnTo>
                        <a:pt x="1548" y="1130"/>
                      </a:lnTo>
                      <a:lnTo>
                        <a:pt x="1564" y="1102"/>
                      </a:lnTo>
                      <a:lnTo>
                        <a:pt x="1580" y="1074"/>
                      </a:lnTo>
                      <a:lnTo>
                        <a:pt x="1592" y="1044"/>
                      </a:lnTo>
                      <a:lnTo>
                        <a:pt x="1600" y="1020"/>
                      </a:lnTo>
                      <a:lnTo>
                        <a:pt x="1608" y="996"/>
                      </a:lnTo>
                      <a:lnTo>
                        <a:pt x="1618" y="962"/>
                      </a:lnTo>
                      <a:lnTo>
                        <a:pt x="1618" y="962"/>
                      </a:lnTo>
                      <a:lnTo>
                        <a:pt x="1620" y="962"/>
                      </a:lnTo>
                      <a:lnTo>
                        <a:pt x="1622" y="962"/>
                      </a:lnTo>
                      <a:lnTo>
                        <a:pt x="1626" y="958"/>
                      </a:lnTo>
                      <a:lnTo>
                        <a:pt x="1624" y="952"/>
                      </a:lnTo>
                      <a:lnTo>
                        <a:pt x="1614" y="938"/>
                      </a:lnTo>
                      <a:lnTo>
                        <a:pt x="1596" y="918"/>
                      </a:lnTo>
                      <a:lnTo>
                        <a:pt x="1566" y="890"/>
                      </a:lnTo>
                      <a:lnTo>
                        <a:pt x="1520" y="850"/>
                      </a:lnTo>
                      <a:lnTo>
                        <a:pt x="1520" y="850"/>
                      </a:lnTo>
                      <a:lnTo>
                        <a:pt x="1496" y="832"/>
                      </a:lnTo>
                      <a:lnTo>
                        <a:pt x="1470" y="814"/>
                      </a:lnTo>
                      <a:lnTo>
                        <a:pt x="1440" y="796"/>
                      </a:lnTo>
                      <a:lnTo>
                        <a:pt x="1410" y="780"/>
                      </a:lnTo>
                      <a:lnTo>
                        <a:pt x="1412" y="778"/>
                      </a:lnTo>
                      <a:lnTo>
                        <a:pt x="1454" y="772"/>
                      </a:lnTo>
                      <a:lnTo>
                        <a:pt x="1522" y="768"/>
                      </a:lnTo>
                      <a:lnTo>
                        <a:pt x="1570" y="768"/>
                      </a:lnTo>
                      <a:lnTo>
                        <a:pt x="1624" y="768"/>
                      </a:lnTo>
                      <a:lnTo>
                        <a:pt x="1674" y="760"/>
                      </a:lnTo>
                      <a:lnTo>
                        <a:pt x="1674" y="760"/>
                      </a:lnTo>
                      <a:lnTo>
                        <a:pt x="1694" y="752"/>
                      </a:lnTo>
                      <a:lnTo>
                        <a:pt x="1710" y="744"/>
                      </a:lnTo>
                      <a:lnTo>
                        <a:pt x="1718" y="740"/>
                      </a:lnTo>
                      <a:lnTo>
                        <a:pt x="1722" y="734"/>
                      </a:lnTo>
                      <a:lnTo>
                        <a:pt x="1722" y="734"/>
                      </a:lnTo>
                      <a:lnTo>
                        <a:pt x="1734" y="712"/>
                      </a:lnTo>
                      <a:lnTo>
                        <a:pt x="1744" y="698"/>
                      </a:lnTo>
                      <a:lnTo>
                        <a:pt x="1760" y="678"/>
                      </a:lnTo>
                      <a:lnTo>
                        <a:pt x="1760" y="678"/>
                      </a:lnTo>
                      <a:lnTo>
                        <a:pt x="1774" y="656"/>
                      </a:lnTo>
                      <a:lnTo>
                        <a:pt x="1782" y="642"/>
                      </a:lnTo>
                      <a:lnTo>
                        <a:pt x="1786" y="632"/>
                      </a:lnTo>
                      <a:lnTo>
                        <a:pt x="1788" y="628"/>
                      </a:lnTo>
                      <a:lnTo>
                        <a:pt x="1788" y="628"/>
                      </a:lnTo>
                      <a:lnTo>
                        <a:pt x="1792" y="612"/>
                      </a:lnTo>
                      <a:lnTo>
                        <a:pt x="1796" y="598"/>
                      </a:lnTo>
                      <a:lnTo>
                        <a:pt x="1798" y="594"/>
                      </a:lnTo>
                      <a:lnTo>
                        <a:pt x="1802" y="590"/>
                      </a:lnTo>
                      <a:lnTo>
                        <a:pt x="1802" y="590"/>
                      </a:lnTo>
                      <a:lnTo>
                        <a:pt x="1806" y="586"/>
                      </a:lnTo>
                      <a:lnTo>
                        <a:pt x="1810" y="580"/>
                      </a:lnTo>
                      <a:lnTo>
                        <a:pt x="1820" y="562"/>
                      </a:lnTo>
                      <a:lnTo>
                        <a:pt x="1824" y="552"/>
                      </a:lnTo>
                      <a:lnTo>
                        <a:pt x="1826" y="542"/>
                      </a:lnTo>
                      <a:lnTo>
                        <a:pt x="1826" y="532"/>
                      </a:lnTo>
                      <a:lnTo>
                        <a:pt x="1822" y="526"/>
                      </a:lnTo>
                      <a:lnTo>
                        <a:pt x="1822" y="526"/>
                      </a:lnTo>
                      <a:lnTo>
                        <a:pt x="1820" y="518"/>
                      </a:lnTo>
                      <a:lnTo>
                        <a:pt x="1820" y="512"/>
                      </a:lnTo>
                      <a:lnTo>
                        <a:pt x="1820" y="506"/>
                      </a:lnTo>
                      <a:lnTo>
                        <a:pt x="1824" y="498"/>
                      </a:lnTo>
                      <a:lnTo>
                        <a:pt x="1828" y="488"/>
                      </a:lnTo>
                      <a:lnTo>
                        <a:pt x="1832" y="484"/>
                      </a:lnTo>
                      <a:lnTo>
                        <a:pt x="1832" y="484"/>
                      </a:lnTo>
                      <a:lnTo>
                        <a:pt x="1842" y="474"/>
                      </a:lnTo>
                      <a:lnTo>
                        <a:pt x="1850" y="466"/>
                      </a:lnTo>
                      <a:lnTo>
                        <a:pt x="1850" y="462"/>
                      </a:lnTo>
                      <a:lnTo>
                        <a:pt x="1848" y="458"/>
                      </a:lnTo>
                      <a:lnTo>
                        <a:pt x="1848" y="458"/>
                      </a:lnTo>
                      <a:lnTo>
                        <a:pt x="1846" y="452"/>
                      </a:lnTo>
                      <a:lnTo>
                        <a:pt x="1846" y="446"/>
                      </a:lnTo>
                      <a:lnTo>
                        <a:pt x="1848" y="428"/>
                      </a:lnTo>
                      <a:lnTo>
                        <a:pt x="1852" y="404"/>
                      </a:lnTo>
                      <a:lnTo>
                        <a:pt x="1852" y="404"/>
                      </a:lnTo>
                      <a:lnTo>
                        <a:pt x="1868" y="384"/>
                      </a:lnTo>
                      <a:lnTo>
                        <a:pt x="1880" y="370"/>
                      </a:lnTo>
                      <a:lnTo>
                        <a:pt x="1882" y="364"/>
                      </a:lnTo>
                      <a:lnTo>
                        <a:pt x="1884" y="358"/>
                      </a:lnTo>
                      <a:lnTo>
                        <a:pt x="1884" y="358"/>
                      </a:lnTo>
                      <a:lnTo>
                        <a:pt x="1888" y="348"/>
                      </a:lnTo>
                      <a:lnTo>
                        <a:pt x="1896" y="332"/>
                      </a:lnTo>
                      <a:lnTo>
                        <a:pt x="1910" y="318"/>
                      </a:lnTo>
                      <a:lnTo>
                        <a:pt x="1916" y="312"/>
                      </a:lnTo>
                      <a:lnTo>
                        <a:pt x="1924" y="308"/>
                      </a:lnTo>
                      <a:lnTo>
                        <a:pt x="1924" y="308"/>
                      </a:lnTo>
                      <a:lnTo>
                        <a:pt x="1930" y="302"/>
                      </a:lnTo>
                      <a:lnTo>
                        <a:pt x="1936" y="298"/>
                      </a:lnTo>
                      <a:lnTo>
                        <a:pt x="1946" y="286"/>
                      </a:lnTo>
                      <a:lnTo>
                        <a:pt x="1956" y="272"/>
                      </a:lnTo>
                      <a:lnTo>
                        <a:pt x="1956" y="272"/>
                      </a:lnTo>
                      <a:lnTo>
                        <a:pt x="1960" y="258"/>
                      </a:lnTo>
                      <a:lnTo>
                        <a:pt x="1966" y="246"/>
                      </a:lnTo>
                      <a:lnTo>
                        <a:pt x="1970" y="242"/>
                      </a:lnTo>
                      <a:lnTo>
                        <a:pt x="1974" y="240"/>
                      </a:lnTo>
                      <a:lnTo>
                        <a:pt x="1974" y="240"/>
                      </a:lnTo>
                      <a:lnTo>
                        <a:pt x="1980" y="236"/>
                      </a:lnTo>
                      <a:lnTo>
                        <a:pt x="1984" y="232"/>
                      </a:lnTo>
                      <a:lnTo>
                        <a:pt x="1994" y="218"/>
                      </a:lnTo>
                      <a:lnTo>
                        <a:pt x="2006" y="202"/>
                      </a:lnTo>
                      <a:lnTo>
                        <a:pt x="2028" y="156"/>
                      </a:lnTo>
                      <a:lnTo>
                        <a:pt x="2038" y="114"/>
                      </a:lnTo>
                      <a:lnTo>
                        <a:pt x="2036" y="78"/>
                      </a:lnTo>
                      <a:close/>
                      <a:moveTo>
                        <a:pt x="1014" y="582"/>
                      </a:moveTo>
                      <a:lnTo>
                        <a:pt x="1014" y="584"/>
                      </a:lnTo>
                      <a:lnTo>
                        <a:pt x="1014" y="582"/>
                      </a:lnTo>
                      <a:lnTo>
                        <a:pt x="1014" y="582"/>
                      </a:lnTo>
                      <a:lnTo>
                        <a:pt x="1014" y="582"/>
                      </a:lnTo>
                      <a:close/>
                    </a:path>
                  </a:pathLst>
                </a:custGeom>
                <a:solidFill>
                  <a:schemeClr val="bg2">
                    <a:lumMod val="60000"/>
                    <a:lumOff val="40000"/>
                    <a:alpha val="21000"/>
                  </a:schemeClr>
                </a:solidFill>
                <a:ln w="9525">
                  <a:noFill/>
                  <a:round/>
                  <a:headEnd/>
                  <a:tailEnd/>
                </a:ln>
                <a:effectLst>
                  <a:glow rad="50800">
                    <a:schemeClr val="bg2">
                      <a:lumMod val="60000"/>
                      <a:lumOff val="40000"/>
                      <a:alpha val="33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126" name="Freeform 89"/>
                <p:cNvSpPr>
                  <a:spLocks noEditPoints="1"/>
                </p:cNvSpPr>
                <p:nvPr/>
              </p:nvSpPr>
              <p:spPr bwMode="auto">
                <a:xfrm rot="2303669">
                  <a:off x="2048564" y="7997672"/>
                  <a:ext cx="3812097" cy="3250945"/>
                </a:xfrm>
                <a:custGeom>
                  <a:avLst/>
                  <a:gdLst/>
                  <a:ahLst/>
                  <a:cxnLst>
                    <a:cxn ang="0">
                      <a:pos x="1778" y="8"/>
                    </a:cxn>
                    <a:cxn ang="0">
                      <a:pos x="1424" y="184"/>
                    </a:cxn>
                    <a:cxn ang="0">
                      <a:pos x="1152" y="514"/>
                    </a:cxn>
                    <a:cxn ang="0">
                      <a:pos x="1064" y="610"/>
                    </a:cxn>
                    <a:cxn ang="0">
                      <a:pos x="1042" y="574"/>
                    </a:cxn>
                    <a:cxn ang="0">
                      <a:pos x="1014" y="574"/>
                    </a:cxn>
                    <a:cxn ang="0">
                      <a:pos x="982" y="586"/>
                    </a:cxn>
                    <a:cxn ang="0">
                      <a:pos x="964" y="644"/>
                    </a:cxn>
                    <a:cxn ang="0">
                      <a:pos x="774" y="350"/>
                    </a:cxn>
                    <a:cxn ang="0">
                      <a:pos x="432" y="66"/>
                    </a:cxn>
                    <a:cxn ang="0">
                      <a:pos x="60" y="14"/>
                    </a:cxn>
                    <a:cxn ang="0">
                      <a:pos x="58" y="236"/>
                    </a:cxn>
                    <a:cxn ang="0">
                      <a:pos x="100" y="298"/>
                    </a:cxn>
                    <a:cxn ang="0">
                      <a:pos x="154" y="358"/>
                    </a:cxn>
                    <a:cxn ang="0">
                      <a:pos x="190" y="458"/>
                    </a:cxn>
                    <a:cxn ang="0">
                      <a:pos x="216" y="506"/>
                    </a:cxn>
                    <a:cxn ang="0">
                      <a:pos x="228" y="580"/>
                    </a:cxn>
                    <a:cxn ang="0">
                      <a:pos x="252" y="632"/>
                    </a:cxn>
                    <a:cxn ang="0">
                      <a:pos x="320" y="740"/>
                    </a:cxn>
                    <a:cxn ang="0">
                      <a:pos x="628" y="780"/>
                    </a:cxn>
                    <a:cxn ang="0">
                      <a:pos x="422" y="938"/>
                    </a:cxn>
                    <a:cxn ang="0">
                      <a:pos x="446" y="1044"/>
                    </a:cxn>
                    <a:cxn ang="0">
                      <a:pos x="548" y="1174"/>
                    </a:cxn>
                    <a:cxn ang="0">
                      <a:pos x="588" y="1256"/>
                    </a:cxn>
                    <a:cxn ang="0">
                      <a:pos x="646" y="1306"/>
                    </a:cxn>
                    <a:cxn ang="0">
                      <a:pos x="650" y="1464"/>
                    </a:cxn>
                    <a:cxn ang="0">
                      <a:pos x="562" y="1580"/>
                    </a:cxn>
                    <a:cxn ang="0">
                      <a:pos x="516" y="1698"/>
                    </a:cxn>
                    <a:cxn ang="0">
                      <a:pos x="554" y="1734"/>
                    </a:cxn>
                    <a:cxn ang="0">
                      <a:pos x="670" y="1586"/>
                    </a:cxn>
                    <a:cxn ang="0">
                      <a:pos x="770" y="1476"/>
                    </a:cxn>
                    <a:cxn ang="0">
                      <a:pos x="890" y="1070"/>
                    </a:cxn>
                    <a:cxn ang="0">
                      <a:pos x="938" y="954"/>
                    </a:cxn>
                    <a:cxn ang="0">
                      <a:pos x="962" y="1146"/>
                    </a:cxn>
                    <a:cxn ang="0">
                      <a:pos x="1022" y="1320"/>
                    </a:cxn>
                    <a:cxn ang="0">
                      <a:pos x="1076" y="1068"/>
                    </a:cxn>
                    <a:cxn ang="0">
                      <a:pos x="1106" y="958"/>
                    </a:cxn>
                    <a:cxn ang="0">
                      <a:pos x="1160" y="1136"/>
                    </a:cxn>
                    <a:cxn ang="0">
                      <a:pos x="1268" y="1476"/>
                    </a:cxn>
                    <a:cxn ang="0">
                      <a:pos x="1366" y="1586"/>
                    </a:cxn>
                    <a:cxn ang="0">
                      <a:pos x="1494" y="1738"/>
                    </a:cxn>
                    <a:cxn ang="0">
                      <a:pos x="1520" y="1676"/>
                    </a:cxn>
                    <a:cxn ang="0">
                      <a:pos x="1456" y="1558"/>
                    </a:cxn>
                    <a:cxn ang="0">
                      <a:pos x="1382" y="1442"/>
                    </a:cxn>
                    <a:cxn ang="0">
                      <a:pos x="1396" y="1300"/>
                    </a:cxn>
                    <a:cxn ang="0">
                      <a:pos x="1460" y="1236"/>
                    </a:cxn>
                    <a:cxn ang="0">
                      <a:pos x="1508" y="1166"/>
                    </a:cxn>
                    <a:cxn ang="0">
                      <a:pos x="1600" y="1020"/>
                    </a:cxn>
                    <a:cxn ang="0">
                      <a:pos x="1596" y="918"/>
                    </a:cxn>
                    <a:cxn ang="0">
                      <a:pos x="1454" y="772"/>
                    </a:cxn>
                    <a:cxn ang="0">
                      <a:pos x="1722" y="734"/>
                    </a:cxn>
                    <a:cxn ang="0">
                      <a:pos x="1788" y="628"/>
                    </a:cxn>
                    <a:cxn ang="0">
                      <a:pos x="1820" y="562"/>
                    </a:cxn>
                    <a:cxn ang="0">
                      <a:pos x="1824" y="498"/>
                    </a:cxn>
                    <a:cxn ang="0">
                      <a:pos x="1846" y="452"/>
                    </a:cxn>
                    <a:cxn ang="0">
                      <a:pos x="1884" y="358"/>
                    </a:cxn>
                    <a:cxn ang="0">
                      <a:pos x="1946" y="286"/>
                    </a:cxn>
                    <a:cxn ang="0">
                      <a:pos x="1984" y="232"/>
                    </a:cxn>
                    <a:cxn ang="0">
                      <a:pos x="1014" y="582"/>
                    </a:cxn>
                  </a:cxnLst>
                  <a:rect l="0" t="0" r="r" b="b"/>
                  <a:pathLst>
                    <a:path w="2038" h="1738">
                      <a:moveTo>
                        <a:pt x="2036" y="78"/>
                      </a:moveTo>
                      <a:lnTo>
                        <a:pt x="2018" y="44"/>
                      </a:lnTo>
                      <a:lnTo>
                        <a:pt x="1978" y="14"/>
                      </a:lnTo>
                      <a:lnTo>
                        <a:pt x="1916" y="2"/>
                      </a:lnTo>
                      <a:lnTo>
                        <a:pt x="1850" y="0"/>
                      </a:lnTo>
                      <a:lnTo>
                        <a:pt x="1850" y="0"/>
                      </a:lnTo>
                      <a:lnTo>
                        <a:pt x="1832" y="0"/>
                      </a:lnTo>
                      <a:lnTo>
                        <a:pt x="1808" y="4"/>
                      </a:lnTo>
                      <a:lnTo>
                        <a:pt x="1778" y="8"/>
                      </a:lnTo>
                      <a:lnTo>
                        <a:pt x="1742" y="16"/>
                      </a:lnTo>
                      <a:lnTo>
                        <a:pt x="1702" y="28"/>
                      </a:lnTo>
                      <a:lnTo>
                        <a:pt x="1656" y="46"/>
                      </a:lnTo>
                      <a:lnTo>
                        <a:pt x="1606" y="66"/>
                      </a:lnTo>
                      <a:lnTo>
                        <a:pt x="1606" y="66"/>
                      </a:lnTo>
                      <a:lnTo>
                        <a:pt x="1558" y="92"/>
                      </a:lnTo>
                      <a:lnTo>
                        <a:pt x="1510" y="120"/>
                      </a:lnTo>
                      <a:lnTo>
                        <a:pt x="1466" y="152"/>
                      </a:lnTo>
                      <a:lnTo>
                        <a:pt x="1424" y="184"/>
                      </a:lnTo>
                      <a:lnTo>
                        <a:pt x="1382" y="222"/>
                      </a:lnTo>
                      <a:lnTo>
                        <a:pt x="1342" y="260"/>
                      </a:lnTo>
                      <a:lnTo>
                        <a:pt x="1302" y="304"/>
                      </a:lnTo>
                      <a:lnTo>
                        <a:pt x="1264" y="350"/>
                      </a:lnTo>
                      <a:lnTo>
                        <a:pt x="1264" y="350"/>
                      </a:lnTo>
                      <a:lnTo>
                        <a:pt x="1234" y="388"/>
                      </a:lnTo>
                      <a:lnTo>
                        <a:pt x="1204" y="430"/>
                      </a:lnTo>
                      <a:lnTo>
                        <a:pt x="1176" y="472"/>
                      </a:lnTo>
                      <a:lnTo>
                        <a:pt x="1152" y="514"/>
                      </a:lnTo>
                      <a:lnTo>
                        <a:pt x="1110" y="590"/>
                      </a:lnTo>
                      <a:lnTo>
                        <a:pt x="1080" y="646"/>
                      </a:lnTo>
                      <a:lnTo>
                        <a:pt x="1080" y="646"/>
                      </a:lnTo>
                      <a:lnTo>
                        <a:pt x="1074" y="644"/>
                      </a:lnTo>
                      <a:lnTo>
                        <a:pt x="1074" y="644"/>
                      </a:lnTo>
                      <a:lnTo>
                        <a:pt x="1068" y="632"/>
                      </a:lnTo>
                      <a:lnTo>
                        <a:pt x="1060" y="618"/>
                      </a:lnTo>
                      <a:lnTo>
                        <a:pt x="1060" y="618"/>
                      </a:lnTo>
                      <a:lnTo>
                        <a:pt x="1064" y="610"/>
                      </a:lnTo>
                      <a:lnTo>
                        <a:pt x="1066" y="602"/>
                      </a:lnTo>
                      <a:lnTo>
                        <a:pt x="1066" y="602"/>
                      </a:lnTo>
                      <a:lnTo>
                        <a:pt x="1064" y="592"/>
                      </a:lnTo>
                      <a:lnTo>
                        <a:pt x="1060" y="586"/>
                      </a:lnTo>
                      <a:lnTo>
                        <a:pt x="1052" y="580"/>
                      </a:lnTo>
                      <a:lnTo>
                        <a:pt x="1042" y="578"/>
                      </a:lnTo>
                      <a:lnTo>
                        <a:pt x="1042" y="578"/>
                      </a:lnTo>
                      <a:lnTo>
                        <a:pt x="1040" y="580"/>
                      </a:lnTo>
                      <a:lnTo>
                        <a:pt x="1042" y="574"/>
                      </a:lnTo>
                      <a:lnTo>
                        <a:pt x="1036" y="574"/>
                      </a:lnTo>
                      <a:lnTo>
                        <a:pt x="1032" y="574"/>
                      </a:lnTo>
                      <a:lnTo>
                        <a:pt x="1032" y="574"/>
                      </a:lnTo>
                      <a:lnTo>
                        <a:pt x="1024" y="568"/>
                      </a:lnTo>
                      <a:lnTo>
                        <a:pt x="1024" y="568"/>
                      </a:lnTo>
                      <a:lnTo>
                        <a:pt x="1022" y="568"/>
                      </a:lnTo>
                      <a:lnTo>
                        <a:pt x="1018" y="570"/>
                      </a:lnTo>
                      <a:lnTo>
                        <a:pt x="1012" y="570"/>
                      </a:lnTo>
                      <a:lnTo>
                        <a:pt x="1014" y="574"/>
                      </a:lnTo>
                      <a:lnTo>
                        <a:pt x="1008" y="574"/>
                      </a:lnTo>
                      <a:lnTo>
                        <a:pt x="1004" y="574"/>
                      </a:lnTo>
                      <a:lnTo>
                        <a:pt x="1008" y="580"/>
                      </a:lnTo>
                      <a:lnTo>
                        <a:pt x="1008" y="580"/>
                      </a:lnTo>
                      <a:lnTo>
                        <a:pt x="1008" y="580"/>
                      </a:lnTo>
                      <a:lnTo>
                        <a:pt x="1000" y="578"/>
                      </a:lnTo>
                      <a:lnTo>
                        <a:pt x="1000" y="578"/>
                      </a:lnTo>
                      <a:lnTo>
                        <a:pt x="990" y="580"/>
                      </a:lnTo>
                      <a:lnTo>
                        <a:pt x="982" y="586"/>
                      </a:lnTo>
                      <a:lnTo>
                        <a:pt x="978" y="592"/>
                      </a:lnTo>
                      <a:lnTo>
                        <a:pt x="976" y="602"/>
                      </a:lnTo>
                      <a:lnTo>
                        <a:pt x="976" y="602"/>
                      </a:lnTo>
                      <a:lnTo>
                        <a:pt x="978" y="608"/>
                      </a:lnTo>
                      <a:lnTo>
                        <a:pt x="980" y="616"/>
                      </a:lnTo>
                      <a:lnTo>
                        <a:pt x="980" y="616"/>
                      </a:lnTo>
                      <a:lnTo>
                        <a:pt x="970" y="632"/>
                      </a:lnTo>
                      <a:lnTo>
                        <a:pt x="964" y="644"/>
                      </a:lnTo>
                      <a:lnTo>
                        <a:pt x="964" y="644"/>
                      </a:lnTo>
                      <a:lnTo>
                        <a:pt x="958" y="646"/>
                      </a:lnTo>
                      <a:lnTo>
                        <a:pt x="958" y="646"/>
                      </a:lnTo>
                      <a:lnTo>
                        <a:pt x="928" y="590"/>
                      </a:lnTo>
                      <a:lnTo>
                        <a:pt x="886" y="514"/>
                      </a:lnTo>
                      <a:lnTo>
                        <a:pt x="860" y="472"/>
                      </a:lnTo>
                      <a:lnTo>
                        <a:pt x="834" y="430"/>
                      </a:lnTo>
                      <a:lnTo>
                        <a:pt x="804" y="388"/>
                      </a:lnTo>
                      <a:lnTo>
                        <a:pt x="774" y="350"/>
                      </a:lnTo>
                      <a:lnTo>
                        <a:pt x="774" y="350"/>
                      </a:lnTo>
                      <a:lnTo>
                        <a:pt x="736" y="304"/>
                      </a:lnTo>
                      <a:lnTo>
                        <a:pt x="696" y="260"/>
                      </a:lnTo>
                      <a:lnTo>
                        <a:pt x="656" y="222"/>
                      </a:lnTo>
                      <a:lnTo>
                        <a:pt x="614" y="184"/>
                      </a:lnTo>
                      <a:lnTo>
                        <a:pt x="572" y="152"/>
                      </a:lnTo>
                      <a:lnTo>
                        <a:pt x="528" y="120"/>
                      </a:lnTo>
                      <a:lnTo>
                        <a:pt x="480" y="92"/>
                      </a:lnTo>
                      <a:lnTo>
                        <a:pt x="432" y="66"/>
                      </a:lnTo>
                      <a:lnTo>
                        <a:pt x="432" y="66"/>
                      </a:lnTo>
                      <a:lnTo>
                        <a:pt x="382" y="46"/>
                      </a:lnTo>
                      <a:lnTo>
                        <a:pt x="336" y="28"/>
                      </a:lnTo>
                      <a:lnTo>
                        <a:pt x="296" y="16"/>
                      </a:lnTo>
                      <a:lnTo>
                        <a:pt x="260" y="8"/>
                      </a:lnTo>
                      <a:lnTo>
                        <a:pt x="230" y="4"/>
                      </a:lnTo>
                      <a:lnTo>
                        <a:pt x="206" y="0"/>
                      </a:lnTo>
                      <a:lnTo>
                        <a:pt x="188" y="0"/>
                      </a:lnTo>
                      <a:lnTo>
                        <a:pt x="122" y="2"/>
                      </a:lnTo>
                      <a:lnTo>
                        <a:pt x="60" y="14"/>
                      </a:lnTo>
                      <a:lnTo>
                        <a:pt x="20" y="44"/>
                      </a:lnTo>
                      <a:lnTo>
                        <a:pt x="2" y="78"/>
                      </a:lnTo>
                      <a:lnTo>
                        <a:pt x="0" y="114"/>
                      </a:lnTo>
                      <a:lnTo>
                        <a:pt x="10" y="156"/>
                      </a:lnTo>
                      <a:lnTo>
                        <a:pt x="32" y="202"/>
                      </a:lnTo>
                      <a:lnTo>
                        <a:pt x="32" y="202"/>
                      </a:lnTo>
                      <a:lnTo>
                        <a:pt x="42" y="218"/>
                      </a:lnTo>
                      <a:lnTo>
                        <a:pt x="54" y="232"/>
                      </a:lnTo>
                      <a:lnTo>
                        <a:pt x="58" y="236"/>
                      </a:lnTo>
                      <a:lnTo>
                        <a:pt x="64" y="240"/>
                      </a:lnTo>
                      <a:lnTo>
                        <a:pt x="64" y="240"/>
                      </a:lnTo>
                      <a:lnTo>
                        <a:pt x="68" y="242"/>
                      </a:lnTo>
                      <a:lnTo>
                        <a:pt x="72" y="246"/>
                      </a:lnTo>
                      <a:lnTo>
                        <a:pt x="78" y="258"/>
                      </a:lnTo>
                      <a:lnTo>
                        <a:pt x="82" y="272"/>
                      </a:lnTo>
                      <a:lnTo>
                        <a:pt x="82" y="272"/>
                      </a:lnTo>
                      <a:lnTo>
                        <a:pt x="90" y="286"/>
                      </a:lnTo>
                      <a:lnTo>
                        <a:pt x="100" y="298"/>
                      </a:lnTo>
                      <a:lnTo>
                        <a:pt x="108" y="302"/>
                      </a:lnTo>
                      <a:lnTo>
                        <a:pt x="114" y="308"/>
                      </a:lnTo>
                      <a:lnTo>
                        <a:pt x="114" y="308"/>
                      </a:lnTo>
                      <a:lnTo>
                        <a:pt x="122" y="312"/>
                      </a:lnTo>
                      <a:lnTo>
                        <a:pt x="128" y="318"/>
                      </a:lnTo>
                      <a:lnTo>
                        <a:pt x="140" y="332"/>
                      </a:lnTo>
                      <a:lnTo>
                        <a:pt x="150" y="348"/>
                      </a:lnTo>
                      <a:lnTo>
                        <a:pt x="154" y="358"/>
                      </a:lnTo>
                      <a:lnTo>
                        <a:pt x="154" y="358"/>
                      </a:lnTo>
                      <a:lnTo>
                        <a:pt x="156" y="364"/>
                      </a:lnTo>
                      <a:lnTo>
                        <a:pt x="158" y="370"/>
                      </a:lnTo>
                      <a:lnTo>
                        <a:pt x="170" y="384"/>
                      </a:lnTo>
                      <a:lnTo>
                        <a:pt x="186" y="404"/>
                      </a:lnTo>
                      <a:lnTo>
                        <a:pt x="186" y="404"/>
                      </a:lnTo>
                      <a:lnTo>
                        <a:pt x="190" y="428"/>
                      </a:lnTo>
                      <a:lnTo>
                        <a:pt x="192" y="446"/>
                      </a:lnTo>
                      <a:lnTo>
                        <a:pt x="192" y="452"/>
                      </a:lnTo>
                      <a:lnTo>
                        <a:pt x="190" y="458"/>
                      </a:lnTo>
                      <a:lnTo>
                        <a:pt x="190" y="458"/>
                      </a:lnTo>
                      <a:lnTo>
                        <a:pt x="188" y="462"/>
                      </a:lnTo>
                      <a:lnTo>
                        <a:pt x="188" y="466"/>
                      </a:lnTo>
                      <a:lnTo>
                        <a:pt x="194" y="474"/>
                      </a:lnTo>
                      <a:lnTo>
                        <a:pt x="206" y="484"/>
                      </a:lnTo>
                      <a:lnTo>
                        <a:pt x="206" y="484"/>
                      </a:lnTo>
                      <a:lnTo>
                        <a:pt x="210" y="488"/>
                      </a:lnTo>
                      <a:lnTo>
                        <a:pt x="214" y="498"/>
                      </a:lnTo>
                      <a:lnTo>
                        <a:pt x="216" y="506"/>
                      </a:lnTo>
                      <a:lnTo>
                        <a:pt x="218" y="512"/>
                      </a:lnTo>
                      <a:lnTo>
                        <a:pt x="218" y="518"/>
                      </a:lnTo>
                      <a:lnTo>
                        <a:pt x="214" y="526"/>
                      </a:lnTo>
                      <a:lnTo>
                        <a:pt x="214" y="526"/>
                      </a:lnTo>
                      <a:lnTo>
                        <a:pt x="212" y="532"/>
                      </a:lnTo>
                      <a:lnTo>
                        <a:pt x="212" y="542"/>
                      </a:lnTo>
                      <a:lnTo>
                        <a:pt x="214" y="552"/>
                      </a:lnTo>
                      <a:lnTo>
                        <a:pt x="218" y="562"/>
                      </a:lnTo>
                      <a:lnTo>
                        <a:pt x="228" y="580"/>
                      </a:lnTo>
                      <a:lnTo>
                        <a:pt x="232" y="586"/>
                      </a:lnTo>
                      <a:lnTo>
                        <a:pt x="236" y="590"/>
                      </a:lnTo>
                      <a:lnTo>
                        <a:pt x="236" y="590"/>
                      </a:lnTo>
                      <a:lnTo>
                        <a:pt x="238" y="594"/>
                      </a:lnTo>
                      <a:lnTo>
                        <a:pt x="242" y="598"/>
                      </a:lnTo>
                      <a:lnTo>
                        <a:pt x="246" y="612"/>
                      </a:lnTo>
                      <a:lnTo>
                        <a:pt x="250" y="628"/>
                      </a:lnTo>
                      <a:lnTo>
                        <a:pt x="250" y="628"/>
                      </a:lnTo>
                      <a:lnTo>
                        <a:pt x="252" y="632"/>
                      </a:lnTo>
                      <a:lnTo>
                        <a:pt x="254" y="642"/>
                      </a:lnTo>
                      <a:lnTo>
                        <a:pt x="264" y="656"/>
                      </a:lnTo>
                      <a:lnTo>
                        <a:pt x="278" y="678"/>
                      </a:lnTo>
                      <a:lnTo>
                        <a:pt x="278" y="678"/>
                      </a:lnTo>
                      <a:lnTo>
                        <a:pt x="294" y="698"/>
                      </a:lnTo>
                      <a:lnTo>
                        <a:pt x="304" y="712"/>
                      </a:lnTo>
                      <a:lnTo>
                        <a:pt x="316" y="734"/>
                      </a:lnTo>
                      <a:lnTo>
                        <a:pt x="316" y="734"/>
                      </a:lnTo>
                      <a:lnTo>
                        <a:pt x="320" y="740"/>
                      </a:lnTo>
                      <a:lnTo>
                        <a:pt x="326" y="744"/>
                      </a:lnTo>
                      <a:lnTo>
                        <a:pt x="344" y="752"/>
                      </a:lnTo>
                      <a:lnTo>
                        <a:pt x="364" y="760"/>
                      </a:lnTo>
                      <a:lnTo>
                        <a:pt x="414" y="768"/>
                      </a:lnTo>
                      <a:lnTo>
                        <a:pt x="468" y="768"/>
                      </a:lnTo>
                      <a:lnTo>
                        <a:pt x="516" y="768"/>
                      </a:lnTo>
                      <a:lnTo>
                        <a:pt x="584" y="772"/>
                      </a:lnTo>
                      <a:lnTo>
                        <a:pt x="626" y="778"/>
                      </a:lnTo>
                      <a:lnTo>
                        <a:pt x="628" y="780"/>
                      </a:lnTo>
                      <a:lnTo>
                        <a:pt x="628" y="780"/>
                      </a:lnTo>
                      <a:lnTo>
                        <a:pt x="596" y="796"/>
                      </a:lnTo>
                      <a:lnTo>
                        <a:pt x="568" y="814"/>
                      </a:lnTo>
                      <a:lnTo>
                        <a:pt x="542" y="832"/>
                      </a:lnTo>
                      <a:lnTo>
                        <a:pt x="518" y="850"/>
                      </a:lnTo>
                      <a:lnTo>
                        <a:pt x="518" y="850"/>
                      </a:lnTo>
                      <a:lnTo>
                        <a:pt x="472" y="890"/>
                      </a:lnTo>
                      <a:lnTo>
                        <a:pt x="442" y="918"/>
                      </a:lnTo>
                      <a:lnTo>
                        <a:pt x="422" y="938"/>
                      </a:lnTo>
                      <a:lnTo>
                        <a:pt x="414" y="952"/>
                      </a:lnTo>
                      <a:lnTo>
                        <a:pt x="412" y="958"/>
                      </a:lnTo>
                      <a:lnTo>
                        <a:pt x="416" y="962"/>
                      </a:lnTo>
                      <a:lnTo>
                        <a:pt x="418" y="962"/>
                      </a:lnTo>
                      <a:lnTo>
                        <a:pt x="420" y="962"/>
                      </a:lnTo>
                      <a:lnTo>
                        <a:pt x="430" y="996"/>
                      </a:lnTo>
                      <a:lnTo>
                        <a:pt x="430" y="996"/>
                      </a:lnTo>
                      <a:lnTo>
                        <a:pt x="438" y="1020"/>
                      </a:lnTo>
                      <a:lnTo>
                        <a:pt x="446" y="1044"/>
                      </a:lnTo>
                      <a:lnTo>
                        <a:pt x="458" y="1074"/>
                      </a:lnTo>
                      <a:lnTo>
                        <a:pt x="474" y="1102"/>
                      </a:lnTo>
                      <a:lnTo>
                        <a:pt x="490" y="1130"/>
                      </a:lnTo>
                      <a:lnTo>
                        <a:pt x="500" y="1142"/>
                      </a:lnTo>
                      <a:lnTo>
                        <a:pt x="510" y="1152"/>
                      </a:lnTo>
                      <a:lnTo>
                        <a:pt x="520" y="1160"/>
                      </a:lnTo>
                      <a:lnTo>
                        <a:pt x="530" y="1166"/>
                      </a:lnTo>
                      <a:lnTo>
                        <a:pt x="530" y="1166"/>
                      </a:lnTo>
                      <a:lnTo>
                        <a:pt x="548" y="1174"/>
                      </a:lnTo>
                      <a:lnTo>
                        <a:pt x="560" y="1184"/>
                      </a:lnTo>
                      <a:lnTo>
                        <a:pt x="568" y="1194"/>
                      </a:lnTo>
                      <a:lnTo>
                        <a:pt x="572" y="1204"/>
                      </a:lnTo>
                      <a:lnTo>
                        <a:pt x="574" y="1214"/>
                      </a:lnTo>
                      <a:lnTo>
                        <a:pt x="574" y="1222"/>
                      </a:lnTo>
                      <a:lnTo>
                        <a:pt x="574" y="1228"/>
                      </a:lnTo>
                      <a:lnTo>
                        <a:pt x="574" y="1228"/>
                      </a:lnTo>
                      <a:lnTo>
                        <a:pt x="578" y="1236"/>
                      </a:lnTo>
                      <a:lnTo>
                        <a:pt x="588" y="1256"/>
                      </a:lnTo>
                      <a:lnTo>
                        <a:pt x="596" y="1268"/>
                      </a:lnTo>
                      <a:lnTo>
                        <a:pt x="604" y="1278"/>
                      </a:lnTo>
                      <a:lnTo>
                        <a:pt x="616" y="1284"/>
                      </a:lnTo>
                      <a:lnTo>
                        <a:pt x="626" y="1288"/>
                      </a:lnTo>
                      <a:lnTo>
                        <a:pt x="626" y="1288"/>
                      </a:lnTo>
                      <a:lnTo>
                        <a:pt x="632" y="1290"/>
                      </a:lnTo>
                      <a:lnTo>
                        <a:pt x="638" y="1294"/>
                      </a:lnTo>
                      <a:lnTo>
                        <a:pt x="642" y="1300"/>
                      </a:lnTo>
                      <a:lnTo>
                        <a:pt x="646" y="1306"/>
                      </a:lnTo>
                      <a:lnTo>
                        <a:pt x="652" y="1322"/>
                      </a:lnTo>
                      <a:lnTo>
                        <a:pt x="656" y="1340"/>
                      </a:lnTo>
                      <a:lnTo>
                        <a:pt x="660" y="1374"/>
                      </a:lnTo>
                      <a:lnTo>
                        <a:pt x="662" y="1388"/>
                      </a:lnTo>
                      <a:lnTo>
                        <a:pt x="662" y="1388"/>
                      </a:lnTo>
                      <a:lnTo>
                        <a:pt x="662" y="1404"/>
                      </a:lnTo>
                      <a:lnTo>
                        <a:pt x="660" y="1420"/>
                      </a:lnTo>
                      <a:lnTo>
                        <a:pt x="656" y="1442"/>
                      </a:lnTo>
                      <a:lnTo>
                        <a:pt x="650" y="1464"/>
                      </a:lnTo>
                      <a:lnTo>
                        <a:pt x="642" y="1486"/>
                      </a:lnTo>
                      <a:lnTo>
                        <a:pt x="636" y="1498"/>
                      </a:lnTo>
                      <a:lnTo>
                        <a:pt x="630" y="1508"/>
                      </a:lnTo>
                      <a:lnTo>
                        <a:pt x="622" y="1518"/>
                      </a:lnTo>
                      <a:lnTo>
                        <a:pt x="612" y="1528"/>
                      </a:lnTo>
                      <a:lnTo>
                        <a:pt x="612" y="1528"/>
                      </a:lnTo>
                      <a:lnTo>
                        <a:pt x="596" y="1544"/>
                      </a:lnTo>
                      <a:lnTo>
                        <a:pt x="582" y="1558"/>
                      </a:lnTo>
                      <a:lnTo>
                        <a:pt x="562" y="1580"/>
                      </a:lnTo>
                      <a:lnTo>
                        <a:pt x="550" y="1596"/>
                      </a:lnTo>
                      <a:lnTo>
                        <a:pt x="548" y="1602"/>
                      </a:lnTo>
                      <a:lnTo>
                        <a:pt x="548" y="1602"/>
                      </a:lnTo>
                      <a:lnTo>
                        <a:pt x="538" y="1616"/>
                      </a:lnTo>
                      <a:lnTo>
                        <a:pt x="530" y="1632"/>
                      </a:lnTo>
                      <a:lnTo>
                        <a:pt x="522" y="1652"/>
                      </a:lnTo>
                      <a:lnTo>
                        <a:pt x="522" y="1652"/>
                      </a:lnTo>
                      <a:lnTo>
                        <a:pt x="518" y="1676"/>
                      </a:lnTo>
                      <a:lnTo>
                        <a:pt x="516" y="1698"/>
                      </a:lnTo>
                      <a:lnTo>
                        <a:pt x="518" y="1716"/>
                      </a:lnTo>
                      <a:lnTo>
                        <a:pt x="520" y="1724"/>
                      </a:lnTo>
                      <a:lnTo>
                        <a:pt x="522" y="1732"/>
                      </a:lnTo>
                      <a:lnTo>
                        <a:pt x="522" y="1732"/>
                      </a:lnTo>
                      <a:lnTo>
                        <a:pt x="526" y="1736"/>
                      </a:lnTo>
                      <a:lnTo>
                        <a:pt x="532" y="1738"/>
                      </a:lnTo>
                      <a:lnTo>
                        <a:pt x="538" y="1738"/>
                      </a:lnTo>
                      <a:lnTo>
                        <a:pt x="544" y="1738"/>
                      </a:lnTo>
                      <a:lnTo>
                        <a:pt x="554" y="1734"/>
                      </a:lnTo>
                      <a:lnTo>
                        <a:pt x="558" y="1732"/>
                      </a:lnTo>
                      <a:lnTo>
                        <a:pt x="640" y="1640"/>
                      </a:lnTo>
                      <a:lnTo>
                        <a:pt x="636" y="1610"/>
                      </a:lnTo>
                      <a:lnTo>
                        <a:pt x="636" y="1610"/>
                      </a:lnTo>
                      <a:lnTo>
                        <a:pt x="648" y="1598"/>
                      </a:lnTo>
                      <a:lnTo>
                        <a:pt x="658" y="1590"/>
                      </a:lnTo>
                      <a:lnTo>
                        <a:pt x="664" y="1588"/>
                      </a:lnTo>
                      <a:lnTo>
                        <a:pt x="670" y="1586"/>
                      </a:lnTo>
                      <a:lnTo>
                        <a:pt x="670" y="1586"/>
                      </a:lnTo>
                      <a:lnTo>
                        <a:pt x="678" y="1582"/>
                      </a:lnTo>
                      <a:lnTo>
                        <a:pt x="684" y="1578"/>
                      </a:lnTo>
                      <a:lnTo>
                        <a:pt x="698" y="1562"/>
                      </a:lnTo>
                      <a:lnTo>
                        <a:pt x="712" y="1538"/>
                      </a:lnTo>
                      <a:lnTo>
                        <a:pt x="712" y="1538"/>
                      </a:lnTo>
                      <a:lnTo>
                        <a:pt x="732" y="1520"/>
                      </a:lnTo>
                      <a:lnTo>
                        <a:pt x="752" y="1500"/>
                      </a:lnTo>
                      <a:lnTo>
                        <a:pt x="770" y="1476"/>
                      </a:lnTo>
                      <a:lnTo>
                        <a:pt x="770" y="1476"/>
                      </a:lnTo>
                      <a:lnTo>
                        <a:pt x="790" y="1446"/>
                      </a:lnTo>
                      <a:lnTo>
                        <a:pt x="812" y="1410"/>
                      </a:lnTo>
                      <a:lnTo>
                        <a:pt x="830" y="1374"/>
                      </a:lnTo>
                      <a:lnTo>
                        <a:pt x="836" y="1356"/>
                      </a:lnTo>
                      <a:lnTo>
                        <a:pt x="840" y="1342"/>
                      </a:lnTo>
                      <a:lnTo>
                        <a:pt x="840" y="1342"/>
                      </a:lnTo>
                      <a:lnTo>
                        <a:pt x="854" y="1266"/>
                      </a:lnTo>
                      <a:lnTo>
                        <a:pt x="878" y="1136"/>
                      </a:lnTo>
                      <a:lnTo>
                        <a:pt x="890" y="1070"/>
                      </a:lnTo>
                      <a:lnTo>
                        <a:pt x="904" y="1014"/>
                      </a:lnTo>
                      <a:lnTo>
                        <a:pt x="910" y="992"/>
                      </a:lnTo>
                      <a:lnTo>
                        <a:pt x="916" y="974"/>
                      </a:lnTo>
                      <a:lnTo>
                        <a:pt x="922" y="964"/>
                      </a:lnTo>
                      <a:lnTo>
                        <a:pt x="924" y="960"/>
                      </a:lnTo>
                      <a:lnTo>
                        <a:pt x="926" y="960"/>
                      </a:lnTo>
                      <a:lnTo>
                        <a:pt x="926" y="960"/>
                      </a:lnTo>
                      <a:lnTo>
                        <a:pt x="932" y="958"/>
                      </a:lnTo>
                      <a:lnTo>
                        <a:pt x="938" y="954"/>
                      </a:lnTo>
                      <a:lnTo>
                        <a:pt x="950" y="942"/>
                      </a:lnTo>
                      <a:lnTo>
                        <a:pt x="964" y="926"/>
                      </a:lnTo>
                      <a:lnTo>
                        <a:pt x="976" y="908"/>
                      </a:lnTo>
                      <a:lnTo>
                        <a:pt x="968" y="972"/>
                      </a:lnTo>
                      <a:lnTo>
                        <a:pt x="972" y="994"/>
                      </a:lnTo>
                      <a:lnTo>
                        <a:pt x="962" y="1022"/>
                      </a:lnTo>
                      <a:lnTo>
                        <a:pt x="962" y="1068"/>
                      </a:lnTo>
                      <a:lnTo>
                        <a:pt x="962" y="1080"/>
                      </a:lnTo>
                      <a:lnTo>
                        <a:pt x="962" y="1146"/>
                      </a:lnTo>
                      <a:lnTo>
                        <a:pt x="972" y="1150"/>
                      </a:lnTo>
                      <a:lnTo>
                        <a:pt x="972" y="1160"/>
                      </a:lnTo>
                      <a:lnTo>
                        <a:pt x="962" y="1170"/>
                      </a:lnTo>
                      <a:lnTo>
                        <a:pt x="964" y="1202"/>
                      </a:lnTo>
                      <a:lnTo>
                        <a:pt x="964" y="1252"/>
                      </a:lnTo>
                      <a:lnTo>
                        <a:pt x="984" y="1294"/>
                      </a:lnTo>
                      <a:lnTo>
                        <a:pt x="1016" y="1320"/>
                      </a:lnTo>
                      <a:lnTo>
                        <a:pt x="1018" y="1292"/>
                      </a:lnTo>
                      <a:lnTo>
                        <a:pt x="1022" y="1320"/>
                      </a:lnTo>
                      <a:lnTo>
                        <a:pt x="1054" y="1294"/>
                      </a:lnTo>
                      <a:lnTo>
                        <a:pt x="1074" y="1252"/>
                      </a:lnTo>
                      <a:lnTo>
                        <a:pt x="1074" y="1202"/>
                      </a:lnTo>
                      <a:lnTo>
                        <a:pt x="1076" y="1170"/>
                      </a:lnTo>
                      <a:lnTo>
                        <a:pt x="1066" y="1160"/>
                      </a:lnTo>
                      <a:lnTo>
                        <a:pt x="1066" y="1150"/>
                      </a:lnTo>
                      <a:lnTo>
                        <a:pt x="1076" y="1146"/>
                      </a:lnTo>
                      <a:lnTo>
                        <a:pt x="1076" y="1080"/>
                      </a:lnTo>
                      <a:lnTo>
                        <a:pt x="1076" y="1068"/>
                      </a:lnTo>
                      <a:lnTo>
                        <a:pt x="1076" y="1022"/>
                      </a:lnTo>
                      <a:lnTo>
                        <a:pt x="1066" y="994"/>
                      </a:lnTo>
                      <a:lnTo>
                        <a:pt x="1068" y="972"/>
                      </a:lnTo>
                      <a:lnTo>
                        <a:pt x="1062" y="908"/>
                      </a:lnTo>
                      <a:lnTo>
                        <a:pt x="1062" y="908"/>
                      </a:lnTo>
                      <a:lnTo>
                        <a:pt x="1074" y="926"/>
                      </a:lnTo>
                      <a:lnTo>
                        <a:pt x="1088" y="942"/>
                      </a:lnTo>
                      <a:lnTo>
                        <a:pt x="1100" y="954"/>
                      </a:lnTo>
                      <a:lnTo>
                        <a:pt x="1106" y="958"/>
                      </a:lnTo>
                      <a:lnTo>
                        <a:pt x="1112" y="960"/>
                      </a:lnTo>
                      <a:lnTo>
                        <a:pt x="1112" y="960"/>
                      </a:lnTo>
                      <a:lnTo>
                        <a:pt x="1114" y="960"/>
                      </a:lnTo>
                      <a:lnTo>
                        <a:pt x="1116" y="964"/>
                      </a:lnTo>
                      <a:lnTo>
                        <a:pt x="1122" y="974"/>
                      </a:lnTo>
                      <a:lnTo>
                        <a:pt x="1128" y="992"/>
                      </a:lnTo>
                      <a:lnTo>
                        <a:pt x="1134" y="1014"/>
                      </a:lnTo>
                      <a:lnTo>
                        <a:pt x="1148" y="1070"/>
                      </a:lnTo>
                      <a:lnTo>
                        <a:pt x="1160" y="1136"/>
                      </a:lnTo>
                      <a:lnTo>
                        <a:pt x="1184" y="1266"/>
                      </a:lnTo>
                      <a:lnTo>
                        <a:pt x="1198" y="1342"/>
                      </a:lnTo>
                      <a:lnTo>
                        <a:pt x="1198" y="1342"/>
                      </a:lnTo>
                      <a:lnTo>
                        <a:pt x="1202" y="1356"/>
                      </a:lnTo>
                      <a:lnTo>
                        <a:pt x="1208" y="1374"/>
                      </a:lnTo>
                      <a:lnTo>
                        <a:pt x="1226" y="1410"/>
                      </a:lnTo>
                      <a:lnTo>
                        <a:pt x="1248" y="1446"/>
                      </a:lnTo>
                      <a:lnTo>
                        <a:pt x="1268" y="1476"/>
                      </a:lnTo>
                      <a:lnTo>
                        <a:pt x="1268" y="1476"/>
                      </a:lnTo>
                      <a:lnTo>
                        <a:pt x="1286" y="1500"/>
                      </a:lnTo>
                      <a:lnTo>
                        <a:pt x="1304" y="1520"/>
                      </a:lnTo>
                      <a:lnTo>
                        <a:pt x="1326" y="1538"/>
                      </a:lnTo>
                      <a:lnTo>
                        <a:pt x="1326" y="1538"/>
                      </a:lnTo>
                      <a:lnTo>
                        <a:pt x="1340" y="1562"/>
                      </a:lnTo>
                      <a:lnTo>
                        <a:pt x="1354" y="1578"/>
                      </a:lnTo>
                      <a:lnTo>
                        <a:pt x="1360" y="1582"/>
                      </a:lnTo>
                      <a:lnTo>
                        <a:pt x="1366" y="1586"/>
                      </a:lnTo>
                      <a:lnTo>
                        <a:pt x="1366" y="1586"/>
                      </a:lnTo>
                      <a:lnTo>
                        <a:pt x="1374" y="1588"/>
                      </a:lnTo>
                      <a:lnTo>
                        <a:pt x="1380" y="1590"/>
                      </a:lnTo>
                      <a:lnTo>
                        <a:pt x="1390" y="1598"/>
                      </a:lnTo>
                      <a:lnTo>
                        <a:pt x="1402" y="1610"/>
                      </a:lnTo>
                      <a:lnTo>
                        <a:pt x="1398" y="1640"/>
                      </a:lnTo>
                      <a:lnTo>
                        <a:pt x="1480" y="1732"/>
                      </a:lnTo>
                      <a:lnTo>
                        <a:pt x="1480" y="1732"/>
                      </a:lnTo>
                      <a:lnTo>
                        <a:pt x="1484" y="1734"/>
                      </a:lnTo>
                      <a:lnTo>
                        <a:pt x="1494" y="1738"/>
                      </a:lnTo>
                      <a:lnTo>
                        <a:pt x="1500" y="1738"/>
                      </a:lnTo>
                      <a:lnTo>
                        <a:pt x="1506" y="1738"/>
                      </a:lnTo>
                      <a:lnTo>
                        <a:pt x="1512" y="1736"/>
                      </a:lnTo>
                      <a:lnTo>
                        <a:pt x="1516" y="1732"/>
                      </a:lnTo>
                      <a:lnTo>
                        <a:pt x="1516" y="1732"/>
                      </a:lnTo>
                      <a:lnTo>
                        <a:pt x="1518" y="1724"/>
                      </a:lnTo>
                      <a:lnTo>
                        <a:pt x="1520" y="1716"/>
                      </a:lnTo>
                      <a:lnTo>
                        <a:pt x="1522" y="1698"/>
                      </a:lnTo>
                      <a:lnTo>
                        <a:pt x="1520" y="1676"/>
                      </a:lnTo>
                      <a:lnTo>
                        <a:pt x="1516" y="1652"/>
                      </a:lnTo>
                      <a:lnTo>
                        <a:pt x="1516" y="1652"/>
                      </a:lnTo>
                      <a:lnTo>
                        <a:pt x="1508" y="1632"/>
                      </a:lnTo>
                      <a:lnTo>
                        <a:pt x="1500" y="1616"/>
                      </a:lnTo>
                      <a:lnTo>
                        <a:pt x="1490" y="1602"/>
                      </a:lnTo>
                      <a:lnTo>
                        <a:pt x="1490" y="1602"/>
                      </a:lnTo>
                      <a:lnTo>
                        <a:pt x="1486" y="1596"/>
                      </a:lnTo>
                      <a:lnTo>
                        <a:pt x="1476" y="1580"/>
                      </a:lnTo>
                      <a:lnTo>
                        <a:pt x="1456" y="1558"/>
                      </a:lnTo>
                      <a:lnTo>
                        <a:pt x="1442" y="1544"/>
                      </a:lnTo>
                      <a:lnTo>
                        <a:pt x="1424" y="1528"/>
                      </a:lnTo>
                      <a:lnTo>
                        <a:pt x="1424" y="1528"/>
                      </a:lnTo>
                      <a:lnTo>
                        <a:pt x="1416" y="1518"/>
                      </a:lnTo>
                      <a:lnTo>
                        <a:pt x="1408" y="1508"/>
                      </a:lnTo>
                      <a:lnTo>
                        <a:pt x="1402" y="1498"/>
                      </a:lnTo>
                      <a:lnTo>
                        <a:pt x="1396" y="1486"/>
                      </a:lnTo>
                      <a:lnTo>
                        <a:pt x="1386" y="1464"/>
                      </a:lnTo>
                      <a:lnTo>
                        <a:pt x="1382" y="1442"/>
                      </a:lnTo>
                      <a:lnTo>
                        <a:pt x="1378" y="1420"/>
                      </a:lnTo>
                      <a:lnTo>
                        <a:pt x="1376" y="1404"/>
                      </a:lnTo>
                      <a:lnTo>
                        <a:pt x="1376" y="1388"/>
                      </a:lnTo>
                      <a:lnTo>
                        <a:pt x="1376" y="1388"/>
                      </a:lnTo>
                      <a:lnTo>
                        <a:pt x="1378" y="1374"/>
                      </a:lnTo>
                      <a:lnTo>
                        <a:pt x="1382" y="1340"/>
                      </a:lnTo>
                      <a:lnTo>
                        <a:pt x="1386" y="1322"/>
                      </a:lnTo>
                      <a:lnTo>
                        <a:pt x="1392" y="1306"/>
                      </a:lnTo>
                      <a:lnTo>
                        <a:pt x="1396" y="1300"/>
                      </a:lnTo>
                      <a:lnTo>
                        <a:pt x="1400" y="1294"/>
                      </a:lnTo>
                      <a:lnTo>
                        <a:pt x="1406" y="1290"/>
                      </a:lnTo>
                      <a:lnTo>
                        <a:pt x="1410" y="1288"/>
                      </a:lnTo>
                      <a:lnTo>
                        <a:pt x="1410" y="1288"/>
                      </a:lnTo>
                      <a:lnTo>
                        <a:pt x="1422" y="1284"/>
                      </a:lnTo>
                      <a:lnTo>
                        <a:pt x="1432" y="1278"/>
                      </a:lnTo>
                      <a:lnTo>
                        <a:pt x="1442" y="1268"/>
                      </a:lnTo>
                      <a:lnTo>
                        <a:pt x="1450" y="1256"/>
                      </a:lnTo>
                      <a:lnTo>
                        <a:pt x="1460" y="1236"/>
                      </a:lnTo>
                      <a:lnTo>
                        <a:pt x="1464" y="1228"/>
                      </a:lnTo>
                      <a:lnTo>
                        <a:pt x="1464" y="1228"/>
                      </a:lnTo>
                      <a:lnTo>
                        <a:pt x="1464" y="1222"/>
                      </a:lnTo>
                      <a:lnTo>
                        <a:pt x="1464" y="1214"/>
                      </a:lnTo>
                      <a:lnTo>
                        <a:pt x="1466" y="1204"/>
                      </a:lnTo>
                      <a:lnTo>
                        <a:pt x="1470" y="1194"/>
                      </a:lnTo>
                      <a:lnTo>
                        <a:pt x="1478" y="1184"/>
                      </a:lnTo>
                      <a:lnTo>
                        <a:pt x="1490" y="1174"/>
                      </a:lnTo>
                      <a:lnTo>
                        <a:pt x="1508" y="1166"/>
                      </a:lnTo>
                      <a:lnTo>
                        <a:pt x="1508" y="1166"/>
                      </a:lnTo>
                      <a:lnTo>
                        <a:pt x="1518" y="1160"/>
                      </a:lnTo>
                      <a:lnTo>
                        <a:pt x="1528" y="1152"/>
                      </a:lnTo>
                      <a:lnTo>
                        <a:pt x="1538" y="1142"/>
                      </a:lnTo>
                      <a:lnTo>
                        <a:pt x="1548" y="1130"/>
                      </a:lnTo>
                      <a:lnTo>
                        <a:pt x="1564" y="1102"/>
                      </a:lnTo>
                      <a:lnTo>
                        <a:pt x="1580" y="1074"/>
                      </a:lnTo>
                      <a:lnTo>
                        <a:pt x="1592" y="1044"/>
                      </a:lnTo>
                      <a:lnTo>
                        <a:pt x="1600" y="1020"/>
                      </a:lnTo>
                      <a:lnTo>
                        <a:pt x="1608" y="996"/>
                      </a:lnTo>
                      <a:lnTo>
                        <a:pt x="1618" y="962"/>
                      </a:lnTo>
                      <a:lnTo>
                        <a:pt x="1618" y="962"/>
                      </a:lnTo>
                      <a:lnTo>
                        <a:pt x="1620" y="962"/>
                      </a:lnTo>
                      <a:lnTo>
                        <a:pt x="1622" y="962"/>
                      </a:lnTo>
                      <a:lnTo>
                        <a:pt x="1626" y="958"/>
                      </a:lnTo>
                      <a:lnTo>
                        <a:pt x="1624" y="952"/>
                      </a:lnTo>
                      <a:lnTo>
                        <a:pt x="1614" y="938"/>
                      </a:lnTo>
                      <a:lnTo>
                        <a:pt x="1596" y="918"/>
                      </a:lnTo>
                      <a:lnTo>
                        <a:pt x="1566" y="890"/>
                      </a:lnTo>
                      <a:lnTo>
                        <a:pt x="1520" y="850"/>
                      </a:lnTo>
                      <a:lnTo>
                        <a:pt x="1520" y="850"/>
                      </a:lnTo>
                      <a:lnTo>
                        <a:pt x="1496" y="832"/>
                      </a:lnTo>
                      <a:lnTo>
                        <a:pt x="1470" y="814"/>
                      </a:lnTo>
                      <a:lnTo>
                        <a:pt x="1440" y="796"/>
                      </a:lnTo>
                      <a:lnTo>
                        <a:pt x="1410" y="780"/>
                      </a:lnTo>
                      <a:lnTo>
                        <a:pt x="1412" y="778"/>
                      </a:lnTo>
                      <a:lnTo>
                        <a:pt x="1454" y="772"/>
                      </a:lnTo>
                      <a:lnTo>
                        <a:pt x="1522" y="768"/>
                      </a:lnTo>
                      <a:lnTo>
                        <a:pt x="1570" y="768"/>
                      </a:lnTo>
                      <a:lnTo>
                        <a:pt x="1624" y="768"/>
                      </a:lnTo>
                      <a:lnTo>
                        <a:pt x="1674" y="760"/>
                      </a:lnTo>
                      <a:lnTo>
                        <a:pt x="1674" y="760"/>
                      </a:lnTo>
                      <a:lnTo>
                        <a:pt x="1694" y="752"/>
                      </a:lnTo>
                      <a:lnTo>
                        <a:pt x="1710" y="744"/>
                      </a:lnTo>
                      <a:lnTo>
                        <a:pt x="1718" y="740"/>
                      </a:lnTo>
                      <a:lnTo>
                        <a:pt x="1722" y="734"/>
                      </a:lnTo>
                      <a:lnTo>
                        <a:pt x="1722" y="734"/>
                      </a:lnTo>
                      <a:lnTo>
                        <a:pt x="1734" y="712"/>
                      </a:lnTo>
                      <a:lnTo>
                        <a:pt x="1744" y="698"/>
                      </a:lnTo>
                      <a:lnTo>
                        <a:pt x="1760" y="678"/>
                      </a:lnTo>
                      <a:lnTo>
                        <a:pt x="1760" y="678"/>
                      </a:lnTo>
                      <a:lnTo>
                        <a:pt x="1774" y="656"/>
                      </a:lnTo>
                      <a:lnTo>
                        <a:pt x="1782" y="642"/>
                      </a:lnTo>
                      <a:lnTo>
                        <a:pt x="1786" y="632"/>
                      </a:lnTo>
                      <a:lnTo>
                        <a:pt x="1788" y="628"/>
                      </a:lnTo>
                      <a:lnTo>
                        <a:pt x="1788" y="628"/>
                      </a:lnTo>
                      <a:lnTo>
                        <a:pt x="1792" y="612"/>
                      </a:lnTo>
                      <a:lnTo>
                        <a:pt x="1796" y="598"/>
                      </a:lnTo>
                      <a:lnTo>
                        <a:pt x="1798" y="594"/>
                      </a:lnTo>
                      <a:lnTo>
                        <a:pt x="1802" y="590"/>
                      </a:lnTo>
                      <a:lnTo>
                        <a:pt x="1802" y="590"/>
                      </a:lnTo>
                      <a:lnTo>
                        <a:pt x="1806" y="586"/>
                      </a:lnTo>
                      <a:lnTo>
                        <a:pt x="1810" y="580"/>
                      </a:lnTo>
                      <a:lnTo>
                        <a:pt x="1820" y="562"/>
                      </a:lnTo>
                      <a:lnTo>
                        <a:pt x="1824" y="552"/>
                      </a:lnTo>
                      <a:lnTo>
                        <a:pt x="1826" y="542"/>
                      </a:lnTo>
                      <a:lnTo>
                        <a:pt x="1826" y="532"/>
                      </a:lnTo>
                      <a:lnTo>
                        <a:pt x="1822" y="526"/>
                      </a:lnTo>
                      <a:lnTo>
                        <a:pt x="1822" y="526"/>
                      </a:lnTo>
                      <a:lnTo>
                        <a:pt x="1820" y="518"/>
                      </a:lnTo>
                      <a:lnTo>
                        <a:pt x="1820" y="512"/>
                      </a:lnTo>
                      <a:lnTo>
                        <a:pt x="1820" y="506"/>
                      </a:lnTo>
                      <a:lnTo>
                        <a:pt x="1824" y="498"/>
                      </a:lnTo>
                      <a:lnTo>
                        <a:pt x="1828" y="488"/>
                      </a:lnTo>
                      <a:lnTo>
                        <a:pt x="1832" y="484"/>
                      </a:lnTo>
                      <a:lnTo>
                        <a:pt x="1832" y="484"/>
                      </a:lnTo>
                      <a:lnTo>
                        <a:pt x="1842" y="474"/>
                      </a:lnTo>
                      <a:lnTo>
                        <a:pt x="1850" y="466"/>
                      </a:lnTo>
                      <a:lnTo>
                        <a:pt x="1850" y="462"/>
                      </a:lnTo>
                      <a:lnTo>
                        <a:pt x="1848" y="458"/>
                      </a:lnTo>
                      <a:lnTo>
                        <a:pt x="1848" y="458"/>
                      </a:lnTo>
                      <a:lnTo>
                        <a:pt x="1846" y="452"/>
                      </a:lnTo>
                      <a:lnTo>
                        <a:pt x="1846" y="446"/>
                      </a:lnTo>
                      <a:lnTo>
                        <a:pt x="1848" y="428"/>
                      </a:lnTo>
                      <a:lnTo>
                        <a:pt x="1852" y="404"/>
                      </a:lnTo>
                      <a:lnTo>
                        <a:pt x="1852" y="404"/>
                      </a:lnTo>
                      <a:lnTo>
                        <a:pt x="1868" y="384"/>
                      </a:lnTo>
                      <a:lnTo>
                        <a:pt x="1880" y="370"/>
                      </a:lnTo>
                      <a:lnTo>
                        <a:pt x="1882" y="364"/>
                      </a:lnTo>
                      <a:lnTo>
                        <a:pt x="1884" y="358"/>
                      </a:lnTo>
                      <a:lnTo>
                        <a:pt x="1884" y="358"/>
                      </a:lnTo>
                      <a:lnTo>
                        <a:pt x="1888" y="348"/>
                      </a:lnTo>
                      <a:lnTo>
                        <a:pt x="1896" y="332"/>
                      </a:lnTo>
                      <a:lnTo>
                        <a:pt x="1910" y="318"/>
                      </a:lnTo>
                      <a:lnTo>
                        <a:pt x="1916" y="312"/>
                      </a:lnTo>
                      <a:lnTo>
                        <a:pt x="1924" y="308"/>
                      </a:lnTo>
                      <a:lnTo>
                        <a:pt x="1924" y="308"/>
                      </a:lnTo>
                      <a:lnTo>
                        <a:pt x="1930" y="302"/>
                      </a:lnTo>
                      <a:lnTo>
                        <a:pt x="1936" y="298"/>
                      </a:lnTo>
                      <a:lnTo>
                        <a:pt x="1946" y="286"/>
                      </a:lnTo>
                      <a:lnTo>
                        <a:pt x="1956" y="272"/>
                      </a:lnTo>
                      <a:lnTo>
                        <a:pt x="1956" y="272"/>
                      </a:lnTo>
                      <a:lnTo>
                        <a:pt x="1960" y="258"/>
                      </a:lnTo>
                      <a:lnTo>
                        <a:pt x="1966" y="246"/>
                      </a:lnTo>
                      <a:lnTo>
                        <a:pt x="1970" y="242"/>
                      </a:lnTo>
                      <a:lnTo>
                        <a:pt x="1974" y="240"/>
                      </a:lnTo>
                      <a:lnTo>
                        <a:pt x="1974" y="240"/>
                      </a:lnTo>
                      <a:lnTo>
                        <a:pt x="1980" y="236"/>
                      </a:lnTo>
                      <a:lnTo>
                        <a:pt x="1984" y="232"/>
                      </a:lnTo>
                      <a:lnTo>
                        <a:pt x="1994" y="218"/>
                      </a:lnTo>
                      <a:lnTo>
                        <a:pt x="2006" y="202"/>
                      </a:lnTo>
                      <a:lnTo>
                        <a:pt x="2028" y="156"/>
                      </a:lnTo>
                      <a:lnTo>
                        <a:pt x="2038" y="114"/>
                      </a:lnTo>
                      <a:lnTo>
                        <a:pt x="2036" y="78"/>
                      </a:lnTo>
                      <a:close/>
                      <a:moveTo>
                        <a:pt x="1014" y="582"/>
                      </a:moveTo>
                      <a:lnTo>
                        <a:pt x="1014" y="584"/>
                      </a:lnTo>
                      <a:lnTo>
                        <a:pt x="1014" y="582"/>
                      </a:lnTo>
                      <a:lnTo>
                        <a:pt x="1014" y="582"/>
                      </a:lnTo>
                      <a:lnTo>
                        <a:pt x="1014" y="582"/>
                      </a:lnTo>
                      <a:close/>
                    </a:path>
                  </a:pathLst>
                </a:custGeom>
                <a:solidFill>
                  <a:schemeClr val="bg2">
                    <a:lumMod val="60000"/>
                    <a:lumOff val="40000"/>
                    <a:alpha val="72000"/>
                  </a:schemeClr>
                </a:solidFill>
                <a:ln>
                  <a:noFill/>
                </a:ln>
                <a:effec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nvGrpSpPr>
              <p:cNvPr id="140" name="Group 134"/>
              <p:cNvGrpSpPr>
                <a:grpSpLocks noChangeAspect="1"/>
              </p:cNvGrpSpPr>
              <p:nvPr/>
            </p:nvGrpSpPr>
            <p:grpSpPr>
              <a:xfrm rot="1992353">
                <a:off x="7040279" y="5528388"/>
                <a:ext cx="986817" cy="1259010"/>
                <a:chOff x="1025626" y="1216025"/>
                <a:chExt cx="3317877" cy="4233024"/>
              </a:xfrm>
              <a:solidFill>
                <a:schemeClr val="bg2">
                  <a:lumMod val="60000"/>
                  <a:lumOff val="40000"/>
                  <a:alpha val="18000"/>
                </a:schemeClr>
              </a:solidFill>
            </p:grpSpPr>
            <p:sp>
              <p:nvSpPr>
                <p:cNvPr id="172" name="Freeform 80"/>
                <p:cNvSpPr>
                  <a:spLocks/>
                </p:cNvSpPr>
                <p:nvPr/>
              </p:nvSpPr>
              <p:spPr bwMode="auto">
                <a:xfrm>
                  <a:off x="2032000" y="1216025"/>
                  <a:ext cx="1588" cy="1588"/>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4" name="Freeform 82"/>
                <p:cNvSpPr>
                  <a:spLocks noEditPoints="1"/>
                </p:cNvSpPr>
                <p:nvPr/>
              </p:nvSpPr>
              <p:spPr bwMode="auto">
                <a:xfrm rot="20200629">
                  <a:off x="1025626" y="2728077"/>
                  <a:ext cx="3317877" cy="2720972"/>
                </a:xfrm>
                <a:custGeom>
                  <a:avLst/>
                  <a:gdLst/>
                  <a:ahLst/>
                  <a:cxnLst>
                    <a:cxn ang="0">
                      <a:pos x="1784" y="18"/>
                    </a:cxn>
                    <a:cxn ang="0">
                      <a:pos x="1368" y="254"/>
                    </a:cxn>
                    <a:cxn ang="0">
                      <a:pos x="1096" y="632"/>
                    </a:cxn>
                    <a:cxn ang="0">
                      <a:pos x="1066" y="570"/>
                    </a:cxn>
                    <a:cxn ang="0">
                      <a:pos x="1044" y="562"/>
                    </a:cxn>
                    <a:cxn ang="0">
                      <a:pos x="1016" y="572"/>
                    </a:cxn>
                    <a:cxn ang="0">
                      <a:pos x="992" y="628"/>
                    </a:cxn>
                    <a:cxn ang="0">
                      <a:pos x="680" y="216"/>
                    </a:cxn>
                    <a:cxn ang="0">
                      <a:pos x="268" y="10"/>
                    </a:cxn>
                    <a:cxn ang="0">
                      <a:pos x="34" y="198"/>
                    </a:cxn>
                    <a:cxn ang="0">
                      <a:pos x="86" y="264"/>
                    </a:cxn>
                    <a:cxn ang="0">
                      <a:pos x="156" y="340"/>
                    </a:cxn>
                    <a:cxn ang="0">
                      <a:pos x="198" y="442"/>
                    </a:cxn>
                    <a:cxn ang="0">
                      <a:pos x="224" y="492"/>
                    </a:cxn>
                    <a:cxn ang="0">
                      <a:pos x="240" y="572"/>
                    </a:cxn>
                    <a:cxn ang="0">
                      <a:pos x="272" y="640"/>
                    </a:cxn>
                    <a:cxn ang="0">
                      <a:pos x="378" y="740"/>
                    </a:cxn>
                    <a:cxn ang="0">
                      <a:pos x="470" y="858"/>
                    </a:cxn>
                    <a:cxn ang="0">
                      <a:pos x="342" y="1124"/>
                    </a:cxn>
                    <a:cxn ang="0">
                      <a:pos x="376" y="1176"/>
                    </a:cxn>
                    <a:cxn ang="0">
                      <a:pos x="406" y="1268"/>
                    </a:cxn>
                    <a:cxn ang="0">
                      <a:pos x="458" y="1316"/>
                    </a:cxn>
                    <a:cxn ang="0">
                      <a:pos x="502" y="1380"/>
                    </a:cxn>
                    <a:cxn ang="0">
                      <a:pos x="536" y="1422"/>
                    </a:cxn>
                    <a:cxn ang="0">
                      <a:pos x="460" y="1554"/>
                    </a:cxn>
                    <a:cxn ang="0">
                      <a:pos x="414" y="1686"/>
                    </a:cxn>
                    <a:cxn ang="0">
                      <a:pos x="486" y="1704"/>
                    </a:cxn>
                    <a:cxn ang="0">
                      <a:pos x="586" y="1526"/>
                    </a:cxn>
                    <a:cxn ang="0">
                      <a:pos x="662" y="1528"/>
                    </a:cxn>
                    <a:cxn ang="0">
                      <a:pos x="700" y="1528"/>
                    </a:cxn>
                    <a:cxn ang="0">
                      <a:pos x="768" y="1532"/>
                    </a:cxn>
                    <a:cxn ang="0">
                      <a:pos x="816" y="1452"/>
                    </a:cxn>
                    <a:cxn ang="0">
                      <a:pos x="978" y="928"/>
                    </a:cxn>
                    <a:cxn ang="0">
                      <a:pos x="996" y="942"/>
                    </a:cxn>
                    <a:cxn ang="0">
                      <a:pos x="992" y="1208"/>
                    </a:cxn>
                    <a:cxn ang="0">
                      <a:pos x="1088" y="1112"/>
                    </a:cxn>
                    <a:cxn ang="0">
                      <a:pos x="1088" y="854"/>
                    </a:cxn>
                    <a:cxn ang="0">
                      <a:pos x="1138" y="1056"/>
                    </a:cxn>
                    <a:cxn ang="0">
                      <a:pos x="1284" y="1500"/>
                    </a:cxn>
                    <a:cxn ang="0">
                      <a:pos x="1334" y="1528"/>
                    </a:cxn>
                    <a:cxn ang="0">
                      <a:pos x="1406" y="1536"/>
                    </a:cxn>
                    <a:cxn ang="0">
                      <a:pos x="1458" y="1516"/>
                    </a:cxn>
                    <a:cxn ang="0">
                      <a:pos x="1542" y="1592"/>
                    </a:cxn>
                    <a:cxn ang="0">
                      <a:pos x="1626" y="1714"/>
                    </a:cxn>
                    <a:cxn ang="0">
                      <a:pos x="1680" y="1650"/>
                    </a:cxn>
                    <a:cxn ang="0">
                      <a:pos x="1618" y="1546"/>
                    </a:cxn>
                    <a:cxn ang="0">
                      <a:pos x="1560" y="1404"/>
                    </a:cxn>
                    <a:cxn ang="0">
                      <a:pos x="1616" y="1378"/>
                    </a:cxn>
                    <a:cxn ang="0">
                      <a:pos x="1634" y="1294"/>
                    </a:cxn>
                    <a:cxn ang="0">
                      <a:pos x="1706" y="1248"/>
                    </a:cxn>
                    <a:cxn ang="0">
                      <a:pos x="1726" y="1166"/>
                    </a:cxn>
                    <a:cxn ang="0">
                      <a:pos x="1702" y="1004"/>
                    </a:cxn>
                    <a:cxn ang="0">
                      <a:pos x="1528" y="790"/>
                    </a:cxn>
                    <a:cxn ang="0">
                      <a:pos x="1758" y="718"/>
                    </a:cxn>
                    <a:cxn ang="0">
                      <a:pos x="1830" y="612"/>
                    </a:cxn>
                    <a:cxn ang="0">
                      <a:pos x="1868" y="536"/>
                    </a:cxn>
                    <a:cxn ang="0">
                      <a:pos x="1876" y="472"/>
                    </a:cxn>
                    <a:cxn ang="0">
                      <a:pos x="1898" y="394"/>
                    </a:cxn>
                    <a:cxn ang="0">
                      <a:pos x="1964" y="304"/>
                    </a:cxn>
                    <a:cxn ang="0">
                      <a:pos x="2020" y="236"/>
                    </a:cxn>
                    <a:cxn ang="0">
                      <a:pos x="1040" y="574"/>
                    </a:cxn>
                  </a:cxnLst>
                  <a:rect l="0" t="0" r="r" b="b"/>
                  <a:pathLst>
                    <a:path w="2090" h="1714">
                      <a:moveTo>
                        <a:pt x="2088" y="78"/>
                      </a:moveTo>
                      <a:lnTo>
                        <a:pt x="2070" y="44"/>
                      </a:lnTo>
                      <a:lnTo>
                        <a:pt x="2028" y="16"/>
                      </a:lnTo>
                      <a:lnTo>
                        <a:pt x="1964" y="4"/>
                      </a:lnTo>
                      <a:lnTo>
                        <a:pt x="1896" y="0"/>
                      </a:lnTo>
                      <a:lnTo>
                        <a:pt x="1896" y="0"/>
                      </a:lnTo>
                      <a:lnTo>
                        <a:pt x="1876" y="2"/>
                      </a:lnTo>
                      <a:lnTo>
                        <a:pt x="1852" y="4"/>
                      </a:lnTo>
                      <a:lnTo>
                        <a:pt x="1822" y="10"/>
                      </a:lnTo>
                      <a:lnTo>
                        <a:pt x="1784" y="18"/>
                      </a:lnTo>
                      <a:lnTo>
                        <a:pt x="1740" y="30"/>
                      </a:lnTo>
                      <a:lnTo>
                        <a:pt x="1694" y="46"/>
                      </a:lnTo>
                      <a:lnTo>
                        <a:pt x="1642" y="66"/>
                      </a:lnTo>
                      <a:lnTo>
                        <a:pt x="1642" y="66"/>
                      </a:lnTo>
                      <a:lnTo>
                        <a:pt x="1592" y="92"/>
                      </a:lnTo>
                      <a:lnTo>
                        <a:pt x="1544" y="118"/>
                      </a:lnTo>
                      <a:lnTo>
                        <a:pt x="1498" y="148"/>
                      </a:lnTo>
                      <a:lnTo>
                        <a:pt x="1454" y="180"/>
                      </a:lnTo>
                      <a:lnTo>
                        <a:pt x="1410" y="216"/>
                      </a:lnTo>
                      <a:lnTo>
                        <a:pt x="1368" y="254"/>
                      </a:lnTo>
                      <a:lnTo>
                        <a:pt x="1328" y="296"/>
                      </a:lnTo>
                      <a:lnTo>
                        <a:pt x="1286" y="342"/>
                      </a:lnTo>
                      <a:lnTo>
                        <a:pt x="1286" y="342"/>
                      </a:lnTo>
                      <a:lnTo>
                        <a:pt x="1254" y="380"/>
                      </a:lnTo>
                      <a:lnTo>
                        <a:pt x="1224" y="420"/>
                      </a:lnTo>
                      <a:lnTo>
                        <a:pt x="1196" y="462"/>
                      </a:lnTo>
                      <a:lnTo>
                        <a:pt x="1170" y="504"/>
                      </a:lnTo>
                      <a:lnTo>
                        <a:pt x="1124" y="578"/>
                      </a:lnTo>
                      <a:lnTo>
                        <a:pt x="1096" y="632"/>
                      </a:lnTo>
                      <a:lnTo>
                        <a:pt x="1096" y="632"/>
                      </a:lnTo>
                      <a:lnTo>
                        <a:pt x="1092" y="622"/>
                      </a:lnTo>
                      <a:lnTo>
                        <a:pt x="1082" y="608"/>
                      </a:lnTo>
                      <a:lnTo>
                        <a:pt x="1082" y="608"/>
                      </a:lnTo>
                      <a:lnTo>
                        <a:pt x="1086" y="600"/>
                      </a:lnTo>
                      <a:lnTo>
                        <a:pt x="1088" y="592"/>
                      </a:lnTo>
                      <a:lnTo>
                        <a:pt x="1088" y="592"/>
                      </a:lnTo>
                      <a:lnTo>
                        <a:pt x="1086" y="584"/>
                      </a:lnTo>
                      <a:lnTo>
                        <a:pt x="1082" y="576"/>
                      </a:lnTo>
                      <a:lnTo>
                        <a:pt x="1074" y="572"/>
                      </a:lnTo>
                      <a:lnTo>
                        <a:pt x="1066" y="570"/>
                      </a:lnTo>
                      <a:lnTo>
                        <a:pt x="1066" y="570"/>
                      </a:lnTo>
                      <a:lnTo>
                        <a:pt x="1064" y="570"/>
                      </a:lnTo>
                      <a:lnTo>
                        <a:pt x="1066" y="564"/>
                      </a:lnTo>
                      <a:lnTo>
                        <a:pt x="1060" y="564"/>
                      </a:lnTo>
                      <a:lnTo>
                        <a:pt x="1056" y="564"/>
                      </a:lnTo>
                      <a:lnTo>
                        <a:pt x="1056" y="564"/>
                      </a:lnTo>
                      <a:lnTo>
                        <a:pt x="1050" y="558"/>
                      </a:lnTo>
                      <a:lnTo>
                        <a:pt x="1048" y="560"/>
                      </a:lnTo>
                      <a:lnTo>
                        <a:pt x="1048" y="558"/>
                      </a:lnTo>
                      <a:lnTo>
                        <a:pt x="1044" y="562"/>
                      </a:lnTo>
                      <a:lnTo>
                        <a:pt x="1038" y="560"/>
                      </a:lnTo>
                      <a:lnTo>
                        <a:pt x="1038" y="564"/>
                      </a:lnTo>
                      <a:lnTo>
                        <a:pt x="1034" y="564"/>
                      </a:lnTo>
                      <a:lnTo>
                        <a:pt x="1030" y="564"/>
                      </a:lnTo>
                      <a:lnTo>
                        <a:pt x="1034" y="572"/>
                      </a:lnTo>
                      <a:lnTo>
                        <a:pt x="1034" y="572"/>
                      </a:lnTo>
                      <a:lnTo>
                        <a:pt x="1034" y="572"/>
                      </a:lnTo>
                      <a:lnTo>
                        <a:pt x="1026" y="570"/>
                      </a:lnTo>
                      <a:lnTo>
                        <a:pt x="1026" y="570"/>
                      </a:lnTo>
                      <a:lnTo>
                        <a:pt x="1016" y="572"/>
                      </a:lnTo>
                      <a:lnTo>
                        <a:pt x="1010" y="576"/>
                      </a:lnTo>
                      <a:lnTo>
                        <a:pt x="1004" y="584"/>
                      </a:lnTo>
                      <a:lnTo>
                        <a:pt x="1004" y="592"/>
                      </a:lnTo>
                      <a:lnTo>
                        <a:pt x="1004" y="592"/>
                      </a:lnTo>
                      <a:lnTo>
                        <a:pt x="1004" y="598"/>
                      </a:lnTo>
                      <a:lnTo>
                        <a:pt x="1008" y="604"/>
                      </a:lnTo>
                      <a:lnTo>
                        <a:pt x="1008" y="604"/>
                      </a:lnTo>
                      <a:lnTo>
                        <a:pt x="998" y="618"/>
                      </a:lnTo>
                      <a:lnTo>
                        <a:pt x="992" y="628"/>
                      </a:lnTo>
                      <a:lnTo>
                        <a:pt x="992" y="628"/>
                      </a:lnTo>
                      <a:lnTo>
                        <a:pt x="962" y="574"/>
                      </a:lnTo>
                      <a:lnTo>
                        <a:pt x="918" y="500"/>
                      </a:lnTo>
                      <a:lnTo>
                        <a:pt x="892" y="460"/>
                      </a:lnTo>
                      <a:lnTo>
                        <a:pt x="864" y="420"/>
                      </a:lnTo>
                      <a:lnTo>
                        <a:pt x="834" y="378"/>
                      </a:lnTo>
                      <a:lnTo>
                        <a:pt x="802" y="342"/>
                      </a:lnTo>
                      <a:lnTo>
                        <a:pt x="802" y="342"/>
                      </a:lnTo>
                      <a:lnTo>
                        <a:pt x="762" y="296"/>
                      </a:lnTo>
                      <a:lnTo>
                        <a:pt x="720" y="254"/>
                      </a:lnTo>
                      <a:lnTo>
                        <a:pt x="680" y="216"/>
                      </a:lnTo>
                      <a:lnTo>
                        <a:pt x="636" y="180"/>
                      </a:lnTo>
                      <a:lnTo>
                        <a:pt x="592" y="148"/>
                      </a:lnTo>
                      <a:lnTo>
                        <a:pt x="546" y="118"/>
                      </a:lnTo>
                      <a:lnTo>
                        <a:pt x="498" y="92"/>
                      </a:lnTo>
                      <a:lnTo>
                        <a:pt x="448" y="66"/>
                      </a:lnTo>
                      <a:lnTo>
                        <a:pt x="448" y="66"/>
                      </a:lnTo>
                      <a:lnTo>
                        <a:pt x="396" y="46"/>
                      </a:lnTo>
                      <a:lnTo>
                        <a:pt x="348" y="30"/>
                      </a:lnTo>
                      <a:lnTo>
                        <a:pt x="306" y="18"/>
                      </a:lnTo>
                      <a:lnTo>
                        <a:pt x="268" y="10"/>
                      </a:lnTo>
                      <a:lnTo>
                        <a:pt x="238" y="4"/>
                      </a:lnTo>
                      <a:lnTo>
                        <a:pt x="214" y="2"/>
                      </a:lnTo>
                      <a:lnTo>
                        <a:pt x="194" y="0"/>
                      </a:lnTo>
                      <a:lnTo>
                        <a:pt x="126" y="4"/>
                      </a:lnTo>
                      <a:lnTo>
                        <a:pt x="62" y="16"/>
                      </a:lnTo>
                      <a:lnTo>
                        <a:pt x="20" y="44"/>
                      </a:lnTo>
                      <a:lnTo>
                        <a:pt x="2" y="78"/>
                      </a:lnTo>
                      <a:lnTo>
                        <a:pt x="0" y="112"/>
                      </a:lnTo>
                      <a:lnTo>
                        <a:pt x="12" y="154"/>
                      </a:lnTo>
                      <a:lnTo>
                        <a:pt x="34" y="198"/>
                      </a:lnTo>
                      <a:lnTo>
                        <a:pt x="34" y="198"/>
                      </a:lnTo>
                      <a:lnTo>
                        <a:pt x="44" y="214"/>
                      </a:lnTo>
                      <a:lnTo>
                        <a:pt x="56" y="226"/>
                      </a:lnTo>
                      <a:lnTo>
                        <a:pt x="60" y="232"/>
                      </a:lnTo>
                      <a:lnTo>
                        <a:pt x="66" y="234"/>
                      </a:lnTo>
                      <a:lnTo>
                        <a:pt x="66" y="234"/>
                      </a:lnTo>
                      <a:lnTo>
                        <a:pt x="70" y="236"/>
                      </a:lnTo>
                      <a:lnTo>
                        <a:pt x="74" y="240"/>
                      </a:lnTo>
                      <a:lnTo>
                        <a:pt x="80" y="252"/>
                      </a:lnTo>
                      <a:lnTo>
                        <a:pt x="86" y="264"/>
                      </a:lnTo>
                      <a:lnTo>
                        <a:pt x="86" y="264"/>
                      </a:lnTo>
                      <a:lnTo>
                        <a:pt x="94" y="278"/>
                      </a:lnTo>
                      <a:lnTo>
                        <a:pt x="104" y="290"/>
                      </a:lnTo>
                      <a:lnTo>
                        <a:pt x="112" y="296"/>
                      </a:lnTo>
                      <a:lnTo>
                        <a:pt x="118" y="300"/>
                      </a:lnTo>
                      <a:lnTo>
                        <a:pt x="118" y="300"/>
                      </a:lnTo>
                      <a:lnTo>
                        <a:pt x="126" y="304"/>
                      </a:lnTo>
                      <a:lnTo>
                        <a:pt x="132" y="310"/>
                      </a:lnTo>
                      <a:lnTo>
                        <a:pt x="146" y="324"/>
                      </a:lnTo>
                      <a:lnTo>
                        <a:pt x="156" y="340"/>
                      </a:lnTo>
                      <a:lnTo>
                        <a:pt x="160" y="350"/>
                      </a:lnTo>
                      <a:lnTo>
                        <a:pt x="160" y="350"/>
                      </a:lnTo>
                      <a:lnTo>
                        <a:pt x="160" y="354"/>
                      </a:lnTo>
                      <a:lnTo>
                        <a:pt x="164" y="360"/>
                      </a:lnTo>
                      <a:lnTo>
                        <a:pt x="176" y="374"/>
                      </a:lnTo>
                      <a:lnTo>
                        <a:pt x="192" y="394"/>
                      </a:lnTo>
                      <a:lnTo>
                        <a:pt x="192" y="394"/>
                      </a:lnTo>
                      <a:lnTo>
                        <a:pt x="198" y="416"/>
                      </a:lnTo>
                      <a:lnTo>
                        <a:pt x="200" y="434"/>
                      </a:lnTo>
                      <a:lnTo>
                        <a:pt x="198" y="442"/>
                      </a:lnTo>
                      <a:lnTo>
                        <a:pt x="196" y="446"/>
                      </a:lnTo>
                      <a:lnTo>
                        <a:pt x="196" y="446"/>
                      </a:lnTo>
                      <a:lnTo>
                        <a:pt x="194" y="450"/>
                      </a:lnTo>
                      <a:lnTo>
                        <a:pt x="196" y="454"/>
                      </a:lnTo>
                      <a:lnTo>
                        <a:pt x="202" y="462"/>
                      </a:lnTo>
                      <a:lnTo>
                        <a:pt x="214" y="472"/>
                      </a:lnTo>
                      <a:lnTo>
                        <a:pt x="214" y="472"/>
                      </a:lnTo>
                      <a:lnTo>
                        <a:pt x="216" y="476"/>
                      </a:lnTo>
                      <a:lnTo>
                        <a:pt x="222" y="486"/>
                      </a:lnTo>
                      <a:lnTo>
                        <a:pt x="224" y="492"/>
                      </a:lnTo>
                      <a:lnTo>
                        <a:pt x="226" y="498"/>
                      </a:lnTo>
                      <a:lnTo>
                        <a:pt x="226" y="506"/>
                      </a:lnTo>
                      <a:lnTo>
                        <a:pt x="222" y="512"/>
                      </a:lnTo>
                      <a:lnTo>
                        <a:pt x="222" y="512"/>
                      </a:lnTo>
                      <a:lnTo>
                        <a:pt x="220" y="518"/>
                      </a:lnTo>
                      <a:lnTo>
                        <a:pt x="220" y="526"/>
                      </a:lnTo>
                      <a:lnTo>
                        <a:pt x="222" y="536"/>
                      </a:lnTo>
                      <a:lnTo>
                        <a:pt x="226" y="546"/>
                      </a:lnTo>
                      <a:lnTo>
                        <a:pt x="236" y="564"/>
                      </a:lnTo>
                      <a:lnTo>
                        <a:pt x="240" y="572"/>
                      </a:lnTo>
                      <a:lnTo>
                        <a:pt x="244" y="574"/>
                      </a:lnTo>
                      <a:lnTo>
                        <a:pt x="244" y="574"/>
                      </a:lnTo>
                      <a:lnTo>
                        <a:pt x="248" y="578"/>
                      </a:lnTo>
                      <a:lnTo>
                        <a:pt x="250" y="582"/>
                      </a:lnTo>
                      <a:lnTo>
                        <a:pt x="256" y="594"/>
                      </a:lnTo>
                      <a:lnTo>
                        <a:pt x="260" y="612"/>
                      </a:lnTo>
                      <a:lnTo>
                        <a:pt x="260" y="612"/>
                      </a:lnTo>
                      <a:lnTo>
                        <a:pt x="260" y="614"/>
                      </a:lnTo>
                      <a:lnTo>
                        <a:pt x="264" y="624"/>
                      </a:lnTo>
                      <a:lnTo>
                        <a:pt x="272" y="640"/>
                      </a:lnTo>
                      <a:lnTo>
                        <a:pt x="288" y="660"/>
                      </a:lnTo>
                      <a:lnTo>
                        <a:pt x="288" y="660"/>
                      </a:lnTo>
                      <a:lnTo>
                        <a:pt x="304" y="680"/>
                      </a:lnTo>
                      <a:lnTo>
                        <a:pt x="314" y="694"/>
                      </a:lnTo>
                      <a:lnTo>
                        <a:pt x="328" y="714"/>
                      </a:lnTo>
                      <a:lnTo>
                        <a:pt x="328" y="714"/>
                      </a:lnTo>
                      <a:lnTo>
                        <a:pt x="332" y="718"/>
                      </a:lnTo>
                      <a:lnTo>
                        <a:pt x="338" y="724"/>
                      </a:lnTo>
                      <a:lnTo>
                        <a:pt x="356" y="732"/>
                      </a:lnTo>
                      <a:lnTo>
                        <a:pt x="378" y="740"/>
                      </a:lnTo>
                      <a:lnTo>
                        <a:pt x="430" y="746"/>
                      </a:lnTo>
                      <a:lnTo>
                        <a:pt x="484" y="746"/>
                      </a:lnTo>
                      <a:lnTo>
                        <a:pt x="534" y="746"/>
                      </a:lnTo>
                      <a:lnTo>
                        <a:pt x="604" y="752"/>
                      </a:lnTo>
                      <a:lnTo>
                        <a:pt x="622" y="754"/>
                      </a:lnTo>
                      <a:lnTo>
                        <a:pt x="622" y="754"/>
                      </a:lnTo>
                      <a:lnTo>
                        <a:pt x="562" y="790"/>
                      </a:lnTo>
                      <a:lnTo>
                        <a:pt x="518" y="820"/>
                      </a:lnTo>
                      <a:lnTo>
                        <a:pt x="488" y="842"/>
                      </a:lnTo>
                      <a:lnTo>
                        <a:pt x="470" y="858"/>
                      </a:lnTo>
                      <a:lnTo>
                        <a:pt x="462" y="868"/>
                      </a:lnTo>
                      <a:lnTo>
                        <a:pt x="458" y="874"/>
                      </a:lnTo>
                      <a:lnTo>
                        <a:pt x="458" y="876"/>
                      </a:lnTo>
                      <a:lnTo>
                        <a:pt x="458" y="878"/>
                      </a:lnTo>
                      <a:lnTo>
                        <a:pt x="384" y="988"/>
                      </a:lnTo>
                      <a:lnTo>
                        <a:pt x="388" y="1004"/>
                      </a:lnTo>
                      <a:lnTo>
                        <a:pt x="384" y="1022"/>
                      </a:lnTo>
                      <a:lnTo>
                        <a:pt x="366" y="1052"/>
                      </a:lnTo>
                      <a:lnTo>
                        <a:pt x="354" y="1078"/>
                      </a:lnTo>
                      <a:lnTo>
                        <a:pt x="342" y="1124"/>
                      </a:lnTo>
                      <a:lnTo>
                        <a:pt x="342" y="1124"/>
                      </a:lnTo>
                      <a:lnTo>
                        <a:pt x="342" y="1130"/>
                      </a:lnTo>
                      <a:lnTo>
                        <a:pt x="344" y="1142"/>
                      </a:lnTo>
                      <a:lnTo>
                        <a:pt x="348" y="1148"/>
                      </a:lnTo>
                      <a:lnTo>
                        <a:pt x="350" y="1156"/>
                      </a:lnTo>
                      <a:lnTo>
                        <a:pt x="356" y="1162"/>
                      </a:lnTo>
                      <a:lnTo>
                        <a:pt x="364" y="1166"/>
                      </a:lnTo>
                      <a:lnTo>
                        <a:pt x="364" y="1166"/>
                      </a:lnTo>
                      <a:lnTo>
                        <a:pt x="372" y="1170"/>
                      </a:lnTo>
                      <a:lnTo>
                        <a:pt x="376" y="1176"/>
                      </a:lnTo>
                      <a:lnTo>
                        <a:pt x="380" y="1184"/>
                      </a:lnTo>
                      <a:lnTo>
                        <a:pt x="382" y="1192"/>
                      </a:lnTo>
                      <a:lnTo>
                        <a:pt x="380" y="1206"/>
                      </a:lnTo>
                      <a:lnTo>
                        <a:pt x="380" y="1212"/>
                      </a:lnTo>
                      <a:lnTo>
                        <a:pt x="382" y="1244"/>
                      </a:lnTo>
                      <a:lnTo>
                        <a:pt x="382" y="1244"/>
                      </a:lnTo>
                      <a:lnTo>
                        <a:pt x="384" y="1248"/>
                      </a:lnTo>
                      <a:lnTo>
                        <a:pt x="392" y="1258"/>
                      </a:lnTo>
                      <a:lnTo>
                        <a:pt x="398" y="1264"/>
                      </a:lnTo>
                      <a:lnTo>
                        <a:pt x="406" y="1268"/>
                      </a:lnTo>
                      <a:lnTo>
                        <a:pt x="416" y="1272"/>
                      </a:lnTo>
                      <a:lnTo>
                        <a:pt x="428" y="1272"/>
                      </a:lnTo>
                      <a:lnTo>
                        <a:pt x="428" y="1272"/>
                      </a:lnTo>
                      <a:lnTo>
                        <a:pt x="440" y="1274"/>
                      </a:lnTo>
                      <a:lnTo>
                        <a:pt x="448" y="1280"/>
                      </a:lnTo>
                      <a:lnTo>
                        <a:pt x="452" y="1286"/>
                      </a:lnTo>
                      <a:lnTo>
                        <a:pt x="456" y="1294"/>
                      </a:lnTo>
                      <a:lnTo>
                        <a:pt x="458" y="1310"/>
                      </a:lnTo>
                      <a:lnTo>
                        <a:pt x="458" y="1316"/>
                      </a:lnTo>
                      <a:lnTo>
                        <a:pt x="458" y="1316"/>
                      </a:lnTo>
                      <a:lnTo>
                        <a:pt x="456" y="1338"/>
                      </a:lnTo>
                      <a:lnTo>
                        <a:pt x="458" y="1354"/>
                      </a:lnTo>
                      <a:lnTo>
                        <a:pt x="458" y="1360"/>
                      </a:lnTo>
                      <a:lnTo>
                        <a:pt x="460" y="1364"/>
                      </a:lnTo>
                      <a:lnTo>
                        <a:pt x="460" y="1364"/>
                      </a:lnTo>
                      <a:lnTo>
                        <a:pt x="468" y="1374"/>
                      </a:lnTo>
                      <a:lnTo>
                        <a:pt x="474" y="1378"/>
                      </a:lnTo>
                      <a:lnTo>
                        <a:pt x="486" y="1380"/>
                      </a:lnTo>
                      <a:lnTo>
                        <a:pt x="486" y="1380"/>
                      </a:lnTo>
                      <a:lnTo>
                        <a:pt x="502" y="1380"/>
                      </a:lnTo>
                      <a:lnTo>
                        <a:pt x="514" y="1384"/>
                      </a:lnTo>
                      <a:lnTo>
                        <a:pt x="522" y="1390"/>
                      </a:lnTo>
                      <a:lnTo>
                        <a:pt x="526" y="1394"/>
                      </a:lnTo>
                      <a:lnTo>
                        <a:pt x="526" y="1396"/>
                      </a:lnTo>
                      <a:lnTo>
                        <a:pt x="526" y="1396"/>
                      </a:lnTo>
                      <a:lnTo>
                        <a:pt x="526" y="1400"/>
                      </a:lnTo>
                      <a:lnTo>
                        <a:pt x="530" y="1404"/>
                      </a:lnTo>
                      <a:lnTo>
                        <a:pt x="532" y="1408"/>
                      </a:lnTo>
                      <a:lnTo>
                        <a:pt x="534" y="1414"/>
                      </a:lnTo>
                      <a:lnTo>
                        <a:pt x="536" y="1422"/>
                      </a:lnTo>
                      <a:lnTo>
                        <a:pt x="536" y="1432"/>
                      </a:lnTo>
                      <a:lnTo>
                        <a:pt x="532" y="1446"/>
                      </a:lnTo>
                      <a:lnTo>
                        <a:pt x="524" y="1462"/>
                      </a:lnTo>
                      <a:lnTo>
                        <a:pt x="524" y="1462"/>
                      </a:lnTo>
                      <a:lnTo>
                        <a:pt x="492" y="1522"/>
                      </a:lnTo>
                      <a:lnTo>
                        <a:pt x="478" y="1540"/>
                      </a:lnTo>
                      <a:lnTo>
                        <a:pt x="472" y="1546"/>
                      </a:lnTo>
                      <a:lnTo>
                        <a:pt x="466" y="1550"/>
                      </a:lnTo>
                      <a:lnTo>
                        <a:pt x="466" y="1550"/>
                      </a:lnTo>
                      <a:lnTo>
                        <a:pt x="460" y="1554"/>
                      </a:lnTo>
                      <a:lnTo>
                        <a:pt x="454" y="1560"/>
                      </a:lnTo>
                      <a:lnTo>
                        <a:pt x="440" y="1578"/>
                      </a:lnTo>
                      <a:lnTo>
                        <a:pt x="424" y="1604"/>
                      </a:lnTo>
                      <a:lnTo>
                        <a:pt x="424" y="1604"/>
                      </a:lnTo>
                      <a:lnTo>
                        <a:pt x="420" y="1614"/>
                      </a:lnTo>
                      <a:lnTo>
                        <a:pt x="412" y="1636"/>
                      </a:lnTo>
                      <a:lnTo>
                        <a:pt x="410" y="1650"/>
                      </a:lnTo>
                      <a:lnTo>
                        <a:pt x="408" y="1666"/>
                      </a:lnTo>
                      <a:lnTo>
                        <a:pt x="410" y="1680"/>
                      </a:lnTo>
                      <a:lnTo>
                        <a:pt x="414" y="1686"/>
                      </a:lnTo>
                      <a:lnTo>
                        <a:pt x="416" y="1692"/>
                      </a:lnTo>
                      <a:lnTo>
                        <a:pt x="416" y="1692"/>
                      </a:lnTo>
                      <a:lnTo>
                        <a:pt x="426" y="1702"/>
                      </a:lnTo>
                      <a:lnTo>
                        <a:pt x="438" y="1710"/>
                      </a:lnTo>
                      <a:lnTo>
                        <a:pt x="450" y="1714"/>
                      </a:lnTo>
                      <a:lnTo>
                        <a:pt x="456" y="1714"/>
                      </a:lnTo>
                      <a:lnTo>
                        <a:pt x="464" y="1714"/>
                      </a:lnTo>
                      <a:lnTo>
                        <a:pt x="470" y="1712"/>
                      </a:lnTo>
                      <a:lnTo>
                        <a:pt x="478" y="1710"/>
                      </a:lnTo>
                      <a:lnTo>
                        <a:pt x="486" y="1704"/>
                      </a:lnTo>
                      <a:lnTo>
                        <a:pt x="492" y="1698"/>
                      </a:lnTo>
                      <a:lnTo>
                        <a:pt x="500" y="1690"/>
                      </a:lnTo>
                      <a:lnTo>
                        <a:pt x="508" y="1678"/>
                      </a:lnTo>
                      <a:lnTo>
                        <a:pt x="514" y="1666"/>
                      </a:lnTo>
                      <a:lnTo>
                        <a:pt x="522" y="1650"/>
                      </a:lnTo>
                      <a:lnTo>
                        <a:pt x="522" y="1650"/>
                      </a:lnTo>
                      <a:lnTo>
                        <a:pt x="548" y="1592"/>
                      </a:lnTo>
                      <a:lnTo>
                        <a:pt x="568" y="1554"/>
                      </a:lnTo>
                      <a:lnTo>
                        <a:pt x="582" y="1532"/>
                      </a:lnTo>
                      <a:lnTo>
                        <a:pt x="586" y="1526"/>
                      </a:lnTo>
                      <a:lnTo>
                        <a:pt x="586" y="1526"/>
                      </a:lnTo>
                      <a:lnTo>
                        <a:pt x="590" y="1522"/>
                      </a:lnTo>
                      <a:lnTo>
                        <a:pt x="594" y="1518"/>
                      </a:lnTo>
                      <a:lnTo>
                        <a:pt x="600" y="1516"/>
                      </a:lnTo>
                      <a:lnTo>
                        <a:pt x="608" y="1514"/>
                      </a:lnTo>
                      <a:lnTo>
                        <a:pt x="620" y="1514"/>
                      </a:lnTo>
                      <a:lnTo>
                        <a:pt x="632" y="1516"/>
                      </a:lnTo>
                      <a:lnTo>
                        <a:pt x="648" y="1520"/>
                      </a:lnTo>
                      <a:lnTo>
                        <a:pt x="648" y="1520"/>
                      </a:lnTo>
                      <a:lnTo>
                        <a:pt x="662" y="1528"/>
                      </a:lnTo>
                      <a:lnTo>
                        <a:pt x="668" y="1532"/>
                      </a:lnTo>
                      <a:lnTo>
                        <a:pt x="670" y="1536"/>
                      </a:lnTo>
                      <a:lnTo>
                        <a:pt x="668" y="1536"/>
                      </a:lnTo>
                      <a:lnTo>
                        <a:pt x="664" y="1538"/>
                      </a:lnTo>
                      <a:lnTo>
                        <a:pt x="670" y="1538"/>
                      </a:lnTo>
                      <a:lnTo>
                        <a:pt x="670" y="1538"/>
                      </a:lnTo>
                      <a:lnTo>
                        <a:pt x="682" y="1536"/>
                      </a:lnTo>
                      <a:lnTo>
                        <a:pt x="692" y="1532"/>
                      </a:lnTo>
                      <a:lnTo>
                        <a:pt x="700" y="1528"/>
                      </a:lnTo>
                      <a:lnTo>
                        <a:pt x="700" y="1528"/>
                      </a:lnTo>
                      <a:lnTo>
                        <a:pt x="708" y="1522"/>
                      </a:lnTo>
                      <a:lnTo>
                        <a:pt x="716" y="1518"/>
                      </a:lnTo>
                      <a:lnTo>
                        <a:pt x="724" y="1516"/>
                      </a:lnTo>
                      <a:lnTo>
                        <a:pt x="724" y="1516"/>
                      </a:lnTo>
                      <a:lnTo>
                        <a:pt x="734" y="1518"/>
                      </a:lnTo>
                      <a:lnTo>
                        <a:pt x="744" y="1522"/>
                      </a:lnTo>
                      <a:lnTo>
                        <a:pt x="754" y="1528"/>
                      </a:lnTo>
                      <a:lnTo>
                        <a:pt x="754" y="1528"/>
                      </a:lnTo>
                      <a:lnTo>
                        <a:pt x="758" y="1530"/>
                      </a:lnTo>
                      <a:lnTo>
                        <a:pt x="768" y="1532"/>
                      </a:lnTo>
                      <a:lnTo>
                        <a:pt x="774" y="1532"/>
                      </a:lnTo>
                      <a:lnTo>
                        <a:pt x="780" y="1532"/>
                      </a:lnTo>
                      <a:lnTo>
                        <a:pt x="786" y="1528"/>
                      </a:lnTo>
                      <a:lnTo>
                        <a:pt x="794" y="1520"/>
                      </a:lnTo>
                      <a:lnTo>
                        <a:pt x="794" y="1520"/>
                      </a:lnTo>
                      <a:lnTo>
                        <a:pt x="800" y="1512"/>
                      </a:lnTo>
                      <a:lnTo>
                        <a:pt x="806" y="1500"/>
                      </a:lnTo>
                      <a:lnTo>
                        <a:pt x="812" y="1478"/>
                      </a:lnTo>
                      <a:lnTo>
                        <a:pt x="816" y="1458"/>
                      </a:lnTo>
                      <a:lnTo>
                        <a:pt x="816" y="1452"/>
                      </a:lnTo>
                      <a:lnTo>
                        <a:pt x="840" y="1406"/>
                      </a:lnTo>
                      <a:lnTo>
                        <a:pt x="844" y="1388"/>
                      </a:lnTo>
                      <a:lnTo>
                        <a:pt x="870" y="1386"/>
                      </a:lnTo>
                      <a:lnTo>
                        <a:pt x="894" y="1318"/>
                      </a:lnTo>
                      <a:lnTo>
                        <a:pt x="922" y="1204"/>
                      </a:lnTo>
                      <a:lnTo>
                        <a:pt x="952" y="1056"/>
                      </a:lnTo>
                      <a:lnTo>
                        <a:pt x="970" y="942"/>
                      </a:lnTo>
                      <a:lnTo>
                        <a:pt x="970" y="942"/>
                      </a:lnTo>
                      <a:lnTo>
                        <a:pt x="974" y="940"/>
                      </a:lnTo>
                      <a:lnTo>
                        <a:pt x="978" y="928"/>
                      </a:lnTo>
                      <a:lnTo>
                        <a:pt x="984" y="908"/>
                      </a:lnTo>
                      <a:lnTo>
                        <a:pt x="986" y="894"/>
                      </a:lnTo>
                      <a:lnTo>
                        <a:pt x="988" y="880"/>
                      </a:lnTo>
                      <a:lnTo>
                        <a:pt x="988" y="880"/>
                      </a:lnTo>
                      <a:lnTo>
                        <a:pt x="990" y="866"/>
                      </a:lnTo>
                      <a:lnTo>
                        <a:pt x="994" y="858"/>
                      </a:lnTo>
                      <a:lnTo>
                        <a:pt x="1000" y="856"/>
                      </a:lnTo>
                      <a:lnTo>
                        <a:pt x="1004" y="854"/>
                      </a:lnTo>
                      <a:lnTo>
                        <a:pt x="1004" y="880"/>
                      </a:lnTo>
                      <a:lnTo>
                        <a:pt x="996" y="942"/>
                      </a:lnTo>
                      <a:lnTo>
                        <a:pt x="998" y="962"/>
                      </a:lnTo>
                      <a:lnTo>
                        <a:pt x="990" y="990"/>
                      </a:lnTo>
                      <a:lnTo>
                        <a:pt x="990" y="1034"/>
                      </a:lnTo>
                      <a:lnTo>
                        <a:pt x="990" y="1046"/>
                      </a:lnTo>
                      <a:lnTo>
                        <a:pt x="990" y="1108"/>
                      </a:lnTo>
                      <a:lnTo>
                        <a:pt x="998" y="1112"/>
                      </a:lnTo>
                      <a:lnTo>
                        <a:pt x="998" y="1122"/>
                      </a:lnTo>
                      <a:lnTo>
                        <a:pt x="990" y="1130"/>
                      </a:lnTo>
                      <a:lnTo>
                        <a:pt x="992" y="1160"/>
                      </a:lnTo>
                      <a:lnTo>
                        <a:pt x="992" y="1208"/>
                      </a:lnTo>
                      <a:lnTo>
                        <a:pt x="1010" y="1248"/>
                      </a:lnTo>
                      <a:lnTo>
                        <a:pt x="1040" y="1274"/>
                      </a:lnTo>
                      <a:lnTo>
                        <a:pt x="1044" y="1246"/>
                      </a:lnTo>
                      <a:lnTo>
                        <a:pt x="1048" y="1274"/>
                      </a:lnTo>
                      <a:lnTo>
                        <a:pt x="1078" y="1248"/>
                      </a:lnTo>
                      <a:lnTo>
                        <a:pt x="1096" y="1208"/>
                      </a:lnTo>
                      <a:lnTo>
                        <a:pt x="1096" y="1160"/>
                      </a:lnTo>
                      <a:lnTo>
                        <a:pt x="1098" y="1130"/>
                      </a:lnTo>
                      <a:lnTo>
                        <a:pt x="1088" y="1122"/>
                      </a:lnTo>
                      <a:lnTo>
                        <a:pt x="1088" y="1112"/>
                      </a:lnTo>
                      <a:lnTo>
                        <a:pt x="1098" y="1108"/>
                      </a:lnTo>
                      <a:lnTo>
                        <a:pt x="1098" y="1046"/>
                      </a:lnTo>
                      <a:lnTo>
                        <a:pt x="1098" y="1034"/>
                      </a:lnTo>
                      <a:lnTo>
                        <a:pt x="1098" y="990"/>
                      </a:lnTo>
                      <a:lnTo>
                        <a:pt x="1088" y="962"/>
                      </a:lnTo>
                      <a:lnTo>
                        <a:pt x="1090" y="942"/>
                      </a:lnTo>
                      <a:lnTo>
                        <a:pt x="1084" y="880"/>
                      </a:lnTo>
                      <a:lnTo>
                        <a:pt x="1082" y="856"/>
                      </a:lnTo>
                      <a:lnTo>
                        <a:pt x="1082" y="856"/>
                      </a:lnTo>
                      <a:lnTo>
                        <a:pt x="1088" y="854"/>
                      </a:lnTo>
                      <a:lnTo>
                        <a:pt x="1094" y="858"/>
                      </a:lnTo>
                      <a:lnTo>
                        <a:pt x="1100" y="866"/>
                      </a:lnTo>
                      <a:lnTo>
                        <a:pt x="1102" y="880"/>
                      </a:lnTo>
                      <a:lnTo>
                        <a:pt x="1102" y="880"/>
                      </a:lnTo>
                      <a:lnTo>
                        <a:pt x="1102" y="894"/>
                      </a:lnTo>
                      <a:lnTo>
                        <a:pt x="1106" y="908"/>
                      </a:lnTo>
                      <a:lnTo>
                        <a:pt x="1112" y="928"/>
                      </a:lnTo>
                      <a:lnTo>
                        <a:pt x="1116" y="940"/>
                      </a:lnTo>
                      <a:lnTo>
                        <a:pt x="1120" y="942"/>
                      </a:lnTo>
                      <a:lnTo>
                        <a:pt x="1138" y="1056"/>
                      </a:lnTo>
                      <a:lnTo>
                        <a:pt x="1168" y="1204"/>
                      </a:lnTo>
                      <a:lnTo>
                        <a:pt x="1196" y="1318"/>
                      </a:lnTo>
                      <a:lnTo>
                        <a:pt x="1220" y="1386"/>
                      </a:lnTo>
                      <a:lnTo>
                        <a:pt x="1246" y="1388"/>
                      </a:lnTo>
                      <a:lnTo>
                        <a:pt x="1250" y="1406"/>
                      </a:lnTo>
                      <a:lnTo>
                        <a:pt x="1274" y="1452"/>
                      </a:lnTo>
                      <a:lnTo>
                        <a:pt x="1274" y="1452"/>
                      </a:lnTo>
                      <a:lnTo>
                        <a:pt x="1274" y="1458"/>
                      </a:lnTo>
                      <a:lnTo>
                        <a:pt x="1278" y="1478"/>
                      </a:lnTo>
                      <a:lnTo>
                        <a:pt x="1284" y="1500"/>
                      </a:lnTo>
                      <a:lnTo>
                        <a:pt x="1290" y="1512"/>
                      </a:lnTo>
                      <a:lnTo>
                        <a:pt x="1296" y="1520"/>
                      </a:lnTo>
                      <a:lnTo>
                        <a:pt x="1296" y="1520"/>
                      </a:lnTo>
                      <a:lnTo>
                        <a:pt x="1304" y="1528"/>
                      </a:lnTo>
                      <a:lnTo>
                        <a:pt x="1310" y="1532"/>
                      </a:lnTo>
                      <a:lnTo>
                        <a:pt x="1316" y="1532"/>
                      </a:lnTo>
                      <a:lnTo>
                        <a:pt x="1322" y="1532"/>
                      </a:lnTo>
                      <a:lnTo>
                        <a:pt x="1332" y="1530"/>
                      </a:lnTo>
                      <a:lnTo>
                        <a:pt x="1334" y="1528"/>
                      </a:lnTo>
                      <a:lnTo>
                        <a:pt x="1334" y="1528"/>
                      </a:lnTo>
                      <a:lnTo>
                        <a:pt x="1346" y="1522"/>
                      </a:lnTo>
                      <a:lnTo>
                        <a:pt x="1356" y="1518"/>
                      </a:lnTo>
                      <a:lnTo>
                        <a:pt x="1366" y="1516"/>
                      </a:lnTo>
                      <a:lnTo>
                        <a:pt x="1366" y="1516"/>
                      </a:lnTo>
                      <a:lnTo>
                        <a:pt x="1374" y="1518"/>
                      </a:lnTo>
                      <a:lnTo>
                        <a:pt x="1382" y="1522"/>
                      </a:lnTo>
                      <a:lnTo>
                        <a:pt x="1390" y="1528"/>
                      </a:lnTo>
                      <a:lnTo>
                        <a:pt x="1390" y="1528"/>
                      </a:lnTo>
                      <a:lnTo>
                        <a:pt x="1398" y="1532"/>
                      </a:lnTo>
                      <a:lnTo>
                        <a:pt x="1406" y="1536"/>
                      </a:lnTo>
                      <a:lnTo>
                        <a:pt x="1420" y="1538"/>
                      </a:lnTo>
                      <a:lnTo>
                        <a:pt x="1420" y="1538"/>
                      </a:lnTo>
                      <a:lnTo>
                        <a:pt x="1426" y="1538"/>
                      </a:lnTo>
                      <a:lnTo>
                        <a:pt x="1422" y="1536"/>
                      </a:lnTo>
                      <a:lnTo>
                        <a:pt x="1420" y="1536"/>
                      </a:lnTo>
                      <a:lnTo>
                        <a:pt x="1422" y="1532"/>
                      </a:lnTo>
                      <a:lnTo>
                        <a:pt x="1428" y="1528"/>
                      </a:lnTo>
                      <a:lnTo>
                        <a:pt x="1442" y="1520"/>
                      </a:lnTo>
                      <a:lnTo>
                        <a:pt x="1442" y="1520"/>
                      </a:lnTo>
                      <a:lnTo>
                        <a:pt x="1458" y="1516"/>
                      </a:lnTo>
                      <a:lnTo>
                        <a:pt x="1470" y="1514"/>
                      </a:lnTo>
                      <a:lnTo>
                        <a:pt x="1482" y="1514"/>
                      </a:lnTo>
                      <a:lnTo>
                        <a:pt x="1490" y="1516"/>
                      </a:lnTo>
                      <a:lnTo>
                        <a:pt x="1496" y="1518"/>
                      </a:lnTo>
                      <a:lnTo>
                        <a:pt x="1500" y="1522"/>
                      </a:lnTo>
                      <a:lnTo>
                        <a:pt x="1502" y="1526"/>
                      </a:lnTo>
                      <a:lnTo>
                        <a:pt x="1502" y="1526"/>
                      </a:lnTo>
                      <a:lnTo>
                        <a:pt x="1508" y="1532"/>
                      </a:lnTo>
                      <a:lnTo>
                        <a:pt x="1522" y="1554"/>
                      </a:lnTo>
                      <a:lnTo>
                        <a:pt x="1542" y="1592"/>
                      </a:lnTo>
                      <a:lnTo>
                        <a:pt x="1568" y="1650"/>
                      </a:lnTo>
                      <a:lnTo>
                        <a:pt x="1568" y="1650"/>
                      </a:lnTo>
                      <a:lnTo>
                        <a:pt x="1576" y="1666"/>
                      </a:lnTo>
                      <a:lnTo>
                        <a:pt x="1582" y="1678"/>
                      </a:lnTo>
                      <a:lnTo>
                        <a:pt x="1590" y="1690"/>
                      </a:lnTo>
                      <a:lnTo>
                        <a:pt x="1598" y="1698"/>
                      </a:lnTo>
                      <a:lnTo>
                        <a:pt x="1604" y="1704"/>
                      </a:lnTo>
                      <a:lnTo>
                        <a:pt x="1612" y="1710"/>
                      </a:lnTo>
                      <a:lnTo>
                        <a:pt x="1620" y="1712"/>
                      </a:lnTo>
                      <a:lnTo>
                        <a:pt x="1626" y="1714"/>
                      </a:lnTo>
                      <a:lnTo>
                        <a:pt x="1634" y="1714"/>
                      </a:lnTo>
                      <a:lnTo>
                        <a:pt x="1640" y="1714"/>
                      </a:lnTo>
                      <a:lnTo>
                        <a:pt x="1652" y="1710"/>
                      </a:lnTo>
                      <a:lnTo>
                        <a:pt x="1664" y="1702"/>
                      </a:lnTo>
                      <a:lnTo>
                        <a:pt x="1672" y="1692"/>
                      </a:lnTo>
                      <a:lnTo>
                        <a:pt x="1672" y="1692"/>
                      </a:lnTo>
                      <a:lnTo>
                        <a:pt x="1676" y="1686"/>
                      </a:lnTo>
                      <a:lnTo>
                        <a:pt x="1678" y="1680"/>
                      </a:lnTo>
                      <a:lnTo>
                        <a:pt x="1682" y="1666"/>
                      </a:lnTo>
                      <a:lnTo>
                        <a:pt x="1680" y="1650"/>
                      </a:lnTo>
                      <a:lnTo>
                        <a:pt x="1678" y="1636"/>
                      </a:lnTo>
                      <a:lnTo>
                        <a:pt x="1670" y="1614"/>
                      </a:lnTo>
                      <a:lnTo>
                        <a:pt x="1666" y="1604"/>
                      </a:lnTo>
                      <a:lnTo>
                        <a:pt x="1666" y="1604"/>
                      </a:lnTo>
                      <a:lnTo>
                        <a:pt x="1650" y="1578"/>
                      </a:lnTo>
                      <a:lnTo>
                        <a:pt x="1636" y="1560"/>
                      </a:lnTo>
                      <a:lnTo>
                        <a:pt x="1630" y="1554"/>
                      </a:lnTo>
                      <a:lnTo>
                        <a:pt x="1622" y="1550"/>
                      </a:lnTo>
                      <a:lnTo>
                        <a:pt x="1622" y="1550"/>
                      </a:lnTo>
                      <a:lnTo>
                        <a:pt x="1618" y="1546"/>
                      </a:lnTo>
                      <a:lnTo>
                        <a:pt x="1612" y="1540"/>
                      </a:lnTo>
                      <a:lnTo>
                        <a:pt x="1598" y="1522"/>
                      </a:lnTo>
                      <a:lnTo>
                        <a:pt x="1566" y="1462"/>
                      </a:lnTo>
                      <a:lnTo>
                        <a:pt x="1566" y="1462"/>
                      </a:lnTo>
                      <a:lnTo>
                        <a:pt x="1558" y="1446"/>
                      </a:lnTo>
                      <a:lnTo>
                        <a:pt x="1554" y="1432"/>
                      </a:lnTo>
                      <a:lnTo>
                        <a:pt x="1554" y="1422"/>
                      </a:lnTo>
                      <a:lnTo>
                        <a:pt x="1556" y="1414"/>
                      </a:lnTo>
                      <a:lnTo>
                        <a:pt x="1558" y="1408"/>
                      </a:lnTo>
                      <a:lnTo>
                        <a:pt x="1560" y="1404"/>
                      </a:lnTo>
                      <a:lnTo>
                        <a:pt x="1562" y="1400"/>
                      </a:lnTo>
                      <a:lnTo>
                        <a:pt x="1564" y="1396"/>
                      </a:lnTo>
                      <a:lnTo>
                        <a:pt x="1564" y="1396"/>
                      </a:lnTo>
                      <a:lnTo>
                        <a:pt x="1564" y="1394"/>
                      </a:lnTo>
                      <a:lnTo>
                        <a:pt x="1566" y="1390"/>
                      </a:lnTo>
                      <a:lnTo>
                        <a:pt x="1576" y="1384"/>
                      </a:lnTo>
                      <a:lnTo>
                        <a:pt x="1588" y="1380"/>
                      </a:lnTo>
                      <a:lnTo>
                        <a:pt x="1604" y="1380"/>
                      </a:lnTo>
                      <a:lnTo>
                        <a:pt x="1604" y="1380"/>
                      </a:lnTo>
                      <a:lnTo>
                        <a:pt x="1616" y="1378"/>
                      </a:lnTo>
                      <a:lnTo>
                        <a:pt x="1622" y="1374"/>
                      </a:lnTo>
                      <a:lnTo>
                        <a:pt x="1630" y="1364"/>
                      </a:lnTo>
                      <a:lnTo>
                        <a:pt x="1630" y="1364"/>
                      </a:lnTo>
                      <a:lnTo>
                        <a:pt x="1632" y="1360"/>
                      </a:lnTo>
                      <a:lnTo>
                        <a:pt x="1632" y="1354"/>
                      </a:lnTo>
                      <a:lnTo>
                        <a:pt x="1632" y="1338"/>
                      </a:lnTo>
                      <a:lnTo>
                        <a:pt x="1632" y="1316"/>
                      </a:lnTo>
                      <a:lnTo>
                        <a:pt x="1632" y="1316"/>
                      </a:lnTo>
                      <a:lnTo>
                        <a:pt x="1632" y="1310"/>
                      </a:lnTo>
                      <a:lnTo>
                        <a:pt x="1634" y="1294"/>
                      </a:lnTo>
                      <a:lnTo>
                        <a:pt x="1638" y="1286"/>
                      </a:lnTo>
                      <a:lnTo>
                        <a:pt x="1642" y="1280"/>
                      </a:lnTo>
                      <a:lnTo>
                        <a:pt x="1650" y="1274"/>
                      </a:lnTo>
                      <a:lnTo>
                        <a:pt x="1662" y="1272"/>
                      </a:lnTo>
                      <a:lnTo>
                        <a:pt x="1662" y="1272"/>
                      </a:lnTo>
                      <a:lnTo>
                        <a:pt x="1674" y="1272"/>
                      </a:lnTo>
                      <a:lnTo>
                        <a:pt x="1684" y="1268"/>
                      </a:lnTo>
                      <a:lnTo>
                        <a:pt x="1692" y="1264"/>
                      </a:lnTo>
                      <a:lnTo>
                        <a:pt x="1698" y="1258"/>
                      </a:lnTo>
                      <a:lnTo>
                        <a:pt x="1706" y="1248"/>
                      </a:lnTo>
                      <a:lnTo>
                        <a:pt x="1708" y="1244"/>
                      </a:lnTo>
                      <a:lnTo>
                        <a:pt x="1710" y="1212"/>
                      </a:lnTo>
                      <a:lnTo>
                        <a:pt x="1710" y="1212"/>
                      </a:lnTo>
                      <a:lnTo>
                        <a:pt x="1710" y="1206"/>
                      </a:lnTo>
                      <a:lnTo>
                        <a:pt x="1708" y="1192"/>
                      </a:lnTo>
                      <a:lnTo>
                        <a:pt x="1710" y="1184"/>
                      </a:lnTo>
                      <a:lnTo>
                        <a:pt x="1712" y="1176"/>
                      </a:lnTo>
                      <a:lnTo>
                        <a:pt x="1718" y="1170"/>
                      </a:lnTo>
                      <a:lnTo>
                        <a:pt x="1726" y="1166"/>
                      </a:lnTo>
                      <a:lnTo>
                        <a:pt x="1726" y="1166"/>
                      </a:lnTo>
                      <a:lnTo>
                        <a:pt x="1734" y="1162"/>
                      </a:lnTo>
                      <a:lnTo>
                        <a:pt x="1738" y="1156"/>
                      </a:lnTo>
                      <a:lnTo>
                        <a:pt x="1742" y="1148"/>
                      </a:lnTo>
                      <a:lnTo>
                        <a:pt x="1746" y="1142"/>
                      </a:lnTo>
                      <a:lnTo>
                        <a:pt x="1748" y="1130"/>
                      </a:lnTo>
                      <a:lnTo>
                        <a:pt x="1748" y="1124"/>
                      </a:lnTo>
                      <a:lnTo>
                        <a:pt x="1736" y="1078"/>
                      </a:lnTo>
                      <a:lnTo>
                        <a:pt x="1724" y="1052"/>
                      </a:lnTo>
                      <a:lnTo>
                        <a:pt x="1706" y="1022"/>
                      </a:lnTo>
                      <a:lnTo>
                        <a:pt x="1702" y="1004"/>
                      </a:lnTo>
                      <a:lnTo>
                        <a:pt x="1706" y="988"/>
                      </a:lnTo>
                      <a:lnTo>
                        <a:pt x="1632" y="878"/>
                      </a:lnTo>
                      <a:lnTo>
                        <a:pt x="1632" y="878"/>
                      </a:lnTo>
                      <a:lnTo>
                        <a:pt x="1632" y="876"/>
                      </a:lnTo>
                      <a:lnTo>
                        <a:pt x="1632" y="874"/>
                      </a:lnTo>
                      <a:lnTo>
                        <a:pt x="1628" y="868"/>
                      </a:lnTo>
                      <a:lnTo>
                        <a:pt x="1620" y="858"/>
                      </a:lnTo>
                      <a:lnTo>
                        <a:pt x="1600" y="842"/>
                      </a:lnTo>
                      <a:lnTo>
                        <a:pt x="1572" y="820"/>
                      </a:lnTo>
                      <a:lnTo>
                        <a:pt x="1528" y="790"/>
                      </a:lnTo>
                      <a:lnTo>
                        <a:pt x="1466" y="754"/>
                      </a:lnTo>
                      <a:lnTo>
                        <a:pt x="1486" y="752"/>
                      </a:lnTo>
                      <a:lnTo>
                        <a:pt x="1556" y="746"/>
                      </a:lnTo>
                      <a:lnTo>
                        <a:pt x="1606" y="746"/>
                      </a:lnTo>
                      <a:lnTo>
                        <a:pt x="1660" y="746"/>
                      </a:lnTo>
                      <a:lnTo>
                        <a:pt x="1712" y="740"/>
                      </a:lnTo>
                      <a:lnTo>
                        <a:pt x="1712" y="740"/>
                      </a:lnTo>
                      <a:lnTo>
                        <a:pt x="1734" y="732"/>
                      </a:lnTo>
                      <a:lnTo>
                        <a:pt x="1750" y="724"/>
                      </a:lnTo>
                      <a:lnTo>
                        <a:pt x="1758" y="718"/>
                      </a:lnTo>
                      <a:lnTo>
                        <a:pt x="1762" y="714"/>
                      </a:lnTo>
                      <a:lnTo>
                        <a:pt x="1762" y="714"/>
                      </a:lnTo>
                      <a:lnTo>
                        <a:pt x="1776" y="694"/>
                      </a:lnTo>
                      <a:lnTo>
                        <a:pt x="1786" y="680"/>
                      </a:lnTo>
                      <a:lnTo>
                        <a:pt x="1802" y="660"/>
                      </a:lnTo>
                      <a:lnTo>
                        <a:pt x="1802" y="660"/>
                      </a:lnTo>
                      <a:lnTo>
                        <a:pt x="1818" y="640"/>
                      </a:lnTo>
                      <a:lnTo>
                        <a:pt x="1826" y="624"/>
                      </a:lnTo>
                      <a:lnTo>
                        <a:pt x="1830" y="614"/>
                      </a:lnTo>
                      <a:lnTo>
                        <a:pt x="1830" y="612"/>
                      </a:lnTo>
                      <a:lnTo>
                        <a:pt x="1830" y="612"/>
                      </a:lnTo>
                      <a:lnTo>
                        <a:pt x="1834" y="594"/>
                      </a:lnTo>
                      <a:lnTo>
                        <a:pt x="1840" y="582"/>
                      </a:lnTo>
                      <a:lnTo>
                        <a:pt x="1842" y="578"/>
                      </a:lnTo>
                      <a:lnTo>
                        <a:pt x="1846" y="574"/>
                      </a:lnTo>
                      <a:lnTo>
                        <a:pt x="1846" y="574"/>
                      </a:lnTo>
                      <a:lnTo>
                        <a:pt x="1850" y="572"/>
                      </a:lnTo>
                      <a:lnTo>
                        <a:pt x="1854" y="564"/>
                      </a:lnTo>
                      <a:lnTo>
                        <a:pt x="1864" y="546"/>
                      </a:lnTo>
                      <a:lnTo>
                        <a:pt x="1868" y="536"/>
                      </a:lnTo>
                      <a:lnTo>
                        <a:pt x="1870" y="526"/>
                      </a:lnTo>
                      <a:lnTo>
                        <a:pt x="1870" y="518"/>
                      </a:lnTo>
                      <a:lnTo>
                        <a:pt x="1868" y="512"/>
                      </a:lnTo>
                      <a:lnTo>
                        <a:pt x="1868" y="512"/>
                      </a:lnTo>
                      <a:lnTo>
                        <a:pt x="1864" y="506"/>
                      </a:lnTo>
                      <a:lnTo>
                        <a:pt x="1864" y="498"/>
                      </a:lnTo>
                      <a:lnTo>
                        <a:pt x="1866" y="492"/>
                      </a:lnTo>
                      <a:lnTo>
                        <a:pt x="1868" y="486"/>
                      </a:lnTo>
                      <a:lnTo>
                        <a:pt x="1872" y="476"/>
                      </a:lnTo>
                      <a:lnTo>
                        <a:pt x="1876" y="472"/>
                      </a:lnTo>
                      <a:lnTo>
                        <a:pt x="1876" y="472"/>
                      </a:lnTo>
                      <a:lnTo>
                        <a:pt x="1888" y="462"/>
                      </a:lnTo>
                      <a:lnTo>
                        <a:pt x="1894" y="454"/>
                      </a:lnTo>
                      <a:lnTo>
                        <a:pt x="1894" y="450"/>
                      </a:lnTo>
                      <a:lnTo>
                        <a:pt x="1894" y="446"/>
                      </a:lnTo>
                      <a:lnTo>
                        <a:pt x="1894" y="446"/>
                      </a:lnTo>
                      <a:lnTo>
                        <a:pt x="1890" y="442"/>
                      </a:lnTo>
                      <a:lnTo>
                        <a:pt x="1890" y="434"/>
                      </a:lnTo>
                      <a:lnTo>
                        <a:pt x="1892" y="416"/>
                      </a:lnTo>
                      <a:lnTo>
                        <a:pt x="1898" y="394"/>
                      </a:lnTo>
                      <a:lnTo>
                        <a:pt x="1898" y="394"/>
                      </a:lnTo>
                      <a:lnTo>
                        <a:pt x="1914" y="374"/>
                      </a:lnTo>
                      <a:lnTo>
                        <a:pt x="1926" y="360"/>
                      </a:lnTo>
                      <a:lnTo>
                        <a:pt x="1928" y="354"/>
                      </a:lnTo>
                      <a:lnTo>
                        <a:pt x="1930" y="350"/>
                      </a:lnTo>
                      <a:lnTo>
                        <a:pt x="1930" y="350"/>
                      </a:lnTo>
                      <a:lnTo>
                        <a:pt x="1934" y="340"/>
                      </a:lnTo>
                      <a:lnTo>
                        <a:pt x="1944" y="324"/>
                      </a:lnTo>
                      <a:lnTo>
                        <a:pt x="1956" y="310"/>
                      </a:lnTo>
                      <a:lnTo>
                        <a:pt x="1964" y="304"/>
                      </a:lnTo>
                      <a:lnTo>
                        <a:pt x="1972" y="300"/>
                      </a:lnTo>
                      <a:lnTo>
                        <a:pt x="1972" y="300"/>
                      </a:lnTo>
                      <a:lnTo>
                        <a:pt x="1978" y="296"/>
                      </a:lnTo>
                      <a:lnTo>
                        <a:pt x="1986" y="290"/>
                      </a:lnTo>
                      <a:lnTo>
                        <a:pt x="1996" y="278"/>
                      </a:lnTo>
                      <a:lnTo>
                        <a:pt x="2004" y="264"/>
                      </a:lnTo>
                      <a:lnTo>
                        <a:pt x="2004" y="264"/>
                      </a:lnTo>
                      <a:lnTo>
                        <a:pt x="2010" y="252"/>
                      </a:lnTo>
                      <a:lnTo>
                        <a:pt x="2016" y="240"/>
                      </a:lnTo>
                      <a:lnTo>
                        <a:pt x="2020" y="236"/>
                      </a:lnTo>
                      <a:lnTo>
                        <a:pt x="2024" y="234"/>
                      </a:lnTo>
                      <a:lnTo>
                        <a:pt x="2024" y="234"/>
                      </a:lnTo>
                      <a:lnTo>
                        <a:pt x="2030" y="232"/>
                      </a:lnTo>
                      <a:lnTo>
                        <a:pt x="2034" y="226"/>
                      </a:lnTo>
                      <a:lnTo>
                        <a:pt x="2046" y="214"/>
                      </a:lnTo>
                      <a:lnTo>
                        <a:pt x="2056" y="198"/>
                      </a:lnTo>
                      <a:lnTo>
                        <a:pt x="2078" y="154"/>
                      </a:lnTo>
                      <a:lnTo>
                        <a:pt x="2090" y="112"/>
                      </a:lnTo>
                      <a:lnTo>
                        <a:pt x="2088" y="78"/>
                      </a:lnTo>
                      <a:close/>
                      <a:moveTo>
                        <a:pt x="1040" y="574"/>
                      </a:moveTo>
                      <a:lnTo>
                        <a:pt x="1040" y="574"/>
                      </a:lnTo>
                      <a:lnTo>
                        <a:pt x="1040" y="574"/>
                      </a:lnTo>
                      <a:lnTo>
                        <a:pt x="1040" y="574"/>
                      </a:lnTo>
                      <a:lnTo>
                        <a:pt x="1040" y="574"/>
                      </a:lnTo>
                      <a:close/>
                    </a:path>
                  </a:pathLst>
                </a:custGeom>
                <a:solidFill>
                  <a:schemeClr val="tx2">
                    <a:lumMod val="60000"/>
                    <a:lumOff val="40000"/>
                    <a:alpha val="10000"/>
                  </a:schemeClr>
                </a:solidFill>
                <a:ln w="9525">
                  <a:solidFill>
                    <a:schemeClr val="tx2">
                      <a:lumMod val="60000"/>
                      <a:lumOff val="40000"/>
                      <a:alpha val="9000"/>
                    </a:schemeClr>
                  </a:solidFill>
                  <a:round/>
                  <a:headEnd/>
                  <a:tailEnd/>
                </a:ln>
                <a:effectLst>
                  <a:glow rad="63500">
                    <a:schemeClr val="tx2">
                      <a:lumMod val="60000"/>
                      <a:lumOff val="40000"/>
                      <a:alpha val="28000"/>
                    </a:schemeClr>
                  </a:glow>
                  <a:softEdge rad="12700"/>
                </a:effectLst>
              </p:spPr>
              <p:txBody>
                <a:bodyPr vert="horz" wrap="square" lIns="91440" tIns="45720" rIns="91440" bIns="45720" numCol="1" anchor="t" anchorCtr="0" compatLnSpc="1">
                  <a:prstTxWarp prst="textNoShape">
                    <a:avLst/>
                  </a:prstTxWarp>
                </a:bodyPr>
                <a:lstStyle/>
                <a:p>
                  <a:endParaRPr lang="en-US"/>
                </a:p>
              </p:txBody>
            </p:sp>
          </p:grpSp>
          <p:grpSp>
            <p:nvGrpSpPr>
              <p:cNvPr id="141" name="Group 154"/>
              <p:cNvGrpSpPr>
                <a:grpSpLocks noChangeAspect="1"/>
              </p:cNvGrpSpPr>
              <p:nvPr/>
            </p:nvGrpSpPr>
            <p:grpSpPr>
              <a:xfrm rot="2047758">
                <a:off x="6509445" y="1366517"/>
                <a:ext cx="1457110" cy="1131216"/>
                <a:chOff x="381000" y="3581400"/>
                <a:chExt cx="3435350" cy="2667000"/>
              </a:xfrm>
              <a:solidFill>
                <a:schemeClr val="bg2">
                  <a:lumMod val="60000"/>
                  <a:lumOff val="40000"/>
                  <a:alpha val="18000"/>
                </a:schemeClr>
              </a:solidFill>
            </p:grpSpPr>
            <p:sp>
              <p:nvSpPr>
                <p:cNvPr id="167" name="Freeform 72"/>
                <p:cNvSpPr>
                  <a:spLocks/>
                </p:cNvSpPr>
                <p:nvPr/>
              </p:nvSpPr>
              <p:spPr bwMode="auto">
                <a:xfrm>
                  <a:off x="1644650" y="4162425"/>
                  <a:ext cx="441325" cy="657225"/>
                </a:xfrm>
                <a:custGeom>
                  <a:avLst/>
                  <a:gdLst/>
                  <a:ahLst/>
                  <a:cxnLst>
                    <a:cxn ang="0">
                      <a:pos x="276" y="414"/>
                    </a:cxn>
                    <a:cxn ang="0">
                      <a:pos x="276" y="414"/>
                    </a:cxn>
                    <a:cxn ang="0">
                      <a:pos x="278" y="414"/>
                    </a:cxn>
                    <a:cxn ang="0">
                      <a:pos x="278" y="412"/>
                    </a:cxn>
                    <a:cxn ang="0">
                      <a:pos x="278" y="412"/>
                    </a:cxn>
                    <a:cxn ang="0">
                      <a:pos x="270" y="396"/>
                    </a:cxn>
                    <a:cxn ang="0">
                      <a:pos x="54" y="60"/>
                    </a:cxn>
                    <a:cxn ang="0">
                      <a:pos x="54" y="60"/>
                    </a:cxn>
                    <a:cxn ang="0">
                      <a:pos x="38" y="32"/>
                    </a:cxn>
                    <a:cxn ang="0">
                      <a:pos x="36" y="28"/>
                    </a:cxn>
                    <a:cxn ang="0">
                      <a:pos x="36" y="28"/>
                    </a:cxn>
                    <a:cxn ang="0">
                      <a:pos x="26" y="14"/>
                    </a:cxn>
                    <a:cxn ang="0">
                      <a:pos x="14" y="4"/>
                    </a:cxn>
                    <a:cxn ang="0">
                      <a:pos x="10" y="2"/>
                    </a:cxn>
                    <a:cxn ang="0">
                      <a:pos x="10" y="2"/>
                    </a:cxn>
                    <a:cxn ang="0">
                      <a:pos x="6" y="0"/>
                    </a:cxn>
                    <a:cxn ang="0">
                      <a:pos x="2" y="0"/>
                    </a:cxn>
                    <a:cxn ang="0">
                      <a:pos x="0" y="2"/>
                    </a:cxn>
                    <a:cxn ang="0">
                      <a:pos x="0" y="6"/>
                    </a:cxn>
                    <a:cxn ang="0">
                      <a:pos x="0" y="6"/>
                    </a:cxn>
                    <a:cxn ang="0">
                      <a:pos x="4" y="18"/>
                    </a:cxn>
                    <a:cxn ang="0">
                      <a:pos x="12" y="28"/>
                    </a:cxn>
                    <a:cxn ang="0">
                      <a:pos x="12" y="28"/>
                    </a:cxn>
                    <a:cxn ang="0">
                      <a:pos x="22" y="36"/>
                    </a:cxn>
                    <a:cxn ang="0">
                      <a:pos x="30" y="48"/>
                    </a:cxn>
                    <a:cxn ang="0">
                      <a:pos x="264" y="402"/>
                    </a:cxn>
                    <a:cxn ang="0">
                      <a:pos x="264" y="402"/>
                    </a:cxn>
                    <a:cxn ang="0">
                      <a:pos x="270" y="410"/>
                    </a:cxn>
                    <a:cxn ang="0">
                      <a:pos x="276" y="414"/>
                    </a:cxn>
                    <a:cxn ang="0">
                      <a:pos x="276" y="414"/>
                    </a:cxn>
                  </a:cxnLst>
                  <a:rect l="0" t="0" r="r" b="b"/>
                  <a:pathLst>
                    <a:path w="278" h="414">
                      <a:moveTo>
                        <a:pt x="276" y="414"/>
                      </a:moveTo>
                      <a:lnTo>
                        <a:pt x="276" y="414"/>
                      </a:lnTo>
                      <a:lnTo>
                        <a:pt x="278" y="414"/>
                      </a:lnTo>
                      <a:lnTo>
                        <a:pt x="278" y="412"/>
                      </a:lnTo>
                      <a:lnTo>
                        <a:pt x="278" y="412"/>
                      </a:lnTo>
                      <a:lnTo>
                        <a:pt x="270" y="396"/>
                      </a:lnTo>
                      <a:lnTo>
                        <a:pt x="54" y="60"/>
                      </a:lnTo>
                      <a:lnTo>
                        <a:pt x="54" y="60"/>
                      </a:lnTo>
                      <a:lnTo>
                        <a:pt x="38" y="32"/>
                      </a:lnTo>
                      <a:lnTo>
                        <a:pt x="36" y="28"/>
                      </a:lnTo>
                      <a:lnTo>
                        <a:pt x="36" y="28"/>
                      </a:lnTo>
                      <a:lnTo>
                        <a:pt x="26" y="14"/>
                      </a:lnTo>
                      <a:lnTo>
                        <a:pt x="14" y="4"/>
                      </a:lnTo>
                      <a:lnTo>
                        <a:pt x="10" y="2"/>
                      </a:lnTo>
                      <a:lnTo>
                        <a:pt x="10" y="2"/>
                      </a:lnTo>
                      <a:lnTo>
                        <a:pt x="6" y="0"/>
                      </a:lnTo>
                      <a:lnTo>
                        <a:pt x="2" y="0"/>
                      </a:lnTo>
                      <a:lnTo>
                        <a:pt x="0" y="2"/>
                      </a:lnTo>
                      <a:lnTo>
                        <a:pt x="0" y="6"/>
                      </a:lnTo>
                      <a:lnTo>
                        <a:pt x="0" y="6"/>
                      </a:lnTo>
                      <a:lnTo>
                        <a:pt x="4" y="18"/>
                      </a:lnTo>
                      <a:lnTo>
                        <a:pt x="12" y="28"/>
                      </a:lnTo>
                      <a:lnTo>
                        <a:pt x="12" y="28"/>
                      </a:lnTo>
                      <a:lnTo>
                        <a:pt x="22" y="36"/>
                      </a:lnTo>
                      <a:lnTo>
                        <a:pt x="30" y="48"/>
                      </a:lnTo>
                      <a:lnTo>
                        <a:pt x="264" y="402"/>
                      </a:lnTo>
                      <a:lnTo>
                        <a:pt x="264" y="402"/>
                      </a:lnTo>
                      <a:lnTo>
                        <a:pt x="270" y="410"/>
                      </a:lnTo>
                      <a:lnTo>
                        <a:pt x="276" y="414"/>
                      </a:lnTo>
                      <a:lnTo>
                        <a:pt x="276" y="41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8" name="Freeform 73"/>
                <p:cNvSpPr>
                  <a:spLocks/>
                </p:cNvSpPr>
                <p:nvPr/>
              </p:nvSpPr>
              <p:spPr bwMode="auto">
                <a:xfrm>
                  <a:off x="2089150" y="4835525"/>
                  <a:ext cx="1588" cy="3175"/>
                </a:xfrm>
                <a:custGeom>
                  <a:avLst/>
                  <a:gdLst/>
                  <a:ahLst/>
                  <a:cxnLst>
                    <a:cxn ang="0">
                      <a:pos x="0" y="0"/>
                    </a:cxn>
                    <a:cxn ang="0">
                      <a:pos x="0" y="0"/>
                    </a:cxn>
                    <a:cxn ang="0">
                      <a:pos x="0" y="2"/>
                    </a:cxn>
                    <a:cxn ang="0">
                      <a:pos x="0" y="2"/>
                    </a:cxn>
                    <a:cxn ang="0">
                      <a:pos x="0" y="0"/>
                    </a:cxn>
                    <a:cxn ang="0">
                      <a:pos x="0" y="0"/>
                    </a:cxn>
                    <a:cxn ang="0">
                      <a:pos x="0" y="0"/>
                    </a:cxn>
                    <a:cxn ang="0">
                      <a:pos x="0" y="0"/>
                    </a:cxn>
                    <a:cxn ang="0">
                      <a:pos x="0" y="0"/>
                    </a:cxn>
                    <a:cxn ang="0">
                      <a:pos x="0" y="0"/>
                    </a:cxn>
                  </a:cxnLst>
                  <a:rect l="0" t="0" r="r" b="b"/>
                  <a:pathLst>
                    <a:path h="2">
                      <a:moveTo>
                        <a:pt x="0" y="0"/>
                      </a:moveTo>
                      <a:lnTo>
                        <a:pt x="0" y="0"/>
                      </a:lnTo>
                      <a:lnTo>
                        <a:pt x="0" y="2"/>
                      </a:lnTo>
                      <a:lnTo>
                        <a:pt x="0" y="2"/>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9" name="Freeform 74"/>
                <p:cNvSpPr>
                  <a:spLocks/>
                </p:cNvSpPr>
                <p:nvPr/>
              </p:nvSpPr>
              <p:spPr bwMode="auto">
                <a:xfrm>
                  <a:off x="2117725" y="4162425"/>
                  <a:ext cx="444500" cy="657225"/>
                </a:xfrm>
                <a:custGeom>
                  <a:avLst/>
                  <a:gdLst/>
                  <a:ahLst/>
                  <a:cxnLst>
                    <a:cxn ang="0">
                      <a:pos x="4" y="414"/>
                    </a:cxn>
                    <a:cxn ang="0">
                      <a:pos x="4" y="414"/>
                    </a:cxn>
                    <a:cxn ang="0">
                      <a:pos x="8" y="410"/>
                    </a:cxn>
                    <a:cxn ang="0">
                      <a:pos x="16" y="402"/>
                    </a:cxn>
                    <a:cxn ang="0">
                      <a:pos x="248" y="48"/>
                    </a:cxn>
                    <a:cxn ang="0">
                      <a:pos x="248" y="48"/>
                    </a:cxn>
                    <a:cxn ang="0">
                      <a:pos x="258" y="36"/>
                    </a:cxn>
                    <a:cxn ang="0">
                      <a:pos x="266" y="28"/>
                    </a:cxn>
                    <a:cxn ang="0">
                      <a:pos x="266" y="28"/>
                    </a:cxn>
                    <a:cxn ang="0">
                      <a:pos x="274" y="18"/>
                    </a:cxn>
                    <a:cxn ang="0">
                      <a:pos x="280" y="6"/>
                    </a:cxn>
                    <a:cxn ang="0">
                      <a:pos x="280" y="6"/>
                    </a:cxn>
                    <a:cxn ang="0">
                      <a:pos x="280" y="2"/>
                    </a:cxn>
                    <a:cxn ang="0">
                      <a:pos x="278" y="0"/>
                    </a:cxn>
                    <a:cxn ang="0">
                      <a:pos x="274" y="0"/>
                    </a:cxn>
                    <a:cxn ang="0">
                      <a:pos x="268" y="2"/>
                    </a:cxn>
                    <a:cxn ang="0">
                      <a:pos x="266" y="4"/>
                    </a:cxn>
                    <a:cxn ang="0">
                      <a:pos x="266" y="4"/>
                    </a:cxn>
                    <a:cxn ang="0">
                      <a:pos x="254" y="14"/>
                    </a:cxn>
                    <a:cxn ang="0">
                      <a:pos x="244" y="28"/>
                    </a:cxn>
                    <a:cxn ang="0">
                      <a:pos x="240" y="32"/>
                    </a:cxn>
                    <a:cxn ang="0">
                      <a:pos x="240" y="32"/>
                    </a:cxn>
                    <a:cxn ang="0">
                      <a:pos x="224" y="60"/>
                    </a:cxn>
                    <a:cxn ang="0">
                      <a:pos x="10" y="396"/>
                    </a:cxn>
                    <a:cxn ang="0">
                      <a:pos x="10" y="396"/>
                    </a:cxn>
                    <a:cxn ang="0">
                      <a:pos x="0" y="412"/>
                    </a:cxn>
                    <a:cxn ang="0">
                      <a:pos x="0" y="412"/>
                    </a:cxn>
                    <a:cxn ang="0">
                      <a:pos x="0" y="414"/>
                    </a:cxn>
                    <a:cxn ang="0">
                      <a:pos x="0" y="414"/>
                    </a:cxn>
                    <a:cxn ang="0">
                      <a:pos x="4" y="414"/>
                    </a:cxn>
                    <a:cxn ang="0">
                      <a:pos x="4" y="414"/>
                    </a:cxn>
                  </a:cxnLst>
                  <a:rect l="0" t="0" r="r" b="b"/>
                  <a:pathLst>
                    <a:path w="280" h="414">
                      <a:moveTo>
                        <a:pt x="4" y="414"/>
                      </a:moveTo>
                      <a:lnTo>
                        <a:pt x="4" y="414"/>
                      </a:lnTo>
                      <a:lnTo>
                        <a:pt x="8" y="410"/>
                      </a:lnTo>
                      <a:lnTo>
                        <a:pt x="16" y="402"/>
                      </a:lnTo>
                      <a:lnTo>
                        <a:pt x="248" y="48"/>
                      </a:lnTo>
                      <a:lnTo>
                        <a:pt x="248" y="48"/>
                      </a:lnTo>
                      <a:lnTo>
                        <a:pt x="258" y="36"/>
                      </a:lnTo>
                      <a:lnTo>
                        <a:pt x="266" y="28"/>
                      </a:lnTo>
                      <a:lnTo>
                        <a:pt x="266" y="28"/>
                      </a:lnTo>
                      <a:lnTo>
                        <a:pt x="274" y="18"/>
                      </a:lnTo>
                      <a:lnTo>
                        <a:pt x="280" y="6"/>
                      </a:lnTo>
                      <a:lnTo>
                        <a:pt x="280" y="6"/>
                      </a:lnTo>
                      <a:lnTo>
                        <a:pt x="280" y="2"/>
                      </a:lnTo>
                      <a:lnTo>
                        <a:pt x="278" y="0"/>
                      </a:lnTo>
                      <a:lnTo>
                        <a:pt x="274" y="0"/>
                      </a:lnTo>
                      <a:lnTo>
                        <a:pt x="268" y="2"/>
                      </a:lnTo>
                      <a:lnTo>
                        <a:pt x="266" y="4"/>
                      </a:lnTo>
                      <a:lnTo>
                        <a:pt x="266" y="4"/>
                      </a:lnTo>
                      <a:lnTo>
                        <a:pt x="254" y="14"/>
                      </a:lnTo>
                      <a:lnTo>
                        <a:pt x="244" y="28"/>
                      </a:lnTo>
                      <a:lnTo>
                        <a:pt x="240" y="32"/>
                      </a:lnTo>
                      <a:lnTo>
                        <a:pt x="240" y="32"/>
                      </a:lnTo>
                      <a:lnTo>
                        <a:pt x="224" y="60"/>
                      </a:lnTo>
                      <a:lnTo>
                        <a:pt x="10" y="396"/>
                      </a:lnTo>
                      <a:lnTo>
                        <a:pt x="10" y="396"/>
                      </a:lnTo>
                      <a:lnTo>
                        <a:pt x="0" y="412"/>
                      </a:lnTo>
                      <a:lnTo>
                        <a:pt x="0" y="412"/>
                      </a:lnTo>
                      <a:lnTo>
                        <a:pt x="0" y="414"/>
                      </a:lnTo>
                      <a:lnTo>
                        <a:pt x="0" y="414"/>
                      </a:lnTo>
                      <a:lnTo>
                        <a:pt x="4" y="414"/>
                      </a:lnTo>
                      <a:lnTo>
                        <a:pt x="4" y="41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0" name="Freeform 75"/>
                <p:cNvSpPr>
                  <a:spLocks noEditPoints="1"/>
                </p:cNvSpPr>
                <p:nvPr/>
              </p:nvSpPr>
              <p:spPr bwMode="auto">
                <a:xfrm>
                  <a:off x="381000" y="3581400"/>
                  <a:ext cx="3435350" cy="2667000"/>
                </a:xfrm>
                <a:custGeom>
                  <a:avLst/>
                  <a:gdLst/>
                  <a:ahLst/>
                  <a:cxnLst>
                    <a:cxn ang="0">
                      <a:pos x="2160" y="44"/>
                    </a:cxn>
                    <a:cxn ang="0">
                      <a:pos x="2102" y="6"/>
                    </a:cxn>
                    <a:cxn ang="0">
                      <a:pos x="1752" y="118"/>
                    </a:cxn>
                    <a:cxn ang="0">
                      <a:pos x="1142" y="870"/>
                    </a:cxn>
                    <a:cxn ang="0">
                      <a:pos x="1126" y="832"/>
                    </a:cxn>
                    <a:cxn ang="0">
                      <a:pos x="1126" y="794"/>
                    </a:cxn>
                    <a:cxn ang="0">
                      <a:pos x="1100" y="780"/>
                    </a:cxn>
                    <a:cxn ang="0">
                      <a:pos x="1080" y="778"/>
                    </a:cxn>
                    <a:cxn ang="0">
                      <a:pos x="1068" y="788"/>
                    </a:cxn>
                    <a:cxn ang="0">
                      <a:pos x="1034" y="802"/>
                    </a:cxn>
                    <a:cxn ang="0">
                      <a:pos x="1024" y="846"/>
                    </a:cxn>
                    <a:cxn ang="0">
                      <a:pos x="690" y="370"/>
                    </a:cxn>
                    <a:cxn ang="0">
                      <a:pos x="118" y="0"/>
                    </a:cxn>
                    <a:cxn ang="0">
                      <a:pos x="32" y="18"/>
                    </a:cxn>
                    <a:cxn ang="0">
                      <a:pos x="2" y="64"/>
                    </a:cxn>
                    <a:cxn ang="0">
                      <a:pos x="108" y="686"/>
                    </a:cxn>
                    <a:cxn ang="0">
                      <a:pos x="348" y="952"/>
                    </a:cxn>
                    <a:cxn ang="0">
                      <a:pos x="504" y="1020"/>
                    </a:cxn>
                    <a:cxn ang="0">
                      <a:pos x="346" y="1198"/>
                    </a:cxn>
                    <a:cxn ang="0">
                      <a:pos x="330" y="1284"/>
                    </a:cxn>
                    <a:cxn ang="0">
                      <a:pos x="372" y="1442"/>
                    </a:cxn>
                    <a:cxn ang="0">
                      <a:pos x="406" y="1476"/>
                    </a:cxn>
                    <a:cxn ang="0">
                      <a:pos x="436" y="1500"/>
                    </a:cxn>
                    <a:cxn ang="0">
                      <a:pos x="478" y="1550"/>
                    </a:cxn>
                    <a:cxn ang="0">
                      <a:pos x="516" y="1562"/>
                    </a:cxn>
                    <a:cxn ang="0">
                      <a:pos x="558" y="1608"/>
                    </a:cxn>
                    <a:cxn ang="0">
                      <a:pos x="622" y="1636"/>
                    </a:cxn>
                    <a:cxn ang="0">
                      <a:pos x="708" y="1676"/>
                    </a:cxn>
                    <a:cxn ang="0">
                      <a:pos x="742" y="1660"/>
                    </a:cxn>
                    <a:cxn ang="0">
                      <a:pos x="836" y="1606"/>
                    </a:cxn>
                    <a:cxn ang="0">
                      <a:pos x="892" y="1528"/>
                    </a:cxn>
                    <a:cxn ang="0">
                      <a:pos x="1012" y="1188"/>
                    </a:cxn>
                    <a:cxn ang="0">
                      <a:pos x="1016" y="1342"/>
                    </a:cxn>
                    <a:cxn ang="0">
                      <a:pos x="1018" y="1494"/>
                    </a:cxn>
                    <a:cxn ang="0">
                      <a:pos x="1120" y="1598"/>
                    </a:cxn>
                    <a:cxn ang="0">
                      <a:pos x="1146" y="1430"/>
                    </a:cxn>
                    <a:cxn ang="0">
                      <a:pos x="1128" y="1158"/>
                    </a:cxn>
                    <a:cxn ang="0">
                      <a:pos x="1150" y="1176"/>
                    </a:cxn>
                    <a:cxn ang="0">
                      <a:pos x="1274" y="1528"/>
                    </a:cxn>
                    <a:cxn ang="0">
                      <a:pos x="1370" y="1646"/>
                    </a:cxn>
                    <a:cxn ang="0">
                      <a:pos x="1424" y="1660"/>
                    </a:cxn>
                    <a:cxn ang="0">
                      <a:pos x="1458" y="1676"/>
                    </a:cxn>
                    <a:cxn ang="0">
                      <a:pos x="1544" y="1636"/>
                    </a:cxn>
                    <a:cxn ang="0">
                      <a:pos x="1608" y="1608"/>
                    </a:cxn>
                    <a:cxn ang="0">
                      <a:pos x="1650" y="1562"/>
                    </a:cxn>
                    <a:cxn ang="0">
                      <a:pos x="1688" y="1550"/>
                    </a:cxn>
                    <a:cxn ang="0">
                      <a:pos x="1730" y="1500"/>
                    </a:cxn>
                    <a:cxn ang="0">
                      <a:pos x="1760" y="1476"/>
                    </a:cxn>
                    <a:cxn ang="0">
                      <a:pos x="1794" y="1442"/>
                    </a:cxn>
                    <a:cxn ang="0">
                      <a:pos x="1836" y="1284"/>
                    </a:cxn>
                    <a:cxn ang="0">
                      <a:pos x="1820" y="1198"/>
                    </a:cxn>
                    <a:cxn ang="0">
                      <a:pos x="1662" y="1020"/>
                    </a:cxn>
                    <a:cxn ang="0">
                      <a:pos x="1882" y="942"/>
                    </a:cxn>
                    <a:cxn ang="0">
                      <a:pos x="2086" y="544"/>
                    </a:cxn>
                    <a:cxn ang="0">
                      <a:pos x="1076" y="792"/>
                    </a:cxn>
                  </a:cxnLst>
                  <a:rect l="0" t="0" r="r" b="b"/>
                  <a:pathLst>
                    <a:path w="2164" h="1680">
                      <a:moveTo>
                        <a:pt x="2162" y="70"/>
                      </a:moveTo>
                      <a:lnTo>
                        <a:pt x="2162" y="70"/>
                      </a:lnTo>
                      <a:lnTo>
                        <a:pt x="2164" y="64"/>
                      </a:lnTo>
                      <a:lnTo>
                        <a:pt x="2164" y="60"/>
                      </a:lnTo>
                      <a:lnTo>
                        <a:pt x="2164" y="52"/>
                      </a:lnTo>
                      <a:lnTo>
                        <a:pt x="2160" y="44"/>
                      </a:lnTo>
                      <a:lnTo>
                        <a:pt x="2156" y="36"/>
                      </a:lnTo>
                      <a:lnTo>
                        <a:pt x="2146" y="28"/>
                      </a:lnTo>
                      <a:lnTo>
                        <a:pt x="2134" y="18"/>
                      </a:lnTo>
                      <a:lnTo>
                        <a:pt x="2134" y="18"/>
                      </a:lnTo>
                      <a:lnTo>
                        <a:pt x="2118" y="12"/>
                      </a:lnTo>
                      <a:lnTo>
                        <a:pt x="2102" y="6"/>
                      </a:lnTo>
                      <a:lnTo>
                        <a:pt x="2086" y="4"/>
                      </a:lnTo>
                      <a:lnTo>
                        <a:pt x="2072" y="2"/>
                      </a:lnTo>
                      <a:lnTo>
                        <a:pt x="2048" y="0"/>
                      </a:lnTo>
                      <a:lnTo>
                        <a:pt x="2038" y="0"/>
                      </a:lnTo>
                      <a:lnTo>
                        <a:pt x="1904" y="40"/>
                      </a:lnTo>
                      <a:lnTo>
                        <a:pt x="1752" y="118"/>
                      </a:lnTo>
                      <a:lnTo>
                        <a:pt x="1598" y="244"/>
                      </a:lnTo>
                      <a:lnTo>
                        <a:pt x="1476" y="370"/>
                      </a:lnTo>
                      <a:lnTo>
                        <a:pt x="1312" y="580"/>
                      </a:lnTo>
                      <a:lnTo>
                        <a:pt x="1216" y="732"/>
                      </a:lnTo>
                      <a:lnTo>
                        <a:pt x="1160" y="836"/>
                      </a:lnTo>
                      <a:lnTo>
                        <a:pt x="1142" y="870"/>
                      </a:lnTo>
                      <a:lnTo>
                        <a:pt x="1142" y="870"/>
                      </a:lnTo>
                      <a:lnTo>
                        <a:pt x="1142" y="860"/>
                      </a:lnTo>
                      <a:lnTo>
                        <a:pt x="1142" y="860"/>
                      </a:lnTo>
                      <a:lnTo>
                        <a:pt x="1142" y="856"/>
                      </a:lnTo>
                      <a:lnTo>
                        <a:pt x="1138" y="848"/>
                      </a:lnTo>
                      <a:lnTo>
                        <a:pt x="1126" y="832"/>
                      </a:lnTo>
                      <a:lnTo>
                        <a:pt x="1126" y="832"/>
                      </a:lnTo>
                      <a:lnTo>
                        <a:pt x="1132" y="822"/>
                      </a:lnTo>
                      <a:lnTo>
                        <a:pt x="1134" y="812"/>
                      </a:lnTo>
                      <a:lnTo>
                        <a:pt x="1134" y="812"/>
                      </a:lnTo>
                      <a:lnTo>
                        <a:pt x="1132" y="802"/>
                      </a:lnTo>
                      <a:lnTo>
                        <a:pt x="1126" y="794"/>
                      </a:lnTo>
                      <a:lnTo>
                        <a:pt x="1118" y="788"/>
                      </a:lnTo>
                      <a:lnTo>
                        <a:pt x="1108" y="786"/>
                      </a:lnTo>
                      <a:lnTo>
                        <a:pt x="1108" y="786"/>
                      </a:lnTo>
                      <a:lnTo>
                        <a:pt x="1104" y="786"/>
                      </a:lnTo>
                      <a:lnTo>
                        <a:pt x="1108" y="780"/>
                      </a:lnTo>
                      <a:lnTo>
                        <a:pt x="1100" y="780"/>
                      </a:lnTo>
                      <a:lnTo>
                        <a:pt x="1094" y="780"/>
                      </a:lnTo>
                      <a:lnTo>
                        <a:pt x="1094" y="780"/>
                      </a:lnTo>
                      <a:lnTo>
                        <a:pt x="1086" y="774"/>
                      </a:lnTo>
                      <a:lnTo>
                        <a:pt x="1086" y="776"/>
                      </a:lnTo>
                      <a:lnTo>
                        <a:pt x="1084" y="774"/>
                      </a:lnTo>
                      <a:lnTo>
                        <a:pt x="1080" y="778"/>
                      </a:lnTo>
                      <a:lnTo>
                        <a:pt x="1074" y="776"/>
                      </a:lnTo>
                      <a:lnTo>
                        <a:pt x="1074" y="780"/>
                      </a:lnTo>
                      <a:lnTo>
                        <a:pt x="1068" y="780"/>
                      </a:lnTo>
                      <a:lnTo>
                        <a:pt x="1064" y="780"/>
                      </a:lnTo>
                      <a:lnTo>
                        <a:pt x="1068" y="788"/>
                      </a:lnTo>
                      <a:lnTo>
                        <a:pt x="1068" y="788"/>
                      </a:lnTo>
                      <a:lnTo>
                        <a:pt x="1068" y="788"/>
                      </a:lnTo>
                      <a:lnTo>
                        <a:pt x="1058" y="786"/>
                      </a:lnTo>
                      <a:lnTo>
                        <a:pt x="1058" y="786"/>
                      </a:lnTo>
                      <a:lnTo>
                        <a:pt x="1048" y="788"/>
                      </a:lnTo>
                      <a:lnTo>
                        <a:pt x="1040" y="794"/>
                      </a:lnTo>
                      <a:lnTo>
                        <a:pt x="1034" y="802"/>
                      </a:lnTo>
                      <a:lnTo>
                        <a:pt x="1032" y="812"/>
                      </a:lnTo>
                      <a:lnTo>
                        <a:pt x="1032" y="812"/>
                      </a:lnTo>
                      <a:lnTo>
                        <a:pt x="1034" y="820"/>
                      </a:lnTo>
                      <a:lnTo>
                        <a:pt x="1036" y="828"/>
                      </a:lnTo>
                      <a:lnTo>
                        <a:pt x="1036" y="828"/>
                      </a:lnTo>
                      <a:lnTo>
                        <a:pt x="1024" y="846"/>
                      </a:lnTo>
                      <a:lnTo>
                        <a:pt x="1020" y="854"/>
                      </a:lnTo>
                      <a:lnTo>
                        <a:pt x="1018" y="860"/>
                      </a:lnTo>
                      <a:lnTo>
                        <a:pt x="1006" y="836"/>
                      </a:lnTo>
                      <a:lnTo>
                        <a:pt x="950" y="732"/>
                      </a:lnTo>
                      <a:lnTo>
                        <a:pt x="854" y="580"/>
                      </a:lnTo>
                      <a:lnTo>
                        <a:pt x="690" y="370"/>
                      </a:lnTo>
                      <a:lnTo>
                        <a:pt x="568" y="244"/>
                      </a:lnTo>
                      <a:lnTo>
                        <a:pt x="412" y="118"/>
                      </a:lnTo>
                      <a:lnTo>
                        <a:pt x="262" y="40"/>
                      </a:lnTo>
                      <a:lnTo>
                        <a:pt x="128" y="0"/>
                      </a:lnTo>
                      <a:lnTo>
                        <a:pt x="128" y="0"/>
                      </a:lnTo>
                      <a:lnTo>
                        <a:pt x="118" y="0"/>
                      </a:lnTo>
                      <a:lnTo>
                        <a:pt x="94" y="2"/>
                      </a:lnTo>
                      <a:lnTo>
                        <a:pt x="80" y="4"/>
                      </a:lnTo>
                      <a:lnTo>
                        <a:pt x="64" y="6"/>
                      </a:lnTo>
                      <a:lnTo>
                        <a:pt x="48" y="12"/>
                      </a:lnTo>
                      <a:lnTo>
                        <a:pt x="32" y="18"/>
                      </a:lnTo>
                      <a:lnTo>
                        <a:pt x="32" y="18"/>
                      </a:lnTo>
                      <a:lnTo>
                        <a:pt x="20" y="28"/>
                      </a:lnTo>
                      <a:lnTo>
                        <a:pt x="10" y="36"/>
                      </a:lnTo>
                      <a:lnTo>
                        <a:pt x="6" y="44"/>
                      </a:lnTo>
                      <a:lnTo>
                        <a:pt x="2" y="52"/>
                      </a:lnTo>
                      <a:lnTo>
                        <a:pt x="2" y="60"/>
                      </a:lnTo>
                      <a:lnTo>
                        <a:pt x="2" y="64"/>
                      </a:lnTo>
                      <a:lnTo>
                        <a:pt x="4" y="70"/>
                      </a:lnTo>
                      <a:lnTo>
                        <a:pt x="0" y="114"/>
                      </a:lnTo>
                      <a:lnTo>
                        <a:pt x="12" y="226"/>
                      </a:lnTo>
                      <a:lnTo>
                        <a:pt x="58" y="452"/>
                      </a:lnTo>
                      <a:lnTo>
                        <a:pt x="80" y="544"/>
                      </a:lnTo>
                      <a:lnTo>
                        <a:pt x="108" y="686"/>
                      </a:lnTo>
                      <a:lnTo>
                        <a:pt x="122" y="734"/>
                      </a:lnTo>
                      <a:lnTo>
                        <a:pt x="154" y="810"/>
                      </a:lnTo>
                      <a:lnTo>
                        <a:pt x="196" y="876"/>
                      </a:lnTo>
                      <a:lnTo>
                        <a:pt x="240" y="918"/>
                      </a:lnTo>
                      <a:lnTo>
                        <a:pt x="284" y="942"/>
                      </a:lnTo>
                      <a:lnTo>
                        <a:pt x="348" y="952"/>
                      </a:lnTo>
                      <a:lnTo>
                        <a:pt x="410" y="960"/>
                      </a:lnTo>
                      <a:lnTo>
                        <a:pt x="622" y="978"/>
                      </a:lnTo>
                      <a:lnTo>
                        <a:pt x="622" y="978"/>
                      </a:lnTo>
                      <a:lnTo>
                        <a:pt x="580" y="992"/>
                      </a:lnTo>
                      <a:lnTo>
                        <a:pt x="538" y="1006"/>
                      </a:lnTo>
                      <a:lnTo>
                        <a:pt x="504" y="1020"/>
                      </a:lnTo>
                      <a:lnTo>
                        <a:pt x="486" y="1028"/>
                      </a:lnTo>
                      <a:lnTo>
                        <a:pt x="486" y="1028"/>
                      </a:lnTo>
                      <a:lnTo>
                        <a:pt x="444" y="1066"/>
                      </a:lnTo>
                      <a:lnTo>
                        <a:pt x="410" y="1098"/>
                      </a:lnTo>
                      <a:lnTo>
                        <a:pt x="346" y="1198"/>
                      </a:lnTo>
                      <a:lnTo>
                        <a:pt x="346" y="1198"/>
                      </a:lnTo>
                      <a:lnTo>
                        <a:pt x="338" y="1222"/>
                      </a:lnTo>
                      <a:lnTo>
                        <a:pt x="330" y="1242"/>
                      </a:lnTo>
                      <a:lnTo>
                        <a:pt x="326" y="1256"/>
                      </a:lnTo>
                      <a:lnTo>
                        <a:pt x="326" y="1256"/>
                      </a:lnTo>
                      <a:lnTo>
                        <a:pt x="326" y="1270"/>
                      </a:lnTo>
                      <a:lnTo>
                        <a:pt x="330" y="1284"/>
                      </a:lnTo>
                      <a:lnTo>
                        <a:pt x="334" y="1302"/>
                      </a:lnTo>
                      <a:lnTo>
                        <a:pt x="334" y="1346"/>
                      </a:lnTo>
                      <a:lnTo>
                        <a:pt x="358" y="1386"/>
                      </a:lnTo>
                      <a:lnTo>
                        <a:pt x="370" y="1438"/>
                      </a:lnTo>
                      <a:lnTo>
                        <a:pt x="370" y="1438"/>
                      </a:lnTo>
                      <a:lnTo>
                        <a:pt x="372" y="1442"/>
                      </a:lnTo>
                      <a:lnTo>
                        <a:pt x="376" y="1454"/>
                      </a:lnTo>
                      <a:lnTo>
                        <a:pt x="380" y="1460"/>
                      </a:lnTo>
                      <a:lnTo>
                        <a:pt x="386" y="1466"/>
                      </a:lnTo>
                      <a:lnTo>
                        <a:pt x="396" y="1472"/>
                      </a:lnTo>
                      <a:lnTo>
                        <a:pt x="406" y="1476"/>
                      </a:lnTo>
                      <a:lnTo>
                        <a:pt x="406" y="1476"/>
                      </a:lnTo>
                      <a:lnTo>
                        <a:pt x="418" y="1480"/>
                      </a:lnTo>
                      <a:lnTo>
                        <a:pt x="424" y="1484"/>
                      </a:lnTo>
                      <a:lnTo>
                        <a:pt x="430" y="1488"/>
                      </a:lnTo>
                      <a:lnTo>
                        <a:pt x="434" y="1492"/>
                      </a:lnTo>
                      <a:lnTo>
                        <a:pt x="436" y="1498"/>
                      </a:lnTo>
                      <a:lnTo>
                        <a:pt x="436" y="1500"/>
                      </a:lnTo>
                      <a:lnTo>
                        <a:pt x="436" y="1500"/>
                      </a:lnTo>
                      <a:lnTo>
                        <a:pt x="444" y="1514"/>
                      </a:lnTo>
                      <a:lnTo>
                        <a:pt x="458" y="1534"/>
                      </a:lnTo>
                      <a:lnTo>
                        <a:pt x="458" y="1534"/>
                      </a:lnTo>
                      <a:lnTo>
                        <a:pt x="466" y="1540"/>
                      </a:lnTo>
                      <a:lnTo>
                        <a:pt x="478" y="1550"/>
                      </a:lnTo>
                      <a:lnTo>
                        <a:pt x="490" y="1556"/>
                      </a:lnTo>
                      <a:lnTo>
                        <a:pt x="498" y="1558"/>
                      </a:lnTo>
                      <a:lnTo>
                        <a:pt x="504" y="1558"/>
                      </a:lnTo>
                      <a:lnTo>
                        <a:pt x="504" y="1558"/>
                      </a:lnTo>
                      <a:lnTo>
                        <a:pt x="510" y="1558"/>
                      </a:lnTo>
                      <a:lnTo>
                        <a:pt x="516" y="1562"/>
                      </a:lnTo>
                      <a:lnTo>
                        <a:pt x="528" y="1572"/>
                      </a:lnTo>
                      <a:lnTo>
                        <a:pt x="536" y="1582"/>
                      </a:lnTo>
                      <a:lnTo>
                        <a:pt x="540" y="1588"/>
                      </a:lnTo>
                      <a:lnTo>
                        <a:pt x="540" y="1588"/>
                      </a:lnTo>
                      <a:lnTo>
                        <a:pt x="548" y="1598"/>
                      </a:lnTo>
                      <a:lnTo>
                        <a:pt x="558" y="1608"/>
                      </a:lnTo>
                      <a:lnTo>
                        <a:pt x="564" y="1612"/>
                      </a:lnTo>
                      <a:lnTo>
                        <a:pt x="570" y="1614"/>
                      </a:lnTo>
                      <a:lnTo>
                        <a:pt x="570" y="1614"/>
                      </a:lnTo>
                      <a:lnTo>
                        <a:pt x="586" y="1618"/>
                      </a:lnTo>
                      <a:lnTo>
                        <a:pt x="602" y="1626"/>
                      </a:lnTo>
                      <a:lnTo>
                        <a:pt x="622" y="1636"/>
                      </a:lnTo>
                      <a:lnTo>
                        <a:pt x="648" y="1656"/>
                      </a:lnTo>
                      <a:lnTo>
                        <a:pt x="676" y="1678"/>
                      </a:lnTo>
                      <a:lnTo>
                        <a:pt x="676" y="1678"/>
                      </a:lnTo>
                      <a:lnTo>
                        <a:pt x="682" y="1678"/>
                      </a:lnTo>
                      <a:lnTo>
                        <a:pt x="694" y="1680"/>
                      </a:lnTo>
                      <a:lnTo>
                        <a:pt x="708" y="1676"/>
                      </a:lnTo>
                      <a:lnTo>
                        <a:pt x="716" y="1674"/>
                      </a:lnTo>
                      <a:lnTo>
                        <a:pt x="724" y="1670"/>
                      </a:lnTo>
                      <a:lnTo>
                        <a:pt x="724" y="1670"/>
                      </a:lnTo>
                      <a:lnTo>
                        <a:pt x="730" y="1664"/>
                      </a:lnTo>
                      <a:lnTo>
                        <a:pt x="736" y="1662"/>
                      </a:lnTo>
                      <a:lnTo>
                        <a:pt x="742" y="1660"/>
                      </a:lnTo>
                      <a:lnTo>
                        <a:pt x="746" y="1660"/>
                      </a:lnTo>
                      <a:lnTo>
                        <a:pt x="754" y="1664"/>
                      </a:lnTo>
                      <a:lnTo>
                        <a:pt x="756" y="1664"/>
                      </a:lnTo>
                      <a:lnTo>
                        <a:pt x="772" y="1662"/>
                      </a:lnTo>
                      <a:lnTo>
                        <a:pt x="796" y="1646"/>
                      </a:lnTo>
                      <a:lnTo>
                        <a:pt x="836" y="1606"/>
                      </a:lnTo>
                      <a:lnTo>
                        <a:pt x="836" y="1606"/>
                      </a:lnTo>
                      <a:lnTo>
                        <a:pt x="840" y="1602"/>
                      </a:lnTo>
                      <a:lnTo>
                        <a:pt x="852" y="1588"/>
                      </a:lnTo>
                      <a:lnTo>
                        <a:pt x="870" y="1564"/>
                      </a:lnTo>
                      <a:lnTo>
                        <a:pt x="892" y="1528"/>
                      </a:lnTo>
                      <a:lnTo>
                        <a:pt x="892" y="1528"/>
                      </a:lnTo>
                      <a:lnTo>
                        <a:pt x="914" y="1478"/>
                      </a:lnTo>
                      <a:lnTo>
                        <a:pt x="938" y="1424"/>
                      </a:lnTo>
                      <a:lnTo>
                        <a:pt x="964" y="1362"/>
                      </a:lnTo>
                      <a:lnTo>
                        <a:pt x="964" y="1362"/>
                      </a:lnTo>
                      <a:lnTo>
                        <a:pt x="988" y="1268"/>
                      </a:lnTo>
                      <a:lnTo>
                        <a:pt x="1012" y="1188"/>
                      </a:lnTo>
                      <a:lnTo>
                        <a:pt x="1034" y="1116"/>
                      </a:lnTo>
                      <a:lnTo>
                        <a:pt x="1032" y="1158"/>
                      </a:lnTo>
                      <a:lnTo>
                        <a:pt x="1024" y="1232"/>
                      </a:lnTo>
                      <a:lnTo>
                        <a:pt x="1026" y="1256"/>
                      </a:lnTo>
                      <a:lnTo>
                        <a:pt x="1016" y="1290"/>
                      </a:lnTo>
                      <a:lnTo>
                        <a:pt x="1016" y="1342"/>
                      </a:lnTo>
                      <a:lnTo>
                        <a:pt x="1016" y="1356"/>
                      </a:lnTo>
                      <a:lnTo>
                        <a:pt x="1016" y="1430"/>
                      </a:lnTo>
                      <a:lnTo>
                        <a:pt x="1026" y="1436"/>
                      </a:lnTo>
                      <a:lnTo>
                        <a:pt x="1026" y="1446"/>
                      </a:lnTo>
                      <a:lnTo>
                        <a:pt x="1016" y="1458"/>
                      </a:lnTo>
                      <a:lnTo>
                        <a:pt x="1018" y="1494"/>
                      </a:lnTo>
                      <a:lnTo>
                        <a:pt x="1018" y="1552"/>
                      </a:lnTo>
                      <a:lnTo>
                        <a:pt x="1040" y="1598"/>
                      </a:lnTo>
                      <a:lnTo>
                        <a:pt x="1076" y="1628"/>
                      </a:lnTo>
                      <a:lnTo>
                        <a:pt x="1080" y="1596"/>
                      </a:lnTo>
                      <a:lnTo>
                        <a:pt x="1084" y="1628"/>
                      </a:lnTo>
                      <a:lnTo>
                        <a:pt x="1120" y="1598"/>
                      </a:lnTo>
                      <a:lnTo>
                        <a:pt x="1142" y="1552"/>
                      </a:lnTo>
                      <a:lnTo>
                        <a:pt x="1142" y="1494"/>
                      </a:lnTo>
                      <a:lnTo>
                        <a:pt x="1146" y="1458"/>
                      </a:lnTo>
                      <a:lnTo>
                        <a:pt x="1134" y="1446"/>
                      </a:lnTo>
                      <a:lnTo>
                        <a:pt x="1134" y="1436"/>
                      </a:lnTo>
                      <a:lnTo>
                        <a:pt x="1146" y="1430"/>
                      </a:lnTo>
                      <a:lnTo>
                        <a:pt x="1146" y="1356"/>
                      </a:lnTo>
                      <a:lnTo>
                        <a:pt x="1146" y="1342"/>
                      </a:lnTo>
                      <a:lnTo>
                        <a:pt x="1146" y="1290"/>
                      </a:lnTo>
                      <a:lnTo>
                        <a:pt x="1134" y="1256"/>
                      </a:lnTo>
                      <a:lnTo>
                        <a:pt x="1136" y="1232"/>
                      </a:lnTo>
                      <a:lnTo>
                        <a:pt x="1128" y="1158"/>
                      </a:lnTo>
                      <a:lnTo>
                        <a:pt x="1126" y="1116"/>
                      </a:lnTo>
                      <a:lnTo>
                        <a:pt x="1126" y="1116"/>
                      </a:lnTo>
                      <a:lnTo>
                        <a:pt x="1126" y="1106"/>
                      </a:lnTo>
                      <a:lnTo>
                        <a:pt x="1126" y="1106"/>
                      </a:lnTo>
                      <a:lnTo>
                        <a:pt x="1138" y="1136"/>
                      </a:lnTo>
                      <a:lnTo>
                        <a:pt x="1150" y="1176"/>
                      </a:lnTo>
                      <a:lnTo>
                        <a:pt x="1174" y="1260"/>
                      </a:lnTo>
                      <a:lnTo>
                        <a:pt x="1202" y="1362"/>
                      </a:lnTo>
                      <a:lnTo>
                        <a:pt x="1202" y="1362"/>
                      </a:lnTo>
                      <a:lnTo>
                        <a:pt x="1228" y="1424"/>
                      </a:lnTo>
                      <a:lnTo>
                        <a:pt x="1250" y="1478"/>
                      </a:lnTo>
                      <a:lnTo>
                        <a:pt x="1274" y="1528"/>
                      </a:lnTo>
                      <a:lnTo>
                        <a:pt x="1274" y="1528"/>
                      </a:lnTo>
                      <a:lnTo>
                        <a:pt x="1296" y="1564"/>
                      </a:lnTo>
                      <a:lnTo>
                        <a:pt x="1312" y="1588"/>
                      </a:lnTo>
                      <a:lnTo>
                        <a:pt x="1326" y="1602"/>
                      </a:lnTo>
                      <a:lnTo>
                        <a:pt x="1330" y="1606"/>
                      </a:lnTo>
                      <a:lnTo>
                        <a:pt x="1370" y="1646"/>
                      </a:lnTo>
                      <a:lnTo>
                        <a:pt x="1394" y="1662"/>
                      </a:lnTo>
                      <a:lnTo>
                        <a:pt x="1410" y="1664"/>
                      </a:lnTo>
                      <a:lnTo>
                        <a:pt x="1410" y="1664"/>
                      </a:lnTo>
                      <a:lnTo>
                        <a:pt x="1412" y="1664"/>
                      </a:lnTo>
                      <a:lnTo>
                        <a:pt x="1420" y="1660"/>
                      </a:lnTo>
                      <a:lnTo>
                        <a:pt x="1424" y="1660"/>
                      </a:lnTo>
                      <a:lnTo>
                        <a:pt x="1430" y="1662"/>
                      </a:lnTo>
                      <a:lnTo>
                        <a:pt x="1436" y="1664"/>
                      </a:lnTo>
                      <a:lnTo>
                        <a:pt x="1442" y="1670"/>
                      </a:lnTo>
                      <a:lnTo>
                        <a:pt x="1442" y="1670"/>
                      </a:lnTo>
                      <a:lnTo>
                        <a:pt x="1450" y="1674"/>
                      </a:lnTo>
                      <a:lnTo>
                        <a:pt x="1458" y="1676"/>
                      </a:lnTo>
                      <a:lnTo>
                        <a:pt x="1472" y="1680"/>
                      </a:lnTo>
                      <a:lnTo>
                        <a:pt x="1484" y="1678"/>
                      </a:lnTo>
                      <a:lnTo>
                        <a:pt x="1490" y="1678"/>
                      </a:lnTo>
                      <a:lnTo>
                        <a:pt x="1518" y="1656"/>
                      </a:lnTo>
                      <a:lnTo>
                        <a:pt x="1544" y="1636"/>
                      </a:lnTo>
                      <a:lnTo>
                        <a:pt x="1544" y="1636"/>
                      </a:lnTo>
                      <a:lnTo>
                        <a:pt x="1564" y="1626"/>
                      </a:lnTo>
                      <a:lnTo>
                        <a:pt x="1580" y="1618"/>
                      </a:lnTo>
                      <a:lnTo>
                        <a:pt x="1596" y="1614"/>
                      </a:lnTo>
                      <a:lnTo>
                        <a:pt x="1596" y="1614"/>
                      </a:lnTo>
                      <a:lnTo>
                        <a:pt x="1602" y="1612"/>
                      </a:lnTo>
                      <a:lnTo>
                        <a:pt x="1608" y="1608"/>
                      </a:lnTo>
                      <a:lnTo>
                        <a:pt x="1618" y="1598"/>
                      </a:lnTo>
                      <a:lnTo>
                        <a:pt x="1626" y="1588"/>
                      </a:lnTo>
                      <a:lnTo>
                        <a:pt x="1626" y="1588"/>
                      </a:lnTo>
                      <a:lnTo>
                        <a:pt x="1630" y="1582"/>
                      </a:lnTo>
                      <a:lnTo>
                        <a:pt x="1638" y="1572"/>
                      </a:lnTo>
                      <a:lnTo>
                        <a:pt x="1650" y="1562"/>
                      </a:lnTo>
                      <a:lnTo>
                        <a:pt x="1656" y="1558"/>
                      </a:lnTo>
                      <a:lnTo>
                        <a:pt x="1662" y="1558"/>
                      </a:lnTo>
                      <a:lnTo>
                        <a:pt x="1662" y="1558"/>
                      </a:lnTo>
                      <a:lnTo>
                        <a:pt x="1668" y="1558"/>
                      </a:lnTo>
                      <a:lnTo>
                        <a:pt x="1674" y="1556"/>
                      </a:lnTo>
                      <a:lnTo>
                        <a:pt x="1688" y="1550"/>
                      </a:lnTo>
                      <a:lnTo>
                        <a:pt x="1700" y="1540"/>
                      </a:lnTo>
                      <a:lnTo>
                        <a:pt x="1708" y="1534"/>
                      </a:lnTo>
                      <a:lnTo>
                        <a:pt x="1708" y="1534"/>
                      </a:lnTo>
                      <a:lnTo>
                        <a:pt x="1722" y="1514"/>
                      </a:lnTo>
                      <a:lnTo>
                        <a:pt x="1730" y="1500"/>
                      </a:lnTo>
                      <a:lnTo>
                        <a:pt x="1730" y="1500"/>
                      </a:lnTo>
                      <a:lnTo>
                        <a:pt x="1730" y="1498"/>
                      </a:lnTo>
                      <a:lnTo>
                        <a:pt x="1732" y="1492"/>
                      </a:lnTo>
                      <a:lnTo>
                        <a:pt x="1736" y="1488"/>
                      </a:lnTo>
                      <a:lnTo>
                        <a:pt x="1740" y="1484"/>
                      </a:lnTo>
                      <a:lnTo>
                        <a:pt x="1748" y="1480"/>
                      </a:lnTo>
                      <a:lnTo>
                        <a:pt x="1760" y="1476"/>
                      </a:lnTo>
                      <a:lnTo>
                        <a:pt x="1760" y="1476"/>
                      </a:lnTo>
                      <a:lnTo>
                        <a:pt x="1770" y="1472"/>
                      </a:lnTo>
                      <a:lnTo>
                        <a:pt x="1780" y="1466"/>
                      </a:lnTo>
                      <a:lnTo>
                        <a:pt x="1786" y="1460"/>
                      </a:lnTo>
                      <a:lnTo>
                        <a:pt x="1790" y="1454"/>
                      </a:lnTo>
                      <a:lnTo>
                        <a:pt x="1794" y="1442"/>
                      </a:lnTo>
                      <a:lnTo>
                        <a:pt x="1794" y="1438"/>
                      </a:lnTo>
                      <a:lnTo>
                        <a:pt x="1808" y="1386"/>
                      </a:lnTo>
                      <a:lnTo>
                        <a:pt x="1832" y="1346"/>
                      </a:lnTo>
                      <a:lnTo>
                        <a:pt x="1832" y="1302"/>
                      </a:lnTo>
                      <a:lnTo>
                        <a:pt x="1832" y="1302"/>
                      </a:lnTo>
                      <a:lnTo>
                        <a:pt x="1836" y="1284"/>
                      </a:lnTo>
                      <a:lnTo>
                        <a:pt x="1840" y="1270"/>
                      </a:lnTo>
                      <a:lnTo>
                        <a:pt x="1840" y="1256"/>
                      </a:lnTo>
                      <a:lnTo>
                        <a:pt x="1840" y="1256"/>
                      </a:lnTo>
                      <a:lnTo>
                        <a:pt x="1836" y="1242"/>
                      </a:lnTo>
                      <a:lnTo>
                        <a:pt x="1828" y="1222"/>
                      </a:lnTo>
                      <a:lnTo>
                        <a:pt x="1820" y="1198"/>
                      </a:lnTo>
                      <a:lnTo>
                        <a:pt x="1756" y="1098"/>
                      </a:lnTo>
                      <a:lnTo>
                        <a:pt x="1756" y="1098"/>
                      </a:lnTo>
                      <a:lnTo>
                        <a:pt x="1722" y="1066"/>
                      </a:lnTo>
                      <a:lnTo>
                        <a:pt x="1680" y="1028"/>
                      </a:lnTo>
                      <a:lnTo>
                        <a:pt x="1680" y="1028"/>
                      </a:lnTo>
                      <a:lnTo>
                        <a:pt x="1662" y="1020"/>
                      </a:lnTo>
                      <a:lnTo>
                        <a:pt x="1628" y="1006"/>
                      </a:lnTo>
                      <a:lnTo>
                        <a:pt x="1586" y="992"/>
                      </a:lnTo>
                      <a:lnTo>
                        <a:pt x="1544" y="978"/>
                      </a:lnTo>
                      <a:lnTo>
                        <a:pt x="1756" y="960"/>
                      </a:lnTo>
                      <a:lnTo>
                        <a:pt x="1818" y="952"/>
                      </a:lnTo>
                      <a:lnTo>
                        <a:pt x="1882" y="942"/>
                      </a:lnTo>
                      <a:lnTo>
                        <a:pt x="1926" y="918"/>
                      </a:lnTo>
                      <a:lnTo>
                        <a:pt x="1970" y="876"/>
                      </a:lnTo>
                      <a:lnTo>
                        <a:pt x="2012" y="810"/>
                      </a:lnTo>
                      <a:lnTo>
                        <a:pt x="2044" y="734"/>
                      </a:lnTo>
                      <a:lnTo>
                        <a:pt x="2058" y="686"/>
                      </a:lnTo>
                      <a:lnTo>
                        <a:pt x="2086" y="544"/>
                      </a:lnTo>
                      <a:lnTo>
                        <a:pt x="2108" y="452"/>
                      </a:lnTo>
                      <a:lnTo>
                        <a:pt x="2154" y="226"/>
                      </a:lnTo>
                      <a:lnTo>
                        <a:pt x="2164" y="114"/>
                      </a:lnTo>
                      <a:lnTo>
                        <a:pt x="2162" y="70"/>
                      </a:lnTo>
                      <a:close/>
                      <a:moveTo>
                        <a:pt x="1076" y="792"/>
                      </a:moveTo>
                      <a:lnTo>
                        <a:pt x="1076" y="792"/>
                      </a:lnTo>
                      <a:lnTo>
                        <a:pt x="1076" y="790"/>
                      </a:lnTo>
                      <a:lnTo>
                        <a:pt x="1076" y="790"/>
                      </a:lnTo>
                      <a:lnTo>
                        <a:pt x="1076" y="792"/>
                      </a:lnTo>
                      <a:close/>
                    </a:path>
                  </a:pathLst>
                </a:custGeom>
                <a:solidFill>
                  <a:schemeClr val="bg2">
                    <a:lumMod val="60000"/>
                    <a:lumOff val="40000"/>
                    <a:alpha val="18000"/>
                  </a:schemeClr>
                </a:solidFill>
                <a:ln w="9525">
                  <a:solidFill>
                    <a:schemeClr val="bg2">
                      <a:lumMod val="60000"/>
                      <a:lumOff val="40000"/>
                      <a:alpha val="19000"/>
                    </a:schemeClr>
                  </a:solidFill>
                  <a:round/>
                  <a:headEnd/>
                  <a:tailEnd/>
                </a:ln>
                <a:effectLst>
                  <a:glow rad="63500">
                    <a:schemeClr val="bg2">
                      <a:lumMod val="60000"/>
                      <a:lumOff val="40000"/>
                      <a:alpha val="18000"/>
                    </a:schemeClr>
                  </a:glow>
                  <a:softEdge rad="12700"/>
                </a:effectLst>
              </p:spPr>
              <p:txBody>
                <a:bodyPr vert="horz" wrap="square" lIns="91440" tIns="45720" rIns="91440" bIns="45720" numCol="1" anchor="t" anchorCtr="0" compatLnSpc="1">
                  <a:prstTxWarp prst="textNoShape">
                    <a:avLst/>
                  </a:prstTxWarp>
                </a:bodyPr>
                <a:lstStyle/>
                <a:p>
                  <a:endParaRPr lang="en-US"/>
                </a:p>
              </p:txBody>
            </p:sp>
          </p:grpSp>
          <p:grpSp>
            <p:nvGrpSpPr>
              <p:cNvPr id="142" name="Group 164"/>
              <p:cNvGrpSpPr>
                <a:grpSpLocks noChangeAspect="1"/>
              </p:cNvGrpSpPr>
              <p:nvPr/>
            </p:nvGrpSpPr>
            <p:grpSpPr>
              <a:xfrm rot="20120039">
                <a:off x="8188924" y="3823923"/>
                <a:ext cx="960037" cy="745321"/>
                <a:chOff x="381000" y="3581400"/>
                <a:chExt cx="3435350" cy="2667000"/>
              </a:xfrm>
              <a:solidFill>
                <a:schemeClr val="bg2">
                  <a:lumMod val="60000"/>
                  <a:lumOff val="40000"/>
                  <a:alpha val="18000"/>
                </a:schemeClr>
              </a:solidFill>
            </p:grpSpPr>
            <p:sp>
              <p:nvSpPr>
                <p:cNvPr id="163" name="Freeform 72"/>
                <p:cNvSpPr>
                  <a:spLocks/>
                </p:cNvSpPr>
                <p:nvPr/>
              </p:nvSpPr>
              <p:spPr bwMode="auto">
                <a:xfrm>
                  <a:off x="1644650" y="4162425"/>
                  <a:ext cx="441325" cy="657225"/>
                </a:xfrm>
                <a:custGeom>
                  <a:avLst/>
                  <a:gdLst/>
                  <a:ahLst/>
                  <a:cxnLst>
                    <a:cxn ang="0">
                      <a:pos x="276" y="414"/>
                    </a:cxn>
                    <a:cxn ang="0">
                      <a:pos x="276" y="414"/>
                    </a:cxn>
                    <a:cxn ang="0">
                      <a:pos x="278" y="414"/>
                    </a:cxn>
                    <a:cxn ang="0">
                      <a:pos x="278" y="412"/>
                    </a:cxn>
                    <a:cxn ang="0">
                      <a:pos x="278" y="412"/>
                    </a:cxn>
                    <a:cxn ang="0">
                      <a:pos x="270" y="396"/>
                    </a:cxn>
                    <a:cxn ang="0">
                      <a:pos x="54" y="60"/>
                    </a:cxn>
                    <a:cxn ang="0">
                      <a:pos x="54" y="60"/>
                    </a:cxn>
                    <a:cxn ang="0">
                      <a:pos x="38" y="32"/>
                    </a:cxn>
                    <a:cxn ang="0">
                      <a:pos x="36" y="28"/>
                    </a:cxn>
                    <a:cxn ang="0">
                      <a:pos x="36" y="28"/>
                    </a:cxn>
                    <a:cxn ang="0">
                      <a:pos x="26" y="14"/>
                    </a:cxn>
                    <a:cxn ang="0">
                      <a:pos x="14" y="4"/>
                    </a:cxn>
                    <a:cxn ang="0">
                      <a:pos x="10" y="2"/>
                    </a:cxn>
                    <a:cxn ang="0">
                      <a:pos x="10" y="2"/>
                    </a:cxn>
                    <a:cxn ang="0">
                      <a:pos x="6" y="0"/>
                    </a:cxn>
                    <a:cxn ang="0">
                      <a:pos x="2" y="0"/>
                    </a:cxn>
                    <a:cxn ang="0">
                      <a:pos x="0" y="2"/>
                    </a:cxn>
                    <a:cxn ang="0">
                      <a:pos x="0" y="6"/>
                    </a:cxn>
                    <a:cxn ang="0">
                      <a:pos x="0" y="6"/>
                    </a:cxn>
                    <a:cxn ang="0">
                      <a:pos x="4" y="18"/>
                    </a:cxn>
                    <a:cxn ang="0">
                      <a:pos x="12" y="28"/>
                    </a:cxn>
                    <a:cxn ang="0">
                      <a:pos x="12" y="28"/>
                    </a:cxn>
                    <a:cxn ang="0">
                      <a:pos x="22" y="36"/>
                    </a:cxn>
                    <a:cxn ang="0">
                      <a:pos x="30" y="48"/>
                    </a:cxn>
                    <a:cxn ang="0">
                      <a:pos x="264" y="402"/>
                    </a:cxn>
                    <a:cxn ang="0">
                      <a:pos x="264" y="402"/>
                    </a:cxn>
                    <a:cxn ang="0">
                      <a:pos x="270" y="410"/>
                    </a:cxn>
                    <a:cxn ang="0">
                      <a:pos x="276" y="414"/>
                    </a:cxn>
                    <a:cxn ang="0">
                      <a:pos x="276" y="414"/>
                    </a:cxn>
                  </a:cxnLst>
                  <a:rect l="0" t="0" r="r" b="b"/>
                  <a:pathLst>
                    <a:path w="278" h="414">
                      <a:moveTo>
                        <a:pt x="276" y="414"/>
                      </a:moveTo>
                      <a:lnTo>
                        <a:pt x="276" y="414"/>
                      </a:lnTo>
                      <a:lnTo>
                        <a:pt x="278" y="414"/>
                      </a:lnTo>
                      <a:lnTo>
                        <a:pt x="278" y="412"/>
                      </a:lnTo>
                      <a:lnTo>
                        <a:pt x="278" y="412"/>
                      </a:lnTo>
                      <a:lnTo>
                        <a:pt x="270" y="396"/>
                      </a:lnTo>
                      <a:lnTo>
                        <a:pt x="54" y="60"/>
                      </a:lnTo>
                      <a:lnTo>
                        <a:pt x="54" y="60"/>
                      </a:lnTo>
                      <a:lnTo>
                        <a:pt x="38" y="32"/>
                      </a:lnTo>
                      <a:lnTo>
                        <a:pt x="36" y="28"/>
                      </a:lnTo>
                      <a:lnTo>
                        <a:pt x="36" y="28"/>
                      </a:lnTo>
                      <a:lnTo>
                        <a:pt x="26" y="14"/>
                      </a:lnTo>
                      <a:lnTo>
                        <a:pt x="14" y="4"/>
                      </a:lnTo>
                      <a:lnTo>
                        <a:pt x="10" y="2"/>
                      </a:lnTo>
                      <a:lnTo>
                        <a:pt x="10" y="2"/>
                      </a:lnTo>
                      <a:lnTo>
                        <a:pt x="6" y="0"/>
                      </a:lnTo>
                      <a:lnTo>
                        <a:pt x="2" y="0"/>
                      </a:lnTo>
                      <a:lnTo>
                        <a:pt x="0" y="2"/>
                      </a:lnTo>
                      <a:lnTo>
                        <a:pt x="0" y="6"/>
                      </a:lnTo>
                      <a:lnTo>
                        <a:pt x="0" y="6"/>
                      </a:lnTo>
                      <a:lnTo>
                        <a:pt x="4" y="18"/>
                      </a:lnTo>
                      <a:lnTo>
                        <a:pt x="12" y="28"/>
                      </a:lnTo>
                      <a:lnTo>
                        <a:pt x="12" y="28"/>
                      </a:lnTo>
                      <a:lnTo>
                        <a:pt x="22" y="36"/>
                      </a:lnTo>
                      <a:lnTo>
                        <a:pt x="30" y="48"/>
                      </a:lnTo>
                      <a:lnTo>
                        <a:pt x="264" y="402"/>
                      </a:lnTo>
                      <a:lnTo>
                        <a:pt x="264" y="402"/>
                      </a:lnTo>
                      <a:lnTo>
                        <a:pt x="270" y="410"/>
                      </a:lnTo>
                      <a:lnTo>
                        <a:pt x="276" y="414"/>
                      </a:lnTo>
                      <a:lnTo>
                        <a:pt x="276" y="41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4" name="Freeform 73"/>
                <p:cNvSpPr>
                  <a:spLocks/>
                </p:cNvSpPr>
                <p:nvPr/>
              </p:nvSpPr>
              <p:spPr bwMode="auto">
                <a:xfrm>
                  <a:off x="2089150" y="4835525"/>
                  <a:ext cx="1588" cy="3175"/>
                </a:xfrm>
                <a:custGeom>
                  <a:avLst/>
                  <a:gdLst/>
                  <a:ahLst/>
                  <a:cxnLst>
                    <a:cxn ang="0">
                      <a:pos x="0" y="0"/>
                    </a:cxn>
                    <a:cxn ang="0">
                      <a:pos x="0" y="0"/>
                    </a:cxn>
                    <a:cxn ang="0">
                      <a:pos x="0" y="2"/>
                    </a:cxn>
                    <a:cxn ang="0">
                      <a:pos x="0" y="2"/>
                    </a:cxn>
                    <a:cxn ang="0">
                      <a:pos x="0" y="0"/>
                    </a:cxn>
                    <a:cxn ang="0">
                      <a:pos x="0" y="0"/>
                    </a:cxn>
                    <a:cxn ang="0">
                      <a:pos x="0" y="0"/>
                    </a:cxn>
                    <a:cxn ang="0">
                      <a:pos x="0" y="0"/>
                    </a:cxn>
                    <a:cxn ang="0">
                      <a:pos x="0" y="0"/>
                    </a:cxn>
                    <a:cxn ang="0">
                      <a:pos x="0" y="0"/>
                    </a:cxn>
                  </a:cxnLst>
                  <a:rect l="0" t="0" r="r" b="b"/>
                  <a:pathLst>
                    <a:path h="2">
                      <a:moveTo>
                        <a:pt x="0" y="0"/>
                      </a:moveTo>
                      <a:lnTo>
                        <a:pt x="0" y="0"/>
                      </a:lnTo>
                      <a:lnTo>
                        <a:pt x="0" y="2"/>
                      </a:lnTo>
                      <a:lnTo>
                        <a:pt x="0" y="2"/>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5" name="Freeform 74"/>
                <p:cNvSpPr>
                  <a:spLocks/>
                </p:cNvSpPr>
                <p:nvPr/>
              </p:nvSpPr>
              <p:spPr bwMode="auto">
                <a:xfrm>
                  <a:off x="2117725" y="4162425"/>
                  <a:ext cx="444500" cy="657225"/>
                </a:xfrm>
                <a:custGeom>
                  <a:avLst/>
                  <a:gdLst/>
                  <a:ahLst/>
                  <a:cxnLst>
                    <a:cxn ang="0">
                      <a:pos x="4" y="414"/>
                    </a:cxn>
                    <a:cxn ang="0">
                      <a:pos x="4" y="414"/>
                    </a:cxn>
                    <a:cxn ang="0">
                      <a:pos x="8" y="410"/>
                    </a:cxn>
                    <a:cxn ang="0">
                      <a:pos x="16" y="402"/>
                    </a:cxn>
                    <a:cxn ang="0">
                      <a:pos x="248" y="48"/>
                    </a:cxn>
                    <a:cxn ang="0">
                      <a:pos x="248" y="48"/>
                    </a:cxn>
                    <a:cxn ang="0">
                      <a:pos x="258" y="36"/>
                    </a:cxn>
                    <a:cxn ang="0">
                      <a:pos x="266" y="28"/>
                    </a:cxn>
                    <a:cxn ang="0">
                      <a:pos x="266" y="28"/>
                    </a:cxn>
                    <a:cxn ang="0">
                      <a:pos x="274" y="18"/>
                    </a:cxn>
                    <a:cxn ang="0">
                      <a:pos x="280" y="6"/>
                    </a:cxn>
                    <a:cxn ang="0">
                      <a:pos x="280" y="6"/>
                    </a:cxn>
                    <a:cxn ang="0">
                      <a:pos x="280" y="2"/>
                    </a:cxn>
                    <a:cxn ang="0">
                      <a:pos x="278" y="0"/>
                    </a:cxn>
                    <a:cxn ang="0">
                      <a:pos x="274" y="0"/>
                    </a:cxn>
                    <a:cxn ang="0">
                      <a:pos x="268" y="2"/>
                    </a:cxn>
                    <a:cxn ang="0">
                      <a:pos x="266" y="4"/>
                    </a:cxn>
                    <a:cxn ang="0">
                      <a:pos x="266" y="4"/>
                    </a:cxn>
                    <a:cxn ang="0">
                      <a:pos x="254" y="14"/>
                    </a:cxn>
                    <a:cxn ang="0">
                      <a:pos x="244" y="28"/>
                    </a:cxn>
                    <a:cxn ang="0">
                      <a:pos x="240" y="32"/>
                    </a:cxn>
                    <a:cxn ang="0">
                      <a:pos x="240" y="32"/>
                    </a:cxn>
                    <a:cxn ang="0">
                      <a:pos x="224" y="60"/>
                    </a:cxn>
                    <a:cxn ang="0">
                      <a:pos x="10" y="396"/>
                    </a:cxn>
                    <a:cxn ang="0">
                      <a:pos x="10" y="396"/>
                    </a:cxn>
                    <a:cxn ang="0">
                      <a:pos x="0" y="412"/>
                    </a:cxn>
                    <a:cxn ang="0">
                      <a:pos x="0" y="412"/>
                    </a:cxn>
                    <a:cxn ang="0">
                      <a:pos x="0" y="414"/>
                    </a:cxn>
                    <a:cxn ang="0">
                      <a:pos x="0" y="414"/>
                    </a:cxn>
                    <a:cxn ang="0">
                      <a:pos x="4" y="414"/>
                    </a:cxn>
                    <a:cxn ang="0">
                      <a:pos x="4" y="414"/>
                    </a:cxn>
                  </a:cxnLst>
                  <a:rect l="0" t="0" r="r" b="b"/>
                  <a:pathLst>
                    <a:path w="280" h="414">
                      <a:moveTo>
                        <a:pt x="4" y="414"/>
                      </a:moveTo>
                      <a:lnTo>
                        <a:pt x="4" y="414"/>
                      </a:lnTo>
                      <a:lnTo>
                        <a:pt x="8" y="410"/>
                      </a:lnTo>
                      <a:lnTo>
                        <a:pt x="16" y="402"/>
                      </a:lnTo>
                      <a:lnTo>
                        <a:pt x="248" y="48"/>
                      </a:lnTo>
                      <a:lnTo>
                        <a:pt x="248" y="48"/>
                      </a:lnTo>
                      <a:lnTo>
                        <a:pt x="258" y="36"/>
                      </a:lnTo>
                      <a:lnTo>
                        <a:pt x="266" y="28"/>
                      </a:lnTo>
                      <a:lnTo>
                        <a:pt x="266" y="28"/>
                      </a:lnTo>
                      <a:lnTo>
                        <a:pt x="274" y="18"/>
                      </a:lnTo>
                      <a:lnTo>
                        <a:pt x="280" y="6"/>
                      </a:lnTo>
                      <a:lnTo>
                        <a:pt x="280" y="6"/>
                      </a:lnTo>
                      <a:lnTo>
                        <a:pt x="280" y="2"/>
                      </a:lnTo>
                      <a:lnTo>
                        <a:pt x="278" y="0"/>
                      </a:lnTo>
                      <a:lnTo>
                        <a:pt x="274" y="0"/>
                      </a:lnTo>
                      <a:lnTo>
                        <a:pt x="268" y="2"/>
                      </a:lnTo>
                      <a:lnTo>
                        <a:pt x="266" y="4"/>
                      </a:lnTo>
                      <a:lnTo>
                        <a:pt x="266" y="4"/>
                      </a:lnTo>
                      <a:lnTo>
                        <a:pt x="254" y="14"/>
                      </a:lnTo>
                      <a:lnTo>
                        <a:pt x="244" y="28"/>
                      </a:lnTo>
                      <a:lnTo>
                        <a:pt x="240" y="32"/>
                      </a:lnTo>
                      <a:lnTo>
                        <a:pt x="240" y="32"/>
                      </a:lnTo>
                      <a:lnTo>
                        <a:pt x="224" y="60"/>
                      </a:lnTo>
                      <a:lnTo>
                        <a:pt x="10" y="396"/>
                      </a:lnTo>
                      <a:lnTo>
                        <a:pt x="10" y="396"/>
                      </a:lnTo>
                      <a:lnTo>
                        <a:pt x="0" y="412"/>
                      </a:lnTo>
                      <a:lnTo>
                        <a:pt x="0" y="412"/>
                      </a:lnTo>
                      <a:lnTo>
                        <a:pt x="0" y="414"/>
                      </a:lnTo>
                      <a:lnTo>
                        <a:pt x="0" y="414"/>
                      </a:lnTo>
                      <a:lnTo>
                        <a:pt x="4" y="414"/>
                      </a:lnTo>
                      <a:lnTo>
                        <a:pt x="4" y="41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6" name="Freeform 75"/>
                <p:cNvSpPr>
                  <a:spLocks noEditPoints="1"/>
                </p:cNvSpPr>
                <p:nvPr/>
              </p:nvSpPr>
              <p:spPr bwMode="auto">
                <a:xfrm rot="813286">
                  <a:off x="381000" y="3581400"/>
                  <a:ext cx="3435350" cy="2667000"/>
                </a:xfrm>
                <a:custGeom>
                  <a:avLst/>
                  <a:gdLst/>
                  <a:ahLst/>
                  <a:cxnLst>
                    <a:cxn ang="0">
                      <a:pos x="2160" y="44"/>
                    </a:cxn>
                    <a:cxn ang="0">
                      <a:pos x="2102" y="6"/>
                    </a:cxn>
                    <a:cxn ang="0">
                      <a:pos x="1752" y="118"/>
                    </a:cxn>
                    <a:cxn ang="0">
                      <a:pos x="1142" y="870"/>
                    </a:cxn>
                    <a:cxn ang="0">
                      <a:pos x="1126" y="832"/>
                    </a:cxn>
                    <a:cxn ang="0">
                      <a:pos x="1126" y="794"/>
                    </a:cxn>
                    <a:cxn ang="0">
                      <a:pos x="1100" y="780"/>
                    </a:cxn>
                    <a:cxn ang="0">
                      <a:pos x="1080" y="778"/>
                    </a:cxn>
                    <a:cxn ang="0">
                      <a:pos x="1068" y="788"/>
                    </a:cxn>
                    <a:cxn ang="0">
                      <a:pos x="1034" y="802"/>
                    </a:cxn>
                    <a:cxn ang="0">
                      <a:pos x="1024" y="846"/>
                    </a:cxn>
                    <a:cxn ang="0">
                      <a:pos x="690" y="370"/>
                    </a:cxn>
                    <a:cxn ang="0">
                      <a:pos x="118" y="0"/>
                    </a:cxn>
                    <a:cxn ang="0">
                      <a:pos x="32" y="18"/>
                    </a:cxn>
                    <a:cxn ang="0">
                      <a:pos x="2" y="64"/>
                    </a:cxn>
                    <a:cxn ang="0">
                      <a:pos x="108" y="686"/>
                    </a:cxn>
                    <a:cxn ang="0">
                      <a:pos x="348" y="952"/>
                    </a:cxn>
                    <a:cxn ang="0">
                      <a:pos x="504" y="1020"/>
                    </a:cxn>
                    <a:cxn ang="0">
                      <a:pos x="346" y="1198"/>
                    </a:cxn>
                    <a:cxn ang="0">
                      <a:pos x="330" y="1284"/>
                    </a:cxn>
                    <a:cxn ang="0">
                      <a:pos x="372" y="1442"/>
                    </a:cxn>
                    <a:cxn ang="0">
                      <a:pos x="406" y="1476"/>
                    </a:cxn>
                    <a:cxn ang="0">
                      <a:pos x="436" y="1500"/>
                    </a:cxn>
                    <a:cxn ang="0">
                      <a:pos x="478" y="1550"/>
                    </a:cxn>
                    <a:cxn ang="0">
                      <a:pos x="516" y="1562"/>
                    </a:cxn>
                    <a:cxn ang="0">
                      <a:pos x="558" y="1608"/>
                    </a:cxn>
                    <a:cxn ang="0">
                      <a:pos x="622" y="1636"/>
                    </a:cxn>
                    <a:cxn ang="0">
                      <a:pos x="708" y="1676"/>
                    </a:cxn>
                    <a:cxn ang="0">
                      <a:pos x="742" y="1660"/>
                    </a:cxn>
                    <a:cxn ang="0">
                      <a:pos x="836" y="1606"/>
                    </a:cxn>
                    <a:cxn ang="0">
                      <a:pos x="892" y="1528"/>
                    </a:cxn>
                    <a:cxn ang="0">
                      <a:pos x="1012" y="1188"/>
                    </a:cxn>
                    <a:cxn ang="0">
                      <a:pos x="1016" y="1342"/>
                    </a:cxn>
                    <a:cxn ang="0">
                      <a:pos x="1018" y="1494"/>
                    </a:cxn>
                    <a:cxn ang="0">
                      <a:pos x="1120" y="1598"/>
                    </a:cxn>
                    <a:cxn ang="0">
                      <a:pos x="1146" y="1430"/>
                    </a:cxn>
                    <a:cxn ang="0">
                      <a:pos x="1128" y="1158"/>
                    </a:cxn>
                    <a:cxn ang="0">
                      <a:pos x="1150" y="1176"/>
                    </a:cxn>
                    <a:cxn ang="0">
                      <a:pos x="1274" y="1528"/>
                    </a:cxn>
                    <a:cxn ang="0">
                      <a:pos x="1370" y="1646"/>
                    </a:cxn>
                    <a:cxn ang="0">
                      <a:pos x="1424" y="1660"/>
                    </a:cxn>
                    <a:cxn ang="0">
                      <a:pos x="1458" y="1676"/>
                    </a:cxn>
                    <a:cxn ang="0">
                      <a:pos x="1544" y="1636"/>
                    </a:cxn>
                    <a:cxn ang="0">
                      <a:pos x="1608" y="1608"/>
                    </a:cxn>
                    <a:cxn ang="0">
                      <a:pos x="1650" y="1562"/>
                    </a:cxn>
                    <a:cxn ang="0">
                      <a:pos x="1688" y="1550"/>
                    </a:cxn>
                    <a:cxn ang="0">
                      <a:pos x="1730" y="1500"/>
                    </a:cxn>
                    <a:cxn ang="0">
                      <a:pos x="1760" y="1476"/>
                    </a:cxn>
                    <a:cxn ang="0">
                      <a:pos x="1794" y="1442"/>
                    </a:cxn>
                    <a:cxn ang="0">
                      <a:pos x="1836" y="1284"/>
                    </a:cxn>
                    <a:cxn ang="0">
                      <a:pos x="1820" y="1198"/>
                    </a:cxn>
                    <a:cxn ang="0">
                      <a:pos x="1662" y="1020"/>
                    </a:cxn>
                    <a:cxn ang="0">
                      <a:pos x="1882" y="942"/>
                    </a:cxn>
                    <a:cxn ang="0">
                      <a:pos x="2086" y="544"/>
                    </a:cxn>
                    <a:cxn ang="0">
                      <a:pos x="1076" y="792"/>
                    </a:cxn>
                  </a:cxnLst>
                  <a:rect l="0" t="0" r="r" b="b"/>
                  <a:pathLst>
                    <a:path w="2164" h="1680">
                      <a:moveTo>
                        <a:pt x="2162" y="70"/>
                      </a:moveTo>
                      <a:lnTo>
                        <a:pt x="2162" y="70"/>
                      </a:lnTo>
                      <a:lnTo>
                        <a:pt x="2164" y="64"/>
                      </a:lnTo>
                      <a:lnTo>
                        <a:pt x="2164" y="60"/>
                      </a:lnTo>
                      <a:lnTo>
                        <a:pt x="2164" y="52"/>
                      </a:lnTo>
                      <a:lnTo>
                        <a:pt x="2160" y="44"/>
                      </a:lnTo>
                      <a:lnTo>
                        <a:pt x="2156" y="36"/>
                      </a:lnTo>
                      <a:lnTo>
                        <a:pt x="2146" y="28"/>
                      </a:lnTo>
                      <a:lnTo>
                        <a:pt x="2134" y="18"/>
                      </a:lnTo>
                      <a:lnTo>
                        <a:pt x="2134" y="18"/>
                      </a:lnTo>
                      <a:lnTo>
                        <a:pt x="2118" y="12"/>
                      </a:lnTo>
                      <a:lnTo>
                        <a:pt x="2102" y="6"/>
                      </a:lnTo>
                      <a:lnTo>
                        <a:pt x="2086" y="4"/>
                      </a:lnTo>
                      <a:lnTo>
                        <a:pt x="2072" y="2"/>
                      </a:lnTo>
                      <a:lnTo>
                        <a:pt x="2048" y="0"/>
                      </a:lnTo>
                      <a:lnTo>
                        <a:pt x="2038" y="0"/>
                      </a:lnTo>
                      <a:lnTo>
                        <a:pt x="1904" y="40"/>
                      </a:lnTo>
                      <a:lnTo>
                        <a:pt x="1752" y="118"/>
                      </a:lnTo>
                      <a:lnTo>
                        <a:pt x="1598" y="244"/>
                      </a:lnTo>
                      <a:lnTo>
                        <a:pt x="1476" y="370"/>
                      </a:lnTo>
                      <a:lnTo>
                        <a:pt x="1312" y="580"/>
                      </a:lnTo>
                      <a:lnTo>
                        <a:pt x="1216" y="732"/>
                      </a:lnTo>
                      <a:lnTo>
                        <a:pt x="1160" y="836"/>
                      </a:lnTo>
                      <a:lnTo>
                        <a:pt x="1142" y="870"/>
                      </a:lnTo>
                      <a:lnTo>
                        <a:pt x="1142" y="870"/>
                      </a:lnTo>
                      <a:lnTo>
                        <a:pt x="1142" y="860"/>
                      </a:lnTo>
                      <a:lnTo>
                        <a:pt x="1142" y="860"/>
                      </a:lnTo>
                      <a:lnTo>
                        <a:pt x="1142" y="856"/>
                      </a:lnTo>
                      <a:lnTo>
                        <a:pt x="1138" y="848"/>
                      </a:lnTo>
                      <a:lnTo>
                        <a:pt x="1126" y="832"/>
                      </a:lnTo>
                      <a:lnTo>
                        <a:pt x="1126" y="832"/>
                      </a:lnTo>
                      <a:lnTo>
                        <a:pt x="1132" y="822"/>
                      </a:lnTo>
                      <a:lnTo>
                        <a:pt x="1134" y="812"/>
                      </a:lnTo>
                      <a:lnTo>
                        <a:pt x="1134" y="812"/>
                      </a:lnTo>
                      <a:lnTo>
                        <a:pt x="1132" y="802"/>
                      </a:lnTo>
                      <a:lnTo>
                        <a:pt x="1126" y="794"/>
                      </a:lnTo>
                      <a:lnTo>
                        <a:pt x="1118" y="788"/>
                      </a:lnTo>
                      <a:lnTo>
                        <a:pt x="1108" y="786"/>
                      </a:lnTo>
                      <a:lnTo>
                        <a:pt x="1108" y="786"/>
                      </a:lnTo>
                      <a:lnTo>
                        <a:pt x="1104" y="786"/>
                      </a:lnTo>
                      <a:lnTo>
                        <a:pt x="1108" y="780"/>
                      </a:lnTo>
                      <a:lnTo>
                        <a:pt x="1100" y="780"/>
                      </a:lnTo>
                      <a:lnTo>
                        <a:pt x="1094" y="780"/>
                      </a:lnTo>
                      <a:lnTo>
                        <a:pt x="1094" y="780"/>
                      </a:lnTo>
                      <a:lnTo>
                        <a:pt x="1086" y="774"/>
                      </a:lnTo>
                      <a:lnTo>
                        <a:pt x="1086" y="776"/>
                      </a:lnTo>
                      <a:lnTo>
                        <a:pt x="1084" y="774"/>
                      </a:lnTo>
                      <a:lnTo>
                        <a:pt x="1080" y="778"/>
                      </a:lnTo>
                      <a:lnTo>
                        <a:pt x="1074" y="776"/>
                      </a:lnTo>
                      <a:lnTo>
                        <a:pt x="1074" y="780"/>
                      </a:lnTo>
                      <a:lnTo>
                        <a:pt x="1068" y="780"/>
                      </a:lnTo>
                      <a:lnTo>
                        <a:pt x="1064" y="780"/>
                      </a:lnTo>
                      <a:lnTo>
                        <a:pt x="1068" y="788"/>
                      </a:lnTo>
                      <a:lnTo>
                        <a:pt x="1068" y="788"/>
                      </a:lnTo>
                      <a:lnTo>
                        <a:pt x="1068" y="788"/>
                      </a:lnTo>
                      <a:lnTo>
                        <a:pt x="1058" y="786"/>
                      </a:lnTo>
                      <a:lnTo>
                        <a:pt x="1058" y="786"/>
                      </a:lnTo>
                      <a:lnTo>
                        <a:pt x="1048" y="788"/>
                      </a:lnTo>
                      <a:lnTo>
                        <a:pt x="1040" y="794"/>
                      </a:lnTo>
                      <a:lnTo>
                        <a:pt x="1034" y="802"/>
                      </a:lnTo>
                      <a:lnTo>
                        <a:pt x="1032" y="812"/>
                      </a:lnTo>
                      <a:lnTo>
                        <a:pt x="1032" y="812"/>
                      </a:lnTo>
                      <a:lnTo>
                        <a:pt x="1034" y="820"/>
                      </a:lnTo>
                      <a:lnTo>
                        <a:pt x="1036" y="828"/>
                      </a:lnTo>
                      <a:lnTo>
                        <a:pt x="1036" y="828"/>
                      </a:lnTo>
                      <a:lnTo>
                        <a:pt x="1024" y="846"/>
                      </a:lnTo>
                      <a:lnTo>
                        <a:pt x="1020" y="854"/>
                      </a:lnTo>
                      <a:lnTo>
                        <a:pt x="1018" y="860"/>
                      </a:lnTo>
                      <a:lnTo>
                        <a:pt x="1006" y="836"/>
                      </a:lnTo>
                      <a:lnTo>
                        <a:pt x="950" y="732"/>
                      </a:lnTo>
                      <a:lnTo>
                        <a:pt x="854" y="580"/>
                      </a:lnTo>
                      <a:lnTo>
                        <a:pt x="690" y="370"/>
                      </a:lnTo>
                      <a:lnTo>
                        <a:pt x="568" y="244"/>
                      </a:lnTo>
                      <a:lnTo>
                        <a:pt x="412" y="118"/>
                      </a:lnTo>
                      <a:lnTo>
                        <a:pt x="262" y="40"/>
                      </a:lnTo>
                      <a:lnTo>
                        <a:pt x="128" y="0"/>
                      </a:lnTo>
                      <a:lnTo>
                        <a:pt x="128" y="0"/>
                      </a:lnTo>
                      <a:lnTo>
                        <a:pt x="118" y="0"/>
                      </a:lnTo>
                      <a:lnTo>
                        <a:pt x="94" y="2"/>
                      </a:lnTo>
                      <a:lnTo>
                        <a:pt x="80" y="4"/>
                      </a:lnTo>
                      <a:lnTo>
                        <a:pt x="64" y="6"/>
                      </a:lnTo>
                      <a:lnTo>
                        <a:pt x="48" y="12"/>
                      </a:lnTo>
                      <a:lnTo>
                        <a:pt x="32" y="18"/>
                      </a:lnTo>
                      <a:lnTo>
                        <a:pt x="32" y="18"/>
                      </a:lnTo>
                      <a:lnTo>
                        <a:pt x="20" y="28"/>
                      </a:lnTo>
                      <a:lnTo>
                        <a:pt x="10" y="36"/>
                      </a:lnTo>
                      <a:lnTo>
                        <a:pt x="6" y="44"/>
                      </a:lnTo>
                      <a:lnTo>
                        <a:pt x="2" y="52"/>
                      </a:lnTo>
                      <a:lnTo>
                        <a:pt x="2" y="60"/>
                      </a:lnTo>
                      <a:lnTo>
                        <a:pt x="2" y="64"/>
                      </a:lnTo>
                      <a:lnTo>
                        <a:pt x="4" y="70"/>
                      </a:lnTo>
                      <a:lnTo>
                        <a:pt x="0" y="114"/>
                      </a:lnTo>
                      <a:lnTo>
                        <a:pt x="12" y="226"/>
                      </a:lnTo>
                      <a:lnTo>
                        <a:pt x="58" y="452"/>
                      </a:lnTo>
                      <a:lnTo>
                        <a:pt x="80" y="544"/>
                      </a:lnTo>
                      <a:lnTo>
                        <a:pt x="108" y="686"/>
                      </a:lnTo>
                      <a:lnTo>
                        <a:pt x="122" y="734"/>
                      </a:lnTo>
                      <a:lnTo>
                        <a:pt x="154" y="810"/>
                      </a:lnTo>
                      <a:lnTo>
                        <a:pt x="196" y="876"/>
                      </a:lnTo>
                      <a:lnTo>
                        <a:pt x="240" y="918"/>
                      </a:lnTo>
                      <a:lnTo>
                        <a:pt x="284" y="942"/>
                      </a:lnTo>
                      <a:lnTo>
                        <a:pt x="348" y="952"/>
                      </a:lnTo>
                      <a:lnTo>
                        <a:pt x="410" y="960"/>
                      </a:lnTo>
                      <a:lnTo>
                        <a:pt x="622" y="978"/>
                      </a:lnTo>
                      <a:lnTo>
                        <a:pt x="622" y="978"/>
                      </a:lnTo>
                      <a:lnTo>
                        <a:pt x="580" y="992"/>
                      </a:lnTo>
                      <a:lnTo>
                        <a:pt x="538" y="1006"/>
                      </a:lnTo>
                      <a:lnTo>
                        <a:pt x="504" y="1020"/>
                      </a:lnTo>
                      <a:lnTo>
                        <a:pt x="486" y="1028"/>
                      </a:lnTo>
                      <a:lnTo>
                        <a:pt x="486" y="1028"/>
                      </a:lnTo>
                      <a:lnTo>
                        <a:pt x="444" y="1066"/>
                      </a:lnTo>
                      <a:lnTo>
                        <a:pt x="410" y="1098"/>
                      </a:lnTo>
                      <a:lnTo>
                        <a:pt x="346" y="1198"/>
                      </a:lnTo>
                      <a:lnTo>
                        <a:pt x="346" y="1198"/>
                      </a:lnTo>
                      <a:lnTo>
                        <a:pt x="338" y="1222"/>
                      </a:lnTo>
                      <a:lnTo>
                        <a:pt x="330" y="1242"/>
                      </a:lnTo>
                      <a:lnTo>
                        <a:pt x="326" y="1256"/>
                      </a:lnTo>
                      <a:lnTo>
                        <a:pt x="326" y="1256"/>
                      </a:lnTo>
                      <a:lnTo>
                        <a:pt x="326" y="1270"/>
                      </a:lnTo>
                      <a:lnTo>
                        <a:pt x="330" y="1284"/>
                      </a:lnTo>
                      <a:lnTo>
                        <a:pt x="334" y="1302"/>
                      </a:lnTo>
                      <a:lnTo>
                        <a:pt x="334" y="1346"/>
                      </a:lnTo>
                      <a:lnTo>
                        <a:pt x="358" y="1386"/>
                      </a:lnTo>
                      <a:lnTo>
                        <a:pt x="370" y="1438"/>
                      </a:lnTo>
                      <a:lnTo>
                        <a:pt x="370" y="1438"/>
                      </a:lnTo>
                      <a:lnTo>
                        <a:pt x="372" y="1442"/>
                      </a:lnTo>
                      <a:lnTo>
                        <a:pt x="376" y="1454"/>
                      </a:lnTo>
                      <a:lnTo>
                        <a:pt x="380" y="1460"/>
                      </a:lnTo>
                      <a:lnTo>
                        <a:pt x="386" y="1466"/>
                      </a:lnTo>
                      <a:lnTo>
                        <a:pt x="396" y="1472"/>
                      </a:lnTo>
                      <a:lnTo>
                        <a:pt x="406" y="1476"/>
                      </a:lnTo>
                      <a:lnTo>
                        <a:pt x="406" y="1476"/>
                      </a:lnTo>
                      <a:lnTo>
                        <a:pt x="418" y="1480"/>
                      </a:lnTo>
                      <a:lnTo>
                        <a:pt x="424" y="1484"/>
                      </a:lnTo>
                      <a:lnTo>
                        <a:pt x="430" y="1488"/>
                      </a:lnTo>
                      <a:lnTo>
                        <a:pt x="434" y="1492"/>
                      </a:lnTo>
                      <a:lnTo>
                        <a:pt x="436" y="1498"/>
                      </a:lnTo>
                      <a:lnTo>
                        <a:pt x="436" y="1500"/>
                      </a:lnTo>
                      <a:lnTo>
                        <a:pt x="436" y="1500"/>
                      </a:lnTo>
                      <a:lnTo>
                        <a:pt x="444" y="1514"/>
                      </a:lnTo>
                      <a:lnTo>
                        <a:pt x="458" y="1534"/>
                      </a:lnTo>
                      <a:lnTo>
                        <a:pt x="458" y="1534"/>
                      </a:lnTo>
                      <a:lnTo>
                        <a:pt x="466" y="1540"/>
                      </a:lnTo>
                      <a:lnTo>
                        <a:pt x="478" y="1550"/>
                      </a:lnTo>
                      <a:lnTo>
                        <a:pt x="490" y="1556"/>
                      </a:lnTo>
                      <a:lnTo>
                        <a:pt x="498" y="1558"/>
                      </a:lnTo>
                      <a:lnTo>
                        <a:pt x="504" y="1558"/>
                      </a:lnTo>
                      <a:lnTo>
                        <a:pt x="504" y="1558"/>
                      </a:lnTo>
                      <a:lnTo>
                        <a:pt x="510" y="1558"/>
                      </a:lnTo>
                      <a:lnTo>
                        <a:pt x="516" y="1562"/>
                      </a:lnTo>
                      <a:lnTo>
                        <a:pt x="528" y="1572"/>
                      </a:lnTo>
                      <a:lnTo>
                        <a:pt x="536" y="1582"/>
                      </a:lnTo>
                      <a:lnTo>
                        <a:pt x="540" y="1588"/>
                      </a:lnTo>
                      <a:lnTo>
                        <a:pt x="540" y="1588"/>
                      </a:lnTo>
                      <a:lnTo>
                        <a:pt x="548" y="1598"/>
                      </a:lnTo>
                      <a:lnTo>
                        <a:pt x="558" y="1608"/>
                      </a:lnTo>
                      <a:lnTo>
                        <a:pt x="564" y="1612"/>
                      </a:lnTo>
                      <a:lnTo>
                        <a:pt x="570" y="1614"/>
                      </a:lnTo>
                      <a:lnTo>
                        <a:pt x="570" y="1614"/>
                      </a:lnTo>
                      <a:lnTo>
                        <a:pt x="586" y="1618"/>
                      </a:lnTo>
                      <a:lnTo>
                        <a:pt x="602" y="1626"/>
                      </a:lnTo>
                      <a:lnTo>
                        <a:pt x="622" y="1636"/>
                      </a:lnTo>
                      <a:lnTo>
                        <a:pt x="648" y="1656"/>
                      </a:lnTo>
                      <a:lnTo>
                        <a:pt x="676" y="1678"/>
                      </a:lnTo>
                      <a:lnTo>
                        <a:pt x="676" y="1678"/>
                      </a:lnTo>
                      <a:lnTo>
                        <a:pt x="682" y="1678"/>
                      </a:lnTo>
                      <a:lnTo>
                        <a:pt x="694" y="1680"/>
                      </a:lnTo>
                      <a:lnTo>
                        <a:pt x="708" y="1676"/>
                      </a:lnTo>
                      <a:lnTo>
                        <a:pt x="716" y="1674"/>
                      </a:lnTo>
                      <a:lnTo>
                        <a:pt x="724" y="1670"/>
                      </a:lnTo>
                      <a:lnTo>
                        <a:pt x="724" y="1670"/>
                      </a:lnTo>
                      <a:lnTo>
                        <a:pt x="730" y="1664"/>
                      </a:lnTo>
                      <a:lnTo>
                        <a:pt x="736" y="1662"/>
                      </a:lnTo>
                      <a:lnTo>
                        <a:pt x="742" y="1660"/>
                      </a:lnTo>
                      <a:lnTo>
                        <a:pt x="746" y="1660"/>
                      </a:lnTo>
                      <a:lnTo>
                        <a:pt x="754" y="1664"/>
                      </a:lnTo>
                      <a:lnTo>
                        <a:pt x="756" y="1664"/>
                      </a:lnTo>
                      <a:lnTo>
                        <a:pt x="772" y="1662"/>
                      </a:lnTo>
                      <a:lnTo>
                        <a:pt x="796" y="1646"/>
                      </a:lnTo>
                      <a:lnTo>
                        <a:pt x="836" y="1606"/>
                      </a:lnTo>
                      <a:lnTo>
                        <a:pt x="836" y="1606"/>
                      </a:lnTo>
                      <a:lnTo>
                        <a:pt x="840" y="1602"/>
                      </a:lnTo>
                      <a:lnTo>
                        <a:pt x="852" y="1588"/>
                      </a:lnTo>
                      <a:lnTo>
                        <a:pt x="870" y="1564"/>
                      </a:lnTo>
                      <a:lnTo>
                        <a:pt x="892" y="1528"/>
                      </a:lnTo>
                      <a:lnTo>
                        <a:pt x="892" y="1528"/>
                      </a:lnTo>
                      <a:lnTo>
                        <a:pt x="914" y="1478"/>
                      </a:lnTo>
                      <a:lnTo>
                        <a:pt x="938" y="1424"/>
                      </a:lnTo>
                      <a:lnTo>
                        <a:pt x="964" y="1362"/>
                      </a:lnTo>
                      <a:lnTo>
                        <a:pt x="964" y="1362"/>
                      </a:lnTo>
                      <a:lnTo>
                        <a:pt x="988" y="1268"/>
                      </a:lnTo>
                      <a:lnTo>
                        <a:pt x="1012" y="1188"/>
                      </a:lnTo>
                      <a:lnTo>
                        <a:pt x="1034" y="1116"/>
                      </a:lnTo>
                      <a:lnTo>
                        <a:pt x="1032" y="1158"/>
                      </a:lnTo>
                      <a:lnTo>
                        <a:pt x="1024" y="1232"/>
                      </a:lnTo>
                      <a:lnTo>
                        <a:pt x="1026" y="1256"/>
                      </a:lnTo>
                      <a:lnTo>
                        <a:pt x="1016" y="1290"/>
                      </a:lnTo>
                      <a:lnTo>
                        <a:pt x="1016" y="1342"/>
                      </a:lnTo>
                      <a:lnTo>
                        <a:pt x="1016" y="1356"/>
                      </a:lnTo>
                      <a:lnTo>
                        <a:pt x="1016" y="1430"/>
                      </a:lnTo>
                      <a:lnTo>
                        <a:pt x="1026" y="1436"/>
                      </a:lnTo>
                      <a:lnTo>
                        <a:pt x="1026" y="1446"/>
                      </a:lnTo>
                      <a:lnTo>
                        <a:pt x="1016" y="1458"/>
                      </a:lnTo>
                      <a:lnTo>
                        <a:pt x="1018" y="1494"/>
                      </a:lnTo>
                      <a:lnTo>
                        <a:pt x="1018" y="1552"/>
                      </a:lnTo>
                      <a:lnTo>
                        <a:pt x="1040" y="1598"/>
                      </a:lnTo>
                      <a:lnTo>
                        <a:pt x="1076" y="1628"/>
                      </a:lnTo>
                      <a:lnTo>
                        <a:pt x="1080" y="1596"/>
                      </a:lnTo>
                      <a:lnTo>
                        <a:pt x="1084" y="1628"/>
                      </a:lnTo>
                      <a:lnTo>
                        <a:pt x="1120" y="1598"/>
                      </a:lnTo>
                      <a:lnTo>
                        <a:pt x="1142" y="1552"/>
                      </a:lnTo>
                      <a:lnTo>
                        <a:pt x="1142" y="1494"/>
                      </a:lnTo>
                      <a:lnTo>
                        <a:pt x="1146" y="1458"/>
                      </a:lnTo>
                      <a:lnTo>
                        <a:pt x="1134" y="1446"/>
                      </a:lnTo>
                      <a:lnTo>
                        <a:pt x="1134" y="1436"/>
                      </a:lnTo>
                      <a:lnTo>
                        <a:pt x="1146" y="1430"/>
                      </a:lnTo>
                      <a:lnTo>
                        <a:pt x="1146" y="1356"/>
                      </a:lnTo>
                      <a:lnTo>
                        <a:pt x="1146" y="1342"/>
                      </a:lnTo>
                      <a:lnTo>
                        <a:pt x="1146" y="1290"/>
                      </a:lnTo>
                      <a:lnTo>
                        <a:pt x="1134" y="1256"/>
                      </a:lnTo>
                      <a:lnTo>
                        <a:pt x="1136" y="1232"/>
                      </a:lnTo>
                      <a:lnTo>
                        <a:pt x="1128" y="1158"/>
                      </a:lnTo>
                      <a:lnTo>
                        <a:pt x="1126" y="1116"/>
                      </a:lnTo>
                      <a:lnTo>
                        <a:pt x="1126" y="1116"/>
                      </a:lnTo>
                      <a:lnTo>
                        <a:pt x="1126" y="1106"/>
                      </a:lnTo>
                      <a:lnTo>
                        <a:pt x="1126" y="1106"/>
                      </a:lnTo>
                      <a:lnTo>
                        <a:pt x="1138" y="1136"/>
                      </a:lnTo>
                      <a:lnTo>
                        <a:pt x="1150" y="1176"/>
                      </a:lnTo>
                      <a:lnTo>
                        <a:pt x="1174" y="1260"/>
                      </a:lnTo>
                      <a:lnTo>
                        <a:pt x="1202" y="1362"/>
                      </a:lnTo>
                      <a:lnTo>
                        <a:pt x="1202" y="1362"/>
                      </a:lnTo>
                      <a:lnTo>
                        <a:pt x="1228" y="1424"/>
                      </a:lnTo>
                      <a:lnTo>
                        <a:pt x="1250" y="1478"/>
                      </a:lnTo>
                      <a:lnTo>
                        <a:pt x="1274" y="1528"/>
                      </a:lnTo>
                      <a:lnTo>
                        <a:pt x="1274" y="1528"/>
                      </a:lnTo>
                      <a:lnTo>
                        <a:pt x="1296" y="1564"/>
                      </a:lnTo>
                      <a:lnTo>
                        <a:pt x="1312" y="1588"/>
                      </a:lnTo>
                      <a:lnTo>
                        <a:pt x="1326" y="1602"/>
                      </a:lnTo>
                      <a:lnTo>
                        <a:pt x="1330" y="1606"/>
                      </a:lnTo>
                      <a:lnTo>
                        <a:pt x="1370" y="1646"/>
                      </a:lnTo>
                      <a:lnTo>
                        <a:pt x="1394" y="1662"/>
                      </a:lnTo>
                      <a:lnTo>
                        <a:pt x="1410" y="1664"/>
                      </a:lnTo>
                      <a:lnTo>
                        <a:pt x="1410" y="1664"/>
                      </a:lnTo>
                      <a:lnTo>
                        <a:pt x="1412" y="1664"/>
                      </a:lnTo>
                      <a:lnTo>
                        <a:pt x="1420" y="1660"/>
                      </a:lnTo>
                      <a:lnTo>
                        <a:pt x="1424" y="1660"/>
                      </a:lnTo>
                      <a:lnTo>
                        <a:pt x="1430" y="1662"/>
                      </a:lnTo>
                      <a:lnTo>
                        <a:pt x="1436" y="1664"/>
                      </a:lnTo>
                      <a:lnTo>
                        <a:pt x="1442" y="1670"/>
                      </a:lnTo>
                      <a:lnTo>
                        <a:pt x="1442" y="1670"/>
                      </a:lnTo>
                      <a:lnTo>
                        <a:pt x="1450" y="1674"/>
                      </a:lnTo>
                      <a:lnTo>
                        <a:pt x="1458" y="1676"/>
                      </a:lnTo>
                      <a:lnTo>
                        <a:pt x="1472" y="1680"/>
                      </a:lnTo>
                      <a:lnTo>
                        <a:pt x="1484" y="1678"/>
                      </a:lnTo>
                      <a:lnTo>
                        <a:pt x="1490" y="1678"/>
                      </a:lnTo>
                      <a:lnTo>
                        <a:pt x="1518" y="1656"/>
                      </a:lnTo>
                      <a:lnTo>
                        <a:pt x="1544" y="1636"/>
                      </a:lnTo>
                      <a:lnTo>
                        <a:pt x="1544" y="1636"/>
                      </a:lnTo>
                      <a:lnTo>
                        <a:pt x="1564" y="1626"/>
                      </a:lnTo>
                      <a:lnTo>
                        <a:pt x="1580" y="1618"/>
                      </a:lnTo>
                      <a:lnTo>
                        <a:pt x="1596" y="1614"/>
                      </a:lnTo>
                      <a:lnTo>
                        <a:pt x="1596" y="1614"/>
                      </a:lnTo>
                      <a:lnTo>
                        <a:pt x="1602" y="1612"/>
                      </a:lnTo>
                      <a:lnTo>
                        <a:pt x="1608" y="1608"/>
                      </a:lnTo>
                      <a:lnTo>
                        <a:pt x="1618" y="1598"/>
                      </a:lnTo>
                      <a:lnTo>
                        <a:pt x="1626" y="1588"/>
                      </a:lnTo>
                      <a:lnTo>
                        <a:pt x="1626" y="1588"/>
                      </a:lnTo>
                      <a:lnTo>
                        <a:pt x="1630" y="1582"/>
                      </a:lnTo>
                      <a:lnTo>
                        <a:pt x="1638" y="1572"/>
                      </a:lnTo>
                      <a:lnTo>
                        <a:pt x="1650" y="1562"/>
                      </a:lnTo>
                      <a:lnTo>
                        <a:pt x="1656" y="1558"/>
                      </a:lnTo>
                      <a:lnTo>
                        <a:pt x="1662" y="1558"/>
                      </a:lnTo>
                      <a:lnTo>
                        <a:pt x="1662" y="1558"/>
                      </a:lnTo>
                      <a:lnTo>
                        <a:pt x="1668" y="1558"/>
                      </a:lnTo>
                      <a:lnTo>
                        <a:pt x="1674" y="1556"/>
                      </a:lnTo>
                      <a:lnTo>
                        <a:pt x="1688" y="1550"/>
                      </a:lnTo>
                      <a:lnTo>
                        <a:pt x="1700" y="1540"/>
                      </a:lnTo>
                      <a:lnTo>
                        <a:pt x="1708" y="1534"/>
                      </a:lnTo>
                      <a:lnTo>
                        <a:pt x="1708" y="1534"/>
                      </a:lnTo>
                      <a:lnTo>
                        <a:pt x="1722" y="1514"/>
                      </a:lnTo>
                      <a:lnTo>
                        <a:pt x="1730" y="1500"/>
                      </a:lnTo>
                      <a:lnTo>
                        <a:pt x="1730" y="1500"/>
                      </a:lnTo>
                      <a:lnTo>
                        <a:pt x="1730" y="1498"/>
                      </a:lnTo>
                      <a:lnTo>
                        <a:pt x="1732" y="1492"/>
                      </a:lnTo>
                      <a:lnTo>
                        <a:pt x="1736" y="1488"/>
                      </a:lnTo>
                      <a:lnTo>
                        <a:pt x="1740" y="1484"/>
                      </a:lnTo>
                      <a:lnTo>
                        <a:pt x="1748" y="1480"/>
                      </a:lnTo>
                      <a:lnTo>
                        <a:pt x="1760" y="1476"/>
                      </a:lnTo>
                      <a:lnTo>
                        <a:pt x="1760" y="1476"/>
                      </a:lnTo>
                      <a:lnTo>
                        <a:pt x="1770" y="1472"/>
                      </a:lnTo>
                      <a:lnTo>
                        <a:pt x="1780" y="1466"/>
                      </a:lnTo>
                      <a:lnTo>
                        <a:pt x="1786" y="1460"/>
                      </a:lnTo>
                      <a:lnTo>
                        <a:pt x="1790" y="1454"/>
                      </a:lnTo>
                      <a:lnTo>
                        <a:pt x="1794" y="1442"/>
                      </a:lnTo>
                      <a:lnTo>
                        <a:pt x="1794" y="1438"/>
                      </a:lnTo>
                      <a:lnTo>
                        <a:pt x="1808" y="1386"/>
                      </a:lnTo>
                      <a:lnTo>
                        <a:pt x="1832" y="1346"/>
                      </a:lnTo>
                      <a:lnTo>
                        <a:pt x="1832" y="1302"/>
                      </a:lnTo>
                      <a:lnTo>
                        <a:pt x="1832" y="1302"/>
                      </a:lnTo>
                      <a:lnTo>
                        <a:pt x="1836" y="1284"/>
                      </a:lnTo>
                      <a:lnTo>
                        <a:pt x="1840" y="1270"/>
                      </a:lnTo>
                      <a:lnTo>
                        <a:pt x="1840" y="1256"/>
                      </a:lnTo>
                      <a:lnTo>
                        <a:pt x="1840" y="1256"/>
                      </a:lnTo>
                      <a:lnTo>
                        <a:pt x="1836" y="1242"/>
                      </a:lnTo>
                      <a:lnTo>
                        <a:pt x="1828" y="1222"/>
                      </a:lnTo>
                      <a:lnTo>
                        <a:pt x="1820" y="1198"/>
                      </a:lnTo>
                      <a:lnTo>
                        <a:pt x="1756" y="1098"/>
                      </a:lnTo>
                      <a:lnTo>
                        <a:pt x="1756" y="1098"/>
                      </a:lnTo>
                      <a:lnTo>
                        <a:pt x="1722" y="1066"/>
                      </a:lnTo>
                      <a:lnTo>
                        <a:pt x="1680" y="1028"/>
                      </a:lnTo>
                      <a:lnTo>
                        <a:pt x="1680" y="1028"/>
                      </a:lnTo>
                      <a:lnTo>
                        <a:pt x="1662" y="1020"/>
                      </a:lnTo>
                      <a:lnTo>
                        <a:pt x="1628" y="1006"/>
                      </a:lnTo>
                      <a:lnTo>
                        <a:pt x="1586" y="992"/>
                      </a:lnTo>
                      <a:lnTo>
                        <a:pt x="1544" y="978"/>
                      </a:lnTo>
                      <a:lnTo>
                        <a:pt x="1756" y="960"/>
                      </a:lnTo>
                      <a:lnTo>
                        <a:pt x="1818" y="952"/>
                      </a:lnTo>
                      <a:lnTo>
                        <a:pt x="1882" y="942"/>
                      </a:lnTo>
                      <a:lnTo>
                        <a:pt x="1926" y="918"/>
                      </a:lnTo>
                      <a:lnTo>
                        <a:pt x="1970" y="876"/>
                      </a:lnTo>
                      <a:lnTo>
                        <a:pt x="2012" y="810"/>
                      </a:lnTo>
                      <a:lnTo>
                        <a:pt x="2044" y="734"/>
                      </a:lnTo>
                      <a:lnTo>
                        <a:pt x="2058" y="686"/>
                      </a:lnTo>
                      <a:lnTo>
                        <a:pt x="2086" y="544"/>
                      </a:lnTo>
                      <a:lnTo>
                        <a:pt x="2108" y="452"/>
                      </a:lnTo>
                      <a:lnTo>
                        <a:pt x="2154" y="226"/>
                      </a:lnTo>
                      <a:lnTo>
                        <a:pt x="2164" y="114"/>
                      </a:lnTo>
                      <a:lnTo>
                        <a:pt x="2162" y="70"/>
                      </a:lnTo>
                      <a:close/>
                      <a:moveTo>
                        <a:pt x="1076" y="792"/>
                      </a:moveTo>
                      <a:lnTo>
                        <a:pt x="1076" y="792"/>
                      </a:lnTo>
                      <a:lnTo>
                        <a:pt x="1076" y="790"/>
                      </a:lnTo>
                      <a:lnTo>
                        <a:pt x="1076" y="790"/>
                      </a:lnTo>
                      <a:lnTo>
                        <a:pt x="1076" y="792"/>
                      </a:lnTo>
                      <a:close/>
                    </a:path>
                  </a:pathLst>
                </a:custGeom>
                <a:solidFill>
                  <a:schemeClr val="bg2">
                    <a:lumMod val="60000"/>
                    <a:lumOff val="40000"/>
                    <a:alpha val="72000"/>
                  </a:schemeClr>
                </a:solidFill>
                <a:ln>
                  <a:noFill/>
                </a:ln>
                <a:effec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nvGrpSpPr>
              <p:cNvPr id="143" name="Group 48"/>
              <p:cNvGrpSpPr>
                <a:grpSpLocks noChangeAspect="1"/>
              </p:cNvGrpSpPr>
              <p:nvPr/>
            </p:nvGrpSpPr>
            <p:grpSpPr>
              <a:xfrm>
                <a:off x="2" y="685789"/>
                <a:ext cx="1312805" cy="1509325"/>
                <a:chOff x="1447800" y="3114675"/>
                <a:chExt cx="1836489" cy="2111412"/>
              </a:xfrm>
              <a:solidFill>
                <a:schemeClr val="bg2">
                  <a:lumMod val="50000"/>
                  <a:lumOff val="50000"/>
                  <a:alpha val="18000"/>
                </a:schemeClr>
              </a:solidFill>
            </p:grpSpPr>
            <p:sp>
              <p:nvSpPr>
                <p:cNvPr id="159" name="Freeform 42"/>
                <p:cNvSpPr>
                  <a:spLocks/>
                </p:cNvSpPr>
                <p:nvPr/>
              </p:nvSpPr>
              <p:spPr bwMode="auto">
                <a:xfrm>
                  <a:off x="1990725" y="4175125"/>
                  <a:ext cx="498475" cy="269875"/>
                </a:xfrm>
                <a:custGeom>
                  <a:avLst/>
                  <a:gdLst>
                    <a:gd name="T0" fmla="*/ 314 w 314"/>
                    <a:gd name="T1" fmla="*/ 170 h 170"/>
                    <a:gd name="T2" fmla="*/ 314 w 314"/>
                    <a:gd name="T3" fmla="*/ 170 h 170"/>
                    <a:gd name="T4" fmla="*/ 314 w 314"/>
                    <a:gd name="T5" fmla="*/ 168 h 170"/>
                    <a:gd name="T6" fmla="*/ 314 w 314"/>
                    <a:gd name="T7" fmla="*/ 166 h 170"/>
                    <a:gd name="T8" fmla="*/ 314 w 314"/>
                    <a:gd name="T9" fmla="*/ 166 h 170"/>
                    <a:gd name="T10" fmla="*/ 300 w 314"/>
                    <a:gd name="T11" fmla="*/ 158 h 170"/>
                    <a:gd name="T12" fmla="*/ 58 w 314"/>
                    <a:gd name="T13" fmla="*/ 22 h 170"/>
                    <a:gd name="T14" fmla="*/ 58 w 314"/>
                    <a:gd name="T15" fmla="*/ 22 h 170"/>
                    <a:gd name="T16" fmla="*/ 34 w 314"/>
                    <a:gd name="T17" fmla="*/ 8 h 170"/>
                    <a:gd name="T18" fmla="*/ 34 w 314"/>
                    <a:gd name="T19" fmla="*/ 8 h 170"/>
                    <a:gd name="T20" fmla="*/ 22 w 314"/>
                    <a:gd name="T21" fmla="*/ 2 h 170"/>
                    <a:gd name="T22" fmla="*/ 8 w 314"/>
                    <a:gd name="T23" fmla="*/ 0 h 170"/>
                    <a:gd name="T24" fmla="*/ 8 w 314"/>
                    <a:gd name="T25" fmla="*/ 0 h 170"/>
                    <a:gd name="T26" fmla="*/ 4 w 314"/>
                    <a:gd name="T27" fmla="*/ 0 h 170"/>
                    <a:gd name="T28" fmla="*/ 2 w 314"/>
                    <a:gd name="T29" fmla="*/ 2 h 170"/>
                    <a:gd name="T30" fmla="*/ 0 w 314"/>
                    <a:gd name="T31" fmla="*/ 4 h 170"/>
                    <a:gd name="T32" fmla="*/ 2 w 314"/>
                    <a:gd name="T33" fmla="*/ 6 h 170"/>
                    <a:gd name="T34" fmla="*/ 2 w 314"/>
                    <a:gd name="T35" fmla="*/ 6 h 170"/>
                    <a:gd name="T36" fmla="*/ 8 w 314"/>
                    <a:gd name="T37" fmla="*/ 12 h 170"/>
                    <a:gd name="T38" fmla="*/ 16 w 314"/>
                    <a:gd name="T39" fmla="*/ 14 h 170"/>
                    <a:gd name="T40" fmla="*/ 16 w 314"/>
                    <a:gd name="T41" fmla="*/ 14 h 170"/>
                    <a:gd name="T42" fmla="*/ 28 w 314"/>
                    <a:gd name="T43" fmla="*/ 18 h 170"/>
                    <a:gd name="T44" fmla="*/ 40 w 314"/>
                    <a:gd name="T45" fmla="*/ 24 h 170"/>
                    <a:gd name="T46" fmla="*/ 298 w 314"/>
                    <a:gd name="T47" fmla="*/ 162 h 170"/>
                    <a:gd name="T48" fmla="*/ 298 w 314"/>
                    <a:gd name="T49" fmla="*/ 162 h 170"/>
                    <a:gd name="T50" fmla="*/ 308 w 314"/>
                    <a:gd name="T51" fmla="*/ 168 h 170"/>
                    <a:gd name="T52" fmla="*/ 314 w 314"/>
                    <a:gd name="T53" fmla="*/ 170 h 170"/>
                    <a:gd name="T54" fmla="*/ 314 w 314"/>
                    <a:gd name="T55" fmla="*/ 17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14" h="170">
                      <a:moveTo>
                        <a:pt x="314" y="170"/>
                      </a:moveTo>
                      <a:lnTo>
                        <a:pt x="314" y="170"/>
                      </a:lnTo>
                      <a:lnTo>
                        <a:pt x="314" y="168"/>
                      </a:lnTo>
                      <a:lnTo>
                        <a:pt x="314" y="166"/>
                      </a:lnTo>
                      <a:lnTo>
                        <a:pt x="314" y="166"/>
                      </a:lnTo>
                      <a:lnTo>
                        <a:pt x="300" y="158"/>
                      </a:lnTo>
                      <a:lnTo>
                        <a:pt x="58" y="22"/>
                      </a:lnTo>
                      <a:lnTo>
                        <a:pt x="58" y="22"/>
                      </a:lnTo>
                      <a:lnTo>
                        <a:pt x="34" y="8"/>
                      </a:lnTo>
                      <a:lnTo>
                        <a:pt x="34" y="8"/>
                      </a:lnTo>
                      <a:lnTo>
                        <a:pt x="22" y="2"/>
                      </a:lnTo>
                      <a:lnTo>
                        <a:pt x="8" y="0"/>
                      </a:lnTo>
                      <a:lnTo>
                        <a:pt x="8" y="0"/>
                      </a:lnTo>
                      <a:lnTo>
                        <a:pt x="4" y="0"/>
                      </a:lnTo>
                      <a:lnTo>
                        <a:pt x="2" y="2"/>
                      </a:lnTo>
                      <a:lnTo>
                        <a:pt x="0" y="4"/>
                      </a:lnTo>
                      <a:lnTo>
                        <a:pt x="2" y="6"/>
                      </a:lnTo>
                      <a:lnTo>
                        <a:pt x="2" y="6"/>
                      </a:lnTo>
                      <a:lnTo>
                        <a:pt x="8" y="12"/>
                      </a:lnTo>
                      <a:lnTo>
                        <a:pt x="16" y="14"/>
                      </a:lnTo>
                      <a:lnTo>
                        <a:pt x="16" y="14"/>
                      </a:lnTo>
                      <a:lnTo>
                        <a:pt x="28" y="18"/>
                      </a:lnTo>
                      <a:lnTo>
                        <a:pt x="40" y="24"/>
                      </a:lnTo>
                      <a:lnTo>
                        <a:pt x="298" y="162"/>
                      </a:lnTo>
                      <a:lnTo>
                        <a:pt x="298" y="162"/>
                      </a:lnTo>
                      <a:lnTo>
                        <a:pt x="308" y="168"/>
                      </a:lnTo>
                      <a:lnTo>
                        <a:pt x="314" y="170"/>
                      </a:lnTo>
                      <a:lnTo>
                        <a:pt x="314" y="1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0" name="Freeform 43"/>
                <p:cNvSpPr>
                  <a:spLocks/>
                </p:cNvSpPr>
                <p:nvPr/>
              </p:nvSpPr>
              <p:spPr bwMode="auto">
                <a:xfrm>
                  <a:off x="2498725" y="4451350"/>
                  <a:ext cx="0" cy="0"/>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1" name="Freeform 44"/>
                <p:cNvSpPr>
                  <a:spLocks/>
                </p:cNvSpPr>
                <p:nvPr/>
              </p:nvSpPr>
              <p:spPr bwMode="auto">
                <a:xfrm>
                  <a:off x="2511425" y="3870325"/>
                  <a:ext cx="60325" cy="561975"/>
                </a:xfrm>
                <a:custGeom>
                  <a:avLst/>
                  <a:gdLst>
                    <a:gd name="T0" fmla="*/ 2 w 38"/>
                    <a:gd name="T1" fmla="*/ 352 h 354"/>
                    <a:gd name="T2" fmla="*/ 2 w 38"/>
                    <a:gd name="T3" fmla="*/ 352 h 354"/>
                    <a:gd name="T4" fmla="*/ 4 w 38"/>
                    <a:gd name="T5" fmla="*/ 346 h 354"/>
                    <a:gd name="T6" fmla="*/ 6 w 38"/>
                    <a:gd name="T7" fmla="*/ 336 h 354"/>
                    <a:gd name="T8" fmla="*/ 32 w 38"/>
                    <a:gd name="T9" fmla="*/ 44 h 354"/>
                    <a:gd name="T10" fmla="*/ 32 w 38"/>
                    <a:gd name="T11" fmla="*/ 44 h 354"/>
                    <a:gd name="T12" fmla="*/ 34 w 38"/>
                    <a:gd name="T13" fmla="*/ 30 h 354"/>
                    <a:gd name="T14" fmla="*/ 36 w 38"/>
                    <a:gd name="T15" fmla="*/ 20 h 354"/>
                    <a:gd name="T16" fmla="*/ 36 w 38"/>
                    <a:gd name="T17" fmla="*/ 20 h 354"/>
                    <a:gd name="T18" fmla="*/ 38 w 38"/>
                    <a:gd name="T19" fmla="*/ 10 h 354"/>
                    <a:gd name="T20" fmla="*/ 38 w 38"/>
                    <a:gd name="T21" fmla="*/ 2 h 354"/>
                    <a:gd name="T22" fmla="*/ 38 w 38"/>
                    <a:gd name="T23" fmla="*/ 2 h 354"/>
                    <a:gd name="T24" fmla="*/ 36 w 38"/>
                    <a:gd name="T25" fmla="*/ 0 h 354"/>
                    <a:gd name="T26" fmla="*/ 34 w 38"/>
                    <a:gd name="T27" fmla="*/ 0 h 354"/>
                    <a:gd name="T28" fmla="*/ 32 w 38"/>
                    <a:gd name="T29" fmla="*/ 0 h 354"/>
                    <a:gd name="T30" fmla="*/ 28 w 38"/>
                    <a:gd name="T31" fmla="*/ 4 h 354"/>
                    <a:gd name="T32" fmla="*/ 28 w 38"/>
                    <a:gd name="T33" fmla="*/ 4 h 354"/>
                    <a:gd name="T34" fmla="*/ 24 w 38"/>
                    <a:gd name="T35" fmla="*/ 16 h 354"/>
                    <a:gd name="T36" fmla="*/ 22 w 38"/>
                    <a:gd name="T37" fmla="*/ 30 h 354"/>
                    <a:gd name="T38" fmla="*/ 22 w 38"/>
                    <a:gd name="T39" fmla="*/ 30 h 354"/>
                    <a:gd name="T40" fmla="*/ 20 w 38"/>
                    <a:gd name="T41" fmla="*/ 58 h 354"/>
                    <a:gd name="T42" fmla="*/ 0 w 38"/>
                    <a:gd name="T43" fmla="*/ 334 h 354"/>
                    <a:gd name="T44" fmla="*/ 0 w 38"/>
                    <a:gd name="T45" fmla="*/ 334 h 354"/>
                    <a:gd name="T46" fmla="*/ 0 w 38"/>
                    <a:gd name="T47" fmla="*/ 352 h 354"/>
                    <a:gd name="T48" fmla="*/ 0 w 38"/>
                    <a:gd name="T49" fmla="*/ 352 h 354"/>
                    <a:gd name="T50" fmla="*/ 0 w 38"/>
                    <a:gd name="T51" fmla="*/ 354 h 354"/>
                    <a:gd name="T52" fmla="*/ 0 w 38"/>
                    <a:gd name="T53" fmla="*/ 354 h 354"/>
                    <a:gd name="T54" fmla="*/ 2 w 38"/>
                    <a:gd name="T55" fmla="*/ 352 h 354"/>
                    <a:gd name="T56" fmla="*/ 2 w 38"/>
                    <a:gd name="T57" fmla="*/ 352 h 3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8" h="354">
                      <a:moveTo>
                        <a:pt x="2" y="352"/>
                      </a:moveTo>
                      <a:lnTo>
                        <a:pt x="2" y="352"/>
                      </a:lnTo>
                      <a:lnTo>
                        <a:pt x="4" y="346"/>
                      </a:lnTo>
                      <a:lnTo>
                        <a:pt x="6" y="336"/>
                      </a:lnTo>
                      <a:lnTo>
                        <a:pt x="32" y="44"/>
                      </a:lnTo>
                      <a:lnTo>
                        <a:pt x="32" y="44"/>
                      </a:lnTo>
                      <a:lnTo>
                        <a:pt x="34" y="30"/>
                      </a:lnTo>
                      <a:lnTo>
                        <a:pt x="36" y="20"/>
                      </a:lnTo>
                      <a:lnTo>
                        <a:pt x="36" y="20"/>
                      </a:lnTo>
                      <a:lnTo>
                        <a:pt x="38" y="10"/>
                      </a:lnTo>
                      <a:lnTo>
                        <a:pt x="38" y="2"/>
                      </a:lnTo>
                      <a:lnTo>
                        <a:pt x="38" y="2"/>
                      </a:lnTo>
                      <a:lnTo>
                        <a:pt x="36" y="0"/>
                      </a:lnTo>
                      <a:lnTo>
                        <a:pt x="34" y="0"/>
                      </a:lnTo>
                      <a:lnTo>
                        <a:pt x="32" y="0"/>
                      </a:lnTo>
                      <a:lnTo>
                        <a:pt x="28" y="4"/>
                      </a:lnTo>
                      <a:lnTo>
                        <a:pt x="28" y="4"/>
                      </a:lnTo>
                      <a:lnTo>
                        <a:pt x="24" y="16"/>
                      </a:lnTo>
                      <a:lnTo>
                        <a:pt x="22" y="30"/>
                      </a:lnTo>
                      <a:lnTo>
                        <a:pt x="22" y="30"/>
                      </a:lnTo>
                      <a:lnTo>
                        <a:pt x="20" y="58"/>
                      </a:lnTo>
                      <a:lnTo>
                        <a:pt x="0" y="334"/>
                      </a:lnTo>
                      <a:lnTo>
                        <a:pt x="0" y="334"/>
                      </a:lnTo>
                      <a:lnTo>
                        <a:pt x="0" y="352"/>
                      </a:lnTo>
                      <a:lnTo>
                        <a:pt x="0" y="352"/>
                      </a:lnTo>
                      <a:lnTo>
                        <a:pt x="0" y="354"/>
                      </a:lnTo>
                      <a:lnTo>
                        <a:pt x="0" y="354"/>
                      </a:lnTo>
                      <a:lnTo>
                        <a:pt x="2" y="352"/>
                      </a:lnTo>
                      <a:lnTo>
                        <a:pt x="2" y="35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2" name="Freeform 45"/>
                <p:cNvSpPr>
                  <a:spLocks noEditPoints="1"/>
                </p:cNvSpPr>
                <p:nvPr/>
              </p:nvSpPr>
              <p:spPr bwMode="auto">
                <a:xfrm>
                  <a:off x="1447800" y="3114675"/>
                  <a:ext cx="1836489" cy="2111412"/>
                </a:xfrm>
                <a:custGeom>
                  <a:avLst/>
                  <a:gdLst>
                    <a:gd name="T0" fmla="*/ 1324 w 1336"/>
                    <a:gd name="T1" fmla="*/ 968 h 1536"/>
                    <a:gd name="T2" fmla="*/ 1306 w 1336"/>
                    <a:gd name="T3" fmla="*/ 886 h 1536"/>
                    <a:gd name="T4" fmla="*/ 1268 w 1336"/>
                    <a:gd name="T5" fmla="*/ 846 h 1536"/>
                    <a:gd name="T6" fmla="*/ 1108 w 1336"/>
                    <a:gd name="T7" fmla="*/ 788 h 1536"/>
                    <a:gd name="T8" fmla="*/ 1220 w 1336"/>
                    <a:gd name="T9" fmla="*/ 664 h 1536"/>
                    <a:gd name="T10" fmla="*/ 1246 w 1336"/>
                    <a:gd name="T11" fmla="*/ 442 h 1536"/>
                    <a:gd name="T12" fmla="*/ 1102 w 1336"/>
                    <a:gd name="T13" fmla="*/ 20 h 1536"/>
                    <a:gd name="T14" fmla="*/ 1084 w 1336"/>
                    <a:gd name="T15" fmla="*/ 0 h 1536"/>
                    <a:gd name="T16" fmla="*/ 1000 w 1336"/>
                    <a:gd name="T17" fmla="*/ 18 h 1536"/>
                    <a:gd name="T18" fmla="*/ 740 w 1336"/>
                    <a:gd name="T19" fmla="*/ 628 h 1536"/>
                    <a:gd name="T20" fmla="*/ 728 w 1336"/>
                    <a:gd name="T21" fmla="*/ 864 h 1536"/>
                    <a:gd name="T22" fmla="*/ 708 w 1336"/>
                    <a:gd name="T23" fmla="*/ 844 h 1536"/>
                    <a:gd name="T24" fmla="*/ 688 w 1336"/>
                    <a:gd name="T25" fmla="*/ 826 h 1536"/>
                    <a:gd name="T26" fmla="*/ 674 w 1336"/>
                    <a:gd name="T27" fmla="*/ 828 h 1536"/>
                    <a:gd name="T28" fmla="*/ 662 w 1336"/>
                    <a:gd name="T29" fmla="*/ 828 h 1536"/>
                    <a:gd name="T30" fmla="*/ 650 w 1336"/>
                    <a:gd name="T31" fmla="*/ 840 h 1536"/>
                    <a:gd name="T32" fmla="*/ 650 w 1336"/>
                    <a:gd name="T33" fmla="*/ 846 h 1536"/>
                    <a:gd name="T34" fmla="*/ 642 w 1336"/>
                    <a:gd name="T35" fmla="*/ 870 h 1536"/>
                    <a:gd name="T36" fmla="*/ 650 w 1336"/>
                    <a:gd name="T37" fmla="*/ 904 h 1536"/>
                    <a:gd name="T38" fmla="*/ 158 w 1336"/>
                    <a:gd name="T39" fmla="*/ 670 h 1536"/>
                    <a:gd name="T40" fmla="*/ 44 w 1336"/>
                    <a:gd name="T41" fmla="*/ 1130 h 1536"/>
                    <a:gd name="T42" fmla="*/ 258 w 1336"/>
                    <a:gd name="T43" fmla="*/ 1190 h 1536"/>
                    <a:gd name="T44" fmla="*/ 380 w 1336"/>
                    <a:gd name="T45" fmla="*/ 1180 h 1536"/>
                    <a:gd name="T46" fmla="*/ 340 w 1336"/>
                    <a:gd name="T47" fmla="*/ 1346 h 1536"/>
                    <a:gd name="T48" fmla="*/ 354 w 1336"/>
                    <a:gd name="T49" fmla="*/ 1398 h 1536"/>
                    <a:gd name="T50" fmla="*/ 438 w 1336"/>
                    <a:gd name="T51" fmla="*/ 1488 h 1536"/>
                    <a:gd name="T52" fmla="*/ 464 w 1336"/>
                    <a:gd name="T53" fmla="*/ 1502 h 1536"/>
                    <a:gd name="T54" fmla="*/ 498 w 1336"/>
                    <a:gd name="T55" fmla="*/ 1504 h 1536"/>
                    <a:gd name="T56" fmla="*/ 524 w 1336"/>
                    <a:gd name="T57" fmla="*/ 1520 h 1536"/>
                    <a:gd name="T58" fmla="*/ 562 w 1336"/>
                    <a:gd name="T59" fmla="*/ 1520 h 1536"/>
                    <a:gd name="T60" fmla="*/ 594 w 1336"/>
                    <a:gd name="T61" fmla="*/ 1526 h 1536"/>
                    <a:gd name="T62" fmla="*/ 634 w 1336"/>
                    <a:gd name="T63" fmla="*/ 1530 h 1536"/>
                    <a:gd name="T64" fmla="*/ 712 w 1336"/>
                    <a:gd name="T65" fmla="*/ 1536 h 1536"/>
                    <a:gd name="T66" fmla="*/ 738 w 1336"/>
                    <a:gd name="T67" fmla="*/ 1514 h 1536"/>
                    <a:gd name="T68" fmla="*/ 758 w 1336"/>
                    <a:gd name="T69" fmla="*/ 1500 h 1536"/>
                    <a:gd name="T70" fmla="*/ 792 w 1336"/>
                    <a:gd name="T71" fmla="*/ 1420 h 1536"/>
                    <a:gd name="T72" fmla="*/ 790 w 1336"/>
                    <a:gd name="T73" fmla="*/ 1286 h 1536"/>
                    <a:gd name="T74" fmla="*/ 746 w 1336"/>
                    <a:gd name="T75" fmla="*/ 1062 h 1536"/>
                    <a:gd name="T76" fmla="*/ 812 w 1336"/>
                    <a:gd name="T77" fmla="*/ 1210 h 1536"/>
                    <a:gd name="T78" fmla="*/ 850 w 1336"/>
                    <a:gd name="T79" fmla="*/ 1282 h 1536"/>
                    <a:gd name="T80" fmla="*/ 938 w 1336"/>
                    <a:gd name="T81" fmla="*/ 1348 h 1536"/>
                    <a:gd name="T82" fmla="*/ 932 w 1336"/>
                    <a:gd name="T83" fmla="*/ 1238 h 1536"/>
                    <a:gd name="T84" fmla="*/ 892 w 1336"/>
                    <a:gd name="T85" fmla="*/ 1166 h 1536"/>
                    <a:gd name="T86" fmla="*/ 804 w 1336"/>
                    <a:gd name="T87" fmla="*/ 1030 h 1536"/>
                    <a:gd name="T88" fmla="*/ 884 w 1336"/>
                    <a:gd name="T89" fmla="*/ 1104 h 1536"/>
                    <a:gd name="T90" fmla="*/ 1036 w 1336"/>
                    <a:gd name="T91" fmla="*/ 1238 h 1536"/>
                    <a:gd name="T92" fmla="*/ 1138 w 1336"/>
                    <a:gd name="T93" fmla="*/ 1282 h 1536"/>
                    <a:gd name="T94" fmla="*/ 1174 w 1336"/>
                    <a:gd name="T95" fmla="*/ 1274 h 1536"/>
                    <a:gd name="T96" fmla="*/ 1196 w 1336"/>
                    <a:gd name="T97" fmla="*/ 1272 h 1536"/>
                    <a:gd name="T98" fmla="*/ 1244 w 1336"/>
                    <a:gd name="T99" fmla="*/ 1216 h 1536"/>
                    <a:gd name="T100" fmla="*/ 1268 w 1336"/>
                    <a:gd name="T101" fmla="*/ 1184 h 1536"/>
                    <a:gd name="T102" fmla="*/ 1282 w 1336"/>
                    <a:gd name="T103" fmla="*/ 1144 h 1536"/>
                    <a:gd name="T104" fmla="*/ 1296 w 1336"/>
                    <a:gd name="T105" fmla="*/ 1124 h 1536"/>
                    <a:gd name="T106" fmla="*/ 1314 w 1336"/>
                    <a:gd name="T107" fmla="*/ 1078 h 1536"/>
                    <a:gd name="T108" fmla="*/ 1316 w 1336"/>
                    <a:gd name="T109" fmla="*/ 1054 h 1536"/>
                    <a:gd name="T110" fmla="*/ 1336 w 1336"/>
                    <a:gd name="T111" fmla="*/ 1020 h 1536"/>
                    <a:gd name="T112" fmla="*/ 662 w 1336"/>
                    <a:gd name="T113" fmla="*/ 842 h 15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336" h="1536">
                      <a:moveTo>
                        <a:pt x="1336" y="1020"/>
                      </a:moveTo>
                      <a:lnTo>
                        <a:pt x="1336" y="1012"/>
                      </a:lnTo>
                      <a:lnTo>
                        <a:pt x="1336" y="1012"/>
                      </a:lnTo>
                      <a:lnTo>
                        <a:pt x="1334" y="1006"/>
                      </a:lnTo>
                      <a:lnTo>
                        <a:pt x="1324" y="968"/>
                      </a:lnTo>
                      <a:lnTo>
                        <a:pt x="1326" y="934"/>
                      </a:lnTo>
                      <a:lnTo>
                        <a:pt x="1312" y="908"/>
                      </a:lnTo>
                      <a:lnTo>
                        <a:pt x="1312" y="908"/>
                      </a:lnTo>
                      <a:lnTo>
                        <a:pt x="1308" y="896"/>
                      </a:lnTo>
                      <a:lnTo>
                        <a:pt x="1306" y="886"/>
                      </a:lnTo>
                      <a:lnTo>
                        <a:pt x="1300" y="876"/>
                      </a:lnTo>
                      <a:lnTo>
                        <a:pt x="1300" y="876"/>
                      </a:lnTo>
                      <a:lnTo>
                        <a:pt x="1292" y="868"/>
                      </a:lnTo>
                      <a:lnTo>
                        <a:pt x="1282" y="858"/>
                      </a:lnTo>
                      <a:lnTo>
                        <a:pt x="1268" y="846"/>
                      </a:lnTo>
                      <a:lnTo>
                        <a:pt x="1194" y="804"/>
                      </a:lnTo>
                      <a:lnTo>
                        <a:pt x="1194" y="804"/>
                      </a:lnTo>
                      <a:lnTo>
                        <a:pt x="1124" y="788"/>
                      </a:lnTo>
                      <a:lnTo>
                        <a:pt x="1124" y="788"/>
                      </a:lnTo>
                      <a:lnTo>
                        <a:pt x="1108" y="788"/>
                      </a:lnTo>
                      <a:lnTo>
                        <a:pt x="1082" y="790"/>
                      </a:lnTo>
                      <a:lnTo>
                        <a:pt x="1020" y="800"/>
                      </a:lnTo>
                      <a:lnTo>
                        <a:pt x="1148" y="718"/>
                      </a:lnTo>
                      <a:lnTo>
                        <a:pt x="1184" y="692"/>
                      </a:lnTo>
                      <a:lnTo>
                        <a:pt x="1220" y="664"/>
                      </a:lnTo>
                      <a:lnTo>
                        <a:pt x="1240" y="634"/>
                      </a:lnTo>
                      <a:lnTo>
                        <a:pt x="1254" y="592"/>
                      </a:lnTo>
                      <a:lnTo>
                        <a:pt x="1258" y="536"/>
                      </a:lnTo>
                      <a:lnTo>
                        <a:pt x="1252" y="478"/>
                      </a:lnTo>
                      <a:lnTo>
                        <a:pt x="1246" y="442"/>
                      </a:lnTo>
                      <a:lnTo>
                        <a:pt x="1214" y="344"/>
                      </a:lnTo>
                      <a:lnTo>
                        <a:pt x="1198" y="280"/>
                      </a:lnTo>
                      <a:lnTo>
                        <a:pt x="1150" y="122"/>
                      </a:lnTo>
                      <a:lnTo>
                        <a:pt x="1118" y="46"/>
                      </a:lnTo>
                      <a:lnTo>
                        <a:pt x="1102" y="20"/>
                      </a:lnTo>
                      <a:lnTo>
                        <a:pt x="1102" y="20"/>
                      </a:lnTo>
                      <a:lnTo>
                        <a:pt x="1102" y="18"/>
                      </a:lnTo>
                      <a:lnTo>
                        <a:pt x="1100" y="12"/>
                      </a:lnTo>
                      <a:lnTo>
                        <a:pt x="1094" y="6"/>
                      </a:lnTo>
                      <a:lnTo>
                        <a:pt x="1084" y="0"/>
                      </a:lnTo>
                      <a:lnTo>
                        <a:pt x="1044" y="0"/>
                      </a:lnTo>
                      <a:lnTo>
                        <a:pt x="1044" y="0"/>
                      </a:lnTo>
                      <a:lnTo>
                        <a:pt x="1028" y="6"/>
                      </a:lnTo>
                      <a:lnTo>
                        <a:pt x="1014" y="12"/>
                      </a:lnTo>
                      <a:lnTo>
                        <a:pt x="1000" y="18"/>
                      </a:lnTo>
                      <a:lnTo>
                        <a:pt x="930" y="90"/>
                      </a:lnTo>
                      <a:lnTo>
                        <a:pt x="860" y="190"/>
                      </a:lnTo>
                      <a:lnTo>
                        <a:pt x="806" y="322"/>
                      </a:lnTo>
                      <a:lnTo>
                        <a:pt x="772" y="442"/>
                      </a:lnTo>
                      <a:lnTo>
                        <a:pt x="740" y="628"/>
                      </a:lnTo>
                      <a:lnTo>
                        <a:pt x="732" y="758"/>
                      </a:lnTo>
                      <a:lnTo>
                        <a:pt x="730" y="842"/>
                      </a:lnTo>
                      <a:lnTo>
                        <a:pt x="730" y="870"/>
                      </a:lnTo>
                      <a:lnTo>
                        <a:pt x="730" y="870"/>
                      </a:lnTo>
                      <a:lnTo>
                        <a:pt x="728" y="864"/>
                      </a:lnTo>
                      <a:lnTo>
                        <a:pt x="728" y="864"/>
                      </a:lnTo>
                      <a:lnTo>
                        <a:pt x="720" y="858"/>
                      </a:lnTo>
                      <a:lnTo>
                        <a:pt x="708" y="850"/>
                      </a:lnTo>
                      <a:lnTo>
                        <a:pt x="708" y="850"/>
                      </a:lnTo>
                      <a:lnTo>
                        <a:pt x="708" y="844"/>
                      </a:lnTo>
                      <a:lnTo>
                        <a:pt x="706" y="836"/>
                      </a:lnTo>
                      <a:lnTo>
                        <a:pt x="706" y="836"/>
                      </a:lnTo>
                      <a:lnTo>
                        <a:pt x="702" y="830"/>
                      </a:lnTo>
                      <a:lnTo>
                        <a:pt x="696" y="828"/>
                      </a:lnTo>
                      <a:lnTo>
                        <a:pt x="688" y="826"/>
                      </a:lnTo>
                      <a:lnTo>
                        <a:pt x="680" y="828"/>
                      </a:lnTo>
                      <a:lnTo>
                        <a:pt x="680" y="828"/>
                      </a:lnTo>
                      <a:lnTo>
                        <a:pt x="678" y="830"/>
                      </a:lnTo>
                      <a:lnTo>
                        <a:pt x="678" y="824"/>
                      </a:lnTo>
                      <a:lnTo>
                        <a:pt x="674" y="828"/>
                      </a:lnTo>
                      <a:lnTo>
                        <a:pt x="670" y="830"/>
                      </a:lnTo>
                      <a:lnTo>
                        <a:pt x="670" y="830"/>
                      </a:lnTo>
                      <a:lnTo>
                        <a:pt x="664" y="828"/>
                      </a:lnTo>
                      <a:lnTo>
                        <a:pt x="664" y="828"/>
                      </a:lnTo>
                      <a:lnTo>
                        <a:pt x="662" y="828"/>
                      </a:lnTo>
                      <a:lnTo>
                        <a:pt x="660" y="832"/>
                      </a:lnTo>
                      <a:lnTo>
                        <a:pt x="656" y="834"/>
                      </a:lnTo>
                      <a:lnTo>
                        <a:pt x="658" y="836"/>
                      </a:lnTo>
                      <a:lnTo>
                        <a:pt x="654" y="838"/>
                      </a:lnTo>
                      <a:lnTo>
                        <a:pt x="650" y="840"/>
                      </a:lnTo>
                      <a:lnTo>
                        <a:pt x="656" y="842"/>
                      </a:lnTo>
                      <a:lnTo>
                        <a:pt x="656" y="844"/>
                      </a:lnTo>
                      <a:lnTo>
                        <a:pt x="656" y="844"/>
                      </a:lnTo>
                      <a:lnTo>
                        <a:pt x="650" y="846"/>
                      </a:lnTo>
                      <a:lnTo>
                        <a:pt x="650" y="846"/>
                      </a:lnTo>
                      <a:lnTo>
                        <a:pt x="644" y="850"/>
                      </a:lnTo>
                      <a:lnTo>
                        <a:pt x="640" y="856"/>
                      </a:lnTo>
                      <a:lnTo>
                        <a:pt x="640" y="864"/>
                      </a:lnTo>
                      <a:lnTo>
                        <a:pt x="642" y="870"/>
                      </a:lnTo>
                      <a:lnTo>
                        <a:pt x="642" y="870"/>
                      </a:lnTo>
                      <a:lnTo>
                        <a:pt x="646" y="876"/>
                      </a:lnTo>
                      <a:lnTo>
                        <a:pt x="650" y="878"/>
                      </a:lnTo>
                      <a:lnTo>
                        <a:pt x="650" y="878"/>
                      </a:lnTo>
                      <a:lnTo>
                        <a:pt x="648" y="894"/>
                      </a:lnTo>
                      <a:lnTo>
                        <a:pt x="650" y="904"/>
                      </a:lnTo>
                      <a:lnTo>
                        <a:pt x="634" y="894"/>
                      </a:lnTo>
                      <a:lnTo>
                        <a:pt x="562" y="848"/>
                      </a:lnTo>
                      <a:lnTo>
                        <a:pt x="450" y="784"/>
                      </a:lnTo>
                      <a:lnTo>
                        <a:pt x="276" y="708"/>
                      </a:lnTo>
                      <a:lnTo>
                        <a:pt x="158" y="670"/>
                      </a:lnTo>
                      <a:lnTo>
                        <a:pt x="18" y="644"/>
                      </a:lnTo>
                      <a:lnTo>
                        <a:pt x="0" y="644"/>
                      </a:lnTo>
                      <a:lnTo>
                        <a:pt x="0" y="1084"/>
                      </a:lnTo>
                      <a:lnTo>
                        <a:pt x="16" y="1104"/>
                      </a:lnTo>
                      <a:lnTo>
                        <a:pt x="44" y="1130"/>
                      </a:lnTo>
                      <a:lnTo>
                        <a:pt x="88" y="1166"/>
                      </a:lnTo>
                      <a:lnTo>
                        <a:pt x="138" y="1194"/>
                      </a:lnTo>
                      <a:lnTo>
                        <a:pt x="180" y="1206"/>
                      </a:lnTo>
                      <a:lnTo>
                        <a:pt x="216" y="1206"/>
                      </a:lnTo>
                      <a:lnTo>
                        <a:pt x="258" y="1190"/>
                      </a:lnTo>
                      <a:lnTo>
                        <a:pt x="300" y="1174"/>
                      </a:lnTo>
                      <a:lnTo>
                        <a:pt x="440" y="1114"/>
                      </a:lnTo>
                      <a:lnTo>
                        <a:pt x="440" y="1114"/>
                      </a:lnTo>
                      <a:lnTo>
                        <a:pt x="396" y="1160"/>
                      </a:lnTo>
                      <a:lnTo>
                        <a:pt x="380" y="1180"/>
                      </a:lnTo>
                      <a:lnTo>
                        <a:pt x="372" y="1192"/>
                      </a:lnTo>
                      <a:lnTo>
                        <a:pt x="372" y="1192"/>
                      </a:lnTo>
                      <a:lnTo>
                        <a:pt x="348" y="1260"/>
                      </a:lnTo>
                      <a:lnTo>
                        <a:pt x="340" y="1346"/>
                      </a:lnTo>
                      <a:lnTo>
                        <a:pt x="340" y="1346"/>
                      </a:lnTo>
                      <a:lnTo>
                        <a:pt x="344" y="1364"/>
                      </a:lnTo>
                      <a:lnTo>
                        <a:pt x="346" y="1378"/>
                      </a:lnTo>
                      <a:lnTo>
                        <a:pt x="348" y="1390"/>
                      </a:lnTo>
                      <a:lnTo>
                        <a:pt x="348" y="1390"/>
                      </a:lnTo>
                      <a:lnTo>
                        <a:pt x="354" y="1398"/>
                      </a:lnTo>
                      <a:lnTo>
                        <a:pt x="360" y="1406"/>
                      </a:lnTo>
                      <a:lnTo>
                        <a:pt x="368" y="1416"/>
                      </a:lnTo>
                      <a:lnTo>
                        <a:pt x="382" y="1444"/>
                      </a:lnTo>
                      <a:lnTo>
                        <a:pt x="412" y="1460"/>
                      </a:lnTo>
                      <a:lnTo>
                        <a:pt x="438" y="1488"/>
                      </a:lnTo>
                      <a:lnTo>
                        <a:pt x="438" y="1488"/>
                      </a:lnTo>
                      <a:lnTo>
                        <a:pt x="440" y="1492"/>
                      </a:lnTo>
                      <a:lnTo>
                        <a:pt x="446" y="1496"/>
                      </a:lnTo>
                      <a:lnTo>
                        <a:pt x="458" y="1500"/>
                      </a:lnTo>
                      <a:lnTo>
                        <a:pt x="464" y="1502"/>
                      </a:lnTo>
                      <a:lnTo>
                        <a:pt x="474" y="1500"/>
                      </a:lnTo>
                      <a:lnTo>
                        <a:pt x="474" y="1500"/>
                      </a:lnTo>
                      <a:lnTo>
                        <a:pt x="488" y="1500"/>
                      </a:lnTo>
                      <a:lnTo>
                        <a:pt x="496" y="1502"/>
                      </a:lnTo>
                      <a:lnTo>
                        <a:pt x="498" y="1504"/>
                      </a:lnTo>
                      <a:lnTo>
                        <a:pt x="500" y="1506"/>
                      </a:lnTo>
                      <a:lnTo>
                        <a:pt x="500" y="1506"/>
                      </a:lnTo>
                      <a:lnTo>
                        <a:pt x="510" y="1512"/>
                      </a:lnTo>
                      <a:lnTo>
                        <a:pt x="524" y="1520"/>
                      </a:lnTo>
                      <a:lnTo>
                        <a:pt x="524" y="1520"/>
                      </a:lnTo>
                      <a:lnTo>
                        <a:pt x="542" y="1522"/>
                      </a:lnTo>
                      <a:lnTo>
                        <a:pt x="554" y="1522"/>
                      </a:lnTo>
                      <a:lnTo>
                        <a:pt x="558" y="1522"/>
                      </a:lnTo>
                      <a:lnTo>
                        <a:pt x="562" y="1520"/>
                      </a:lnTo>
                      <a:lnTo>
                        <a:pt x="562" y="1520"/>
                      </a:lnTo>
                      <a:lnTo>
                        <a:pt x="566" y="1518"/>
                      </a:lnTo>
                      <a:lnTo>
                        <a:pt x="570" y="1518"/>
                      </a:lnTo>
                      <a:lnTo>
                        <a:pt x="582" y="1520"/>
                      </a:lnTo>
                      <a:lnTo>
                        <a:pt x="594" y="1526"/>
                      </a:lnTo>
                      <a:lnTo>
                        <a:pt x="594" y="1526"/>
                      </a:lnTo>
                      <a:lnTo>
                        <a:pt x="604" y="1530"/>
                      </a:lnTo>
                      <a:lnTo>
                        <a:pt x="612" y="1532"/>
                      </a:lnTo>
                      <a:lnTo>
                        <a:pt x="622" y="1532"/>
                      </a:lnTo>
                      <a:lnTo>
                        <a:pt x="622" y="1532"/>
                      </a:lnTo>
                      <a:lnTo>
                        <a:pt x="634" y="1530"/>
                      </a:lnTo>
                      <a:lnTo>
                        <a:pt x="648" y="1528"/>
                      </a:lnTo>
                      <a:lnTo>
                        <a:pt x="662" y="1528"/>
                      </a:lnTo>
                      <a:lnTo>
                        <a:pt x="686" y="1532"/>
                      </a:lnTo>
                      <a:lnTo>
                        <a:pt x="712" y="1536"/>
                      </a:lnTo>
                      <a:lnTo>
                        <a:pt x="712" y="1536"/>
                      </a:lnTo>
                      <a:lnTo>
                        <a:pt x="722" y="1532"/>
                      </a:lnTo>
                      <a:lnTo>
                        <a:pt x="732" y="1524"/>
                      </a:lnTo>
                      <a:lnTo>
                        <a:pt x="734" y="1520"/>
                      </a:lnTo>
                      <a:lnTo>
                        <a:pt x="738" y="1514"/>
                      </a:lnTo>
                      <a:lnTo>
                        <a:pt x="738" y="1514"/>
                      </a:lnTo>
                      <a:lnTo>
                        <a:pt x="740" y="1510"/>
                      </a:lnTo>
                      <a:lnTo>
                        <a:pt x="744" y="1506"/>
                      </a:lnTo>
                      <a:lnTo>
                        <a:pt x="750" y="1502"/>
                      </a:lnTo>
                      <a:lnTo>
                        <a:pt x="754" y="1500"/>
                      </a:lnTo>
                      <a:lnTo>
                        <a:pt x="758" y="1500"/>
                      </a:lnTo>
                      <a:lnTo>
                        <a:pt x="766" y="1494"/>
                      </a:lnTo>
                      <a:lnTo>
                        <a:pt x="776" y="1476"/>
                      </a:lnTo>
                      <a:lnTo>
                        <a:pt x="788" y="1438"/>
                      </a:lnTo>
                      <a:lnTo>
                        <a:pt x="788" y="1438"/>
                      </a:lnTo>
                      <a:lnTo>
                        <a:pt x="792" y="1420"/>
                      </a:lnTo>
                      <a:lnTo>
                        <a:pt x="794" y="1398"/>
                      </a:lnTo>
                      <a:lnTo>
                        <a:pt x="796" y="1368"/>
                      </a:lnTo>
                      <a:lnTo>
                        <a:pt x="796" y="1368"/>
                      </a:lnTo>
                      <a:lnTo>
                        <a:pt x="794" y="1330"/>
                      </a:lnTo>
                      <a:lnTo>
                        <a:pt x="790" y="1286"/>
                      </a:lnTo>
                      <a:lnTo>
                        <a:pt x="786" y="1238"/>
                      </a:lnTo>
                      <a:lnTo>
                        <a:pt x="786" y="1238"/>
                      </a:lnTo>
                      <a:lnTo>
                        <a:pt x="770" y="1172"/>
                      </a:lnTo>
                      <a:lnTo>
                        <a:pt x="756" y="1114"/>
                      </a:lnTo>
                      <a:lnTo>
                        <a:pt x="746" y="1062"/>
                      </a:lnTo>
                      <a:lnTo>
                        <a:pt x="760" y="1088"/>
                      </a:lnTo>
                      <a:lnTo>
                        <a:pt x="780" y="1138"/>
                      </a:lnTo>
                      <a:lnTo>
                        <a:pt x="790" y="1152"/>
                      </a:lnTo>
                      <a:lnTo>
                        <a:pt x="794" y="1176"/>
                      </a:lnTo>
                      <a:lnTo>
                        <a:pt x="812" y="1210"/>
                      </a:lnTo>
                      <a:lnTo>
                        <a:pt x="816" y="1218"/>
                      </a:lnTo>
                      <a:lnTo>
                        <a:pt x="840" y="1266"/>
                      </a:lnTo>
                      <a:lnTo>
                        <a:pt x="850" y="1264"/>
                      </a:lnTo>
                      <a:lnTo>
                        <a:pt x="854" y="1272"/>
                      </a:lnTo>
                      <a:lnTo>
                        <a:pt x="850" y="1282"/>
                      </a:lnTo>
                      <a:lnTo>
                        <a:pt x="864" y="1304"/>
                      </a:lnTo>
                      <a:lnTo>
                        <a:pt x="884" y="1340"/>
                      </a:lnTo>
                      <a:lnTo>
                        <a:pt x="914" y="1362"/>
                      </a:lnTo>
                      <a:lnTo>
                        <a:pt x="946" y="1370"/>
                      </a:lnTo>
                      <a:lnTo>
                        <a:pt x="938" y="1348"/>
                      </a:lnTo>
                      <a:lnTo>
                        <a:pt x="952" y="1366"/>
                      </a:lnTo>
                      <a:lnTo>
                        <a:pt x="964" y="1336"/>
                      </a:lnTo>
                      <a:lnTo>
                        <a:pt x="962" y="1298"/>
                      </a:lnTo>
                      <a:lnTo>
                        <a:pt x="942" y="1262"/>
                      </a:lnTo>
                      <a:lnTo>
                        <a:pt x="932" y="1238"/>
                      </a:lnTo>
                      <a:lnTo>
                        <a:pt x="922" y="1236"/>
                      </a:lnTo>
                      <a:lnTo>
                        <a:pt x="918" y="1228"/>
                      </a:lnTo>
                      <a:lnTo>
                        <a:pt x="922" y="1222"/>
                      </a:lnTo>
                      <a:lnTo>
                        <a:pt x="898" y="1174"/>
                      </a:lnTo>
                      <a:lnTo>
                        <a:pt x="892" y="1166"/>
                      </a:lnTo>
                      <a:lnTo>
                        <a:pt x="874" y="1132"/>
                      </a:lnTo>
                      <a:lnTo>
                        <a:pt x="856" y="1116"/>
                      </a:lnTo>
                      <a:lnTo>
                        <a:pt x="850" y="1100"/>
                      </a:lnTo>
                      <a:lnTo>
                        <a:pt x="820" y="1056"/>
                      </a:lnTo>
                      <a:lnTo>
                        <a:pt x="804" y="1030"/>
                      </a:lnTo>
                      <a:lnTo>
                        <a:pt x="804" y="1030"/>
                      </a:lnTo>
                      <a:lnTo>
                        <a:pt x="800" y="1022"/>
                      </a:lnTo>
                      <a:lnTo>
                        <a:pt x="800" y="1022"/>
                      </a:lnTo>
                      <a:lnTo>
                        <a:pt x="840" y="1058"/>
                      </a:lnTo>
                      <a:lnTo>
                        <a:pt x="884" y="1104"/>
                      </a:lnTo>
                      <a:lnTo>
                        <a:pt x="934" y="1158"/>
                      </a:lnTo>
                      <a:lnTo>
                        <a:pt x="934" y="1158"/>
                      </a:lnTo>
                      <a:lnTo>
                        <a:pt x="972" y="1190"/>
                      </a:lnTo>
                      <a:lnTo>
                        <a:pt x="1006" y="1216"/>
                      </a:lnTo>
                      <a:lnTo>
                        <a:pt x="1036" y="1238"/>
                      </a:lnTo>
                      <a:lnTo>
                        <a:pt x="1036" y="1238"/>
                      </a:lnTo>
                      <a:lnTo>
                        <a:pt x="1062" y="1254"/>
                      </a:lnTo>
                      <a:lnTo>
                        <a:pt x="1082" y="1264"/>
                      </a:lnTo>
                      <a:lnTo>
                        <a:pt x="1098" y="1270"/>
                      </a:lnTo>
                      <a:lnTo>
                        <a:pt x="1138" y="1282"/>
                      </a:lnTo>
                      <a:lnTo>
                        <a:pt x="1158" y="1282"/>
                      </a:lnTo>
                      <a:lnTo>
                        <a:pt x="1168" y="1280"/>
                      </a:lnTo>
                      <a:lnTo>
                        <a:pt x="1168" y="1280"/>
                      </a:lnTo>
                      <a:lnTo>
                        <a:pt x="1170" y="1278"/>
                      </a:lnTo>
                      <a:lnTo>
                        <a:pt x="1174" y="1274"/>
                      </a:lnTo>
                      <a:lnTo>
                        <a:pt x="1180" y="1270"/>
                      </a:lnTo>
                      <a:lnTo>
                        <a:pt x="1186" y="1270"/>
                      </a:lnTo>
                      <a:lnTo>
                        <a:pt x="1190" y="1270"/>
                      </a:lnTo>
                      <a:lnTo>
                        <a:pt x="1190" y="1270"/>
                      </a:lnTo>
                      <a:lnTo>
                        <a:pt x="1196" y="1272"/>
                      </a:lnTo>
                      <a:lnTo>
                        <a:pt x="1202" y="1270"/>
                      </a:lnTo>
                      <a:lnTo>
                        <a:pt x="1214" y="1266"/>
                      </a:lnTo>
                      <a:lnTo>
                        <a:pt x="1224" y="1260"/>
                      </a:lnTo>
                      <a:lnTo>
                        <a:pt x="1234" y="1236"/>
                      </a:lnTo>
                      <a:lnTo>
                        <a:pt x="1244" y="1216"/>
                      </a:lnTo>
                      <a:lnTo>
                        <a:pt x="1244" y="1216"/>
                      </a:lnTo>
                      <a:lnTo>
                        <a:pt x="1252" y="1202"/>
                      </a:lnTo>
                      <a:lnTo>
                        <a:pt x="1260" y="1192"/>
                      </a:lnTo>
                      <a:lnTo>
                        <a:pt x="1268" y="1184"/>
                      </a:lnTo>
                      <a:lnTo>
                        <a:pt x="1268" y="1184"/>
                      </a:lnTo>
                      <a:lnTo>
                        <a:pt x="1274" y="1176"/>
                      </a:lnTo>
                      <a:lnTo>
                        <a:pt x="1278" y="1168"/>
                      </a:lnTo>
                      <a:lnTo>
                        <a:pt x="1278" y="1156"/>
                      </a:lnTo>
                      <a:lnTo>
                        <a:pt x="1278" y="1156"/>
                      </a:lnTo>
                      <a:lnTo>
                        <a:pt x="1282" y="1144"/>
                      </a:lnTo>
                      <a:lnTo>
                        <a:pt x="1286" y="1132"/>
                      </a:lnTo>
                      <a:lnTo>
                        <a:pt x="1288" y="1128"/>
                      </a:lnTo>
                      <a:lnTo>
                        <a:pt x="1292" y="1126"/>
                      </a:lnTo>
                      <a:lnTo>
                        <a:pt x="1292" y="1126"/>
                      </a:lnTo>
                      <a:lnTo>
                        <a:pt x="1296" y="1124"/>
                      </a:lnTo>
                      <a:lnTo>
                        <a:pt x="1298" y="1120"/>
                      </a:lnTo>
                      <a:lnTo>
                        <a:pt x="1306" y="1112"/>
                      </a:lnTo>
                      <a:lnTo>
                        <a:pt x="1312" y="1096"/>
                      </a:lnTo>
                      <a:lnTo>
                        <a:pt x="1312" y="1096"/>
                      </a:lnTo>
                      <a:lnTo>
                        <a:pt x="1314" y="1078"/>
                      </a:lnTo>
                      <a:lnTo>
                        <a:pt x="1316" y="1068"/>
                      </a:lnTo>
                      <a:lnTo>
                        <a:pt x="1316" y="1068"/>
                      </a:lnTo>
                      <a:lnTo>
                        <a:pt x="1314" y="1066"/>
                      </a:lnTo>
                      <a:lnTo>
                        <a:pt x="1314" y="1062"/>
                      </a:lnTo>
                      <a:lnTo>
                        <a:pt x="1316" y="1054"/>
                      </a:lnTo>
                      <a:lnTo>
                        <a:pt x="1324" y="1042"/>
                      </a:lnTo>
                      <a:lnTo>
                        <a:pt x="1324" y="1042"/>
                      </a:lnTo>
                      <a:lnTo>
                        <a:pt x="1330" y="1036"/>
                      </a:lnTo>
                      <a:lnTo>
                        <a:pt x="1334" y="1030"/>
                      </a:lnTo>
                      <a:lnTo>
                        <a:pt x="1336" y="1020"/>
                      </a:lnTo>
                      <a:lnTo>
                        <a:pt x="1336" y="1020"/>
                      </a:lnTo>
                      <a:close/>
                      <a:moveTo>
                        <a:pt x="662" y="842"/>
                      </a:moveTo>
                      <a:lnTo>
                        <a:pt x="662" y="842"/>
                      </a:lnTo>
                      <a:lnTo>
                        <a:pt x="662" y="842"/>
                      </a:lnTo>
                      <a:lnTo>
                        <a:pt x="662" y="842"/>
                      </a:lnTo>
                      <a:lnTo>
                        <a:pt x="662" y="842"/>
                      </a:lnTo>
                      <a:close/>
                    </a:path>
                  </a:pathLst>
                </a:custGeom>
                <a:solidFill>
                  <a:schemeClr val="bg2">
                    <a:lumMod val="60000"/>
                    <a:lumOff val="40000"/>
                    <a:alpha val="72000"/>
                  </a:schemeClr>
                </a:solidFill>
                <a:ln>
                  <a:noFill/>
                </a:ln>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nvGrpSpPr>
              <p:cNvPr id="144" name="Group 53"/>
              <p:cNvGrpSpPr>
                <a:grpSpLocks noChangeAspect="1"/>
              </p:cNvGrpSpPr>
              <p:nvPr/>
            </p:nvGrpSpPr>
            <p:grpSpPr>
              <a:xfrm>
                <a:off x="69" y="4273552"/>
                <a:ext cx="1192646" cy="1365250"/>
                <a:chOff x="6991351" y="2448533"/>
                <a:chExt cx="1646965" cy="1885342"/>
              </a:xfrm>
              <a:solidFill>
                <a:schemeClr val="bg2">
                  <a:lumMod val="50000"/>
                  <a:lumOff val="50000"/>
                  <a:alpha val="18000"/>
                </a:schemeClr>
              </a:solidFill>
            </p:grpSpPr>
            <p:sp>
              <p:nvSpPr>
                <p:cNvPr id="155" name="Freeform 56"/>
                <p:cNvSpPr>
                  <a:spLocks/>
                </p:cNvSpPr>
                <p:nvPr/>
              </p:nvSpPr>
              <p:spPr bwMode="auto">
                <a:xfrm>
                  <a:off x="7543643" y="2953066"/>
                  <a:ext cx="19050" cy="498475"/>
                </a:xfrm>
                <a:custGeom>
                  <a:avLst/>
                  <a:gdLst>
                    <a:gd name="T0" fmla="*/ 2 w 12"/>
                    <a:gd name="T1" fmla="*/ 314 h 314"/>
                    <a:gd name="T2" fmla="*/ 2 w 12"/>
                    <a:gd name="T3" fmla="*/ 314 h 314"/>
                    <a:gd name="T4" fmla="*/ 4 w 12"/>
                    <a:gd name="T5" fmla="*/ 314 h 314"/>
                    <a:gd name="T6" fmla="*/ 4 w 12"/>
                    <a:gd name="T7" fmla="*/ 314 h 314"/>
                    <a:gd name="T8" fmla="*/ 4 w 12"/>
                    <a:gd name="T9" fmla="*/ 296 h 314"/>
                    <a:gd name="T10" fmla="*/ 12 w 12"/>
                    <a:gd name="T11" fmla="*/ 56 h 314"/>
                    <a:gd name="T12" fmla="*/ 12 w 12"/>
                    <a:gd name="T13" fmla="*/ 56 h 314"/>
                    <a:gd name="T14" fmla="*/ 12 w 12"/>
                    <a:gd name="T15" fmla="*/ 28 h 314"/>
                    <a:gd name="T16" fmla="*/ 12 w 12"/>
                    <a:gd name="T17" fmla="*/ 28 h 314"/>
                    <a:gd name="T18" fmla="*/ 12 w 12"/>
                    <a:gd name="T19" fmla="*/ 16 h 314"/>
                    <a:gd name="T20" fmla="*/ 10 w 12"/>
                    <a:gd name="T21" fmla="*/ 6 h 314"/>
                    <a:gd name="T22" fmla="*/ 10 w 12"/>
                    <a:gd name="T23" fmla="*/ 6 h 314"/>
                    <a:gd name="T24" fmla="*/ 6 w 12"/>
                    <a:gd name="T25" fmla="*/ 0 h 314"/>
                    <a:gd name="T26" fmla="*/ 4 w 12"/>
                    <a:gd name="T27" fmla="*/ 0 h 314"/>
                    <a:gd name="T28" fmla="*/ 2 w 12"/>
                    <a:gd name="T29" fmla="*/ 2 h 314"/>
                    <a:gd name="T30" fmla="*/ 2 w 12"/>
                    <a:gd name="T31" fmla="*/ 2 h 314"/>
                    <a:gd name="T32" fmla="*/ 0 w 12"/>
                    <a:gd name="T33" fmla="*/ 10 h 314"/>
                    <a:gd name="T34" fmla="*/ 0 w 12"/>
                    <a:gd name="T35" fmla="*/ 18 h 314"/>
                    <a:gd name="T36" fmla="*/ 0 w 12"/>
                    <a:gd name="T37" fmla="*/ 18 h 314"/>
                    <a:gd name="T38" fmla="*/ 2 w 12"/>
                    <a:gd name="T39" fmla="*/ 28 h 314"/>
                    <a:gd name="T40" fmla="*/ 2 w 12"/>
                    <a:gd name="T41" fmla="*/ 42 h 314"/>
                    <a:gd name="T42" fmla="*/ 0 w 12"/>
                    <a:gd name="T43" fmla="*/ 298 h 314"/>
                    <a:gd name="T44" fmla="*/ 0 w 12"/>
                    <a:gd name="T45" fmla="*/ 298 h 314"/>
                    <a:gd name="T46" fmla="*/ 0 w 12"/>
                    <a:gd name="T47" fmla="*/ 310 h 314"/>
                    <a:gd name="T48" fmla="*/ 2 w 12"/>
                    <a:gd name="T49" fmla="*/ 314 h 314"/>
                    <a:gd name="T50" fmla="*/ 2 w 12"/>
                    <a:gd name="T51" fmla="*/ 314 h 3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2" h="314">
                      <a:moveTo>
                        <a:pt x="2" y="314"/>
                      </a:moveTo>
                      <a:lnTo>
                        <a:pt x="2" y="314"/>
                      </a:lnTo>
                      <a:lnTo>
                        <a:pt x="4" y="314"/>
                      </a:lnTo>
                      <a:lnTo>
                        <a:pt x="4" y="314"/>
                      </a:lnTo>
                      <a:lnTo>
                        <a:pt x="4" y="296"/>
                      </a:lnTo>
                      <a:lnTo>
                        <a:pt x="12" y="56"/>
                      </a:lnTo>
                      <a:lnTo>
                        <a:pt x="12" y="56"/>
                      </a:lnTo>
                      <a:lnTo>
                        <a:pt x="12" y="28"/>
                      </a:lnTo>
                      <a:lnTo>
                        <a:pt x="12" y="28"/>
                      </a:lnTo>
                      <a:lnTo>
                        <a:pt x="12" y="16"/>
                      </a:lnTo>
                      <a:lnTo>
                        <a:pt x="10" y="6"/>
                      </a:lnTo>
                      <a:lnTo>
                        <a:pt x="10" y="6"/>
                      </a:lnTo>
                      <a:lnTo>
                        <a:pt x="6" y="0"/>
                      </a:lnTo>
                      <a:lnTo>
                        <a:pt x="4" y="0"/>
                      </a:lnTo>
                      <a:lnTo>
                        <a:pt x="2" y="2"/>
                      </a:lnTo>
                      <a:lnTo>
                        <a:pt x="2" y="2"/>
                      </a:lnTo>
                      <a:lnTo>
                        <a:pt x="0" y="10"/>
                      </a:lnTo>
                      <a:lnTo>
                        <a:pt x="0" y="18"/>
                      </a:lnTo>
                      <a:lnTo>
                        <a:pt x="0" y="18"/>
                      </a:lnTo>
                      <a:lnTo>
                        <a:pt x="2" y="28"/>
                      </a:lnTo>
                      <a:lnTo>
                        <a:pt x="2" y="42"/>
                      </a:lnTo>
                      <a:lnTo>
                        <a:pt x="0" y="298"/>
                      </a:lnTo>
                      <a:lnTo>
                        <a:pt x="0" y="298"/>
                      </a:lnTo>
                      <a:lnTo>
                        <a:pt x="0" y="310"/>
                      </a:lnTo>
                      <a:lnTo>
                        <a:pt x="2" y="314"/>
                      </a:lnTo>
                      <a:lnTo>
                        <a:pt x="2" y="3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6" name="Freeform 57"/>
                <p:cNvSpPr>
                  <a:spLocks/>
                </p:cNvSpPr>
                <p:nvPr/>
              </p:nvSpPr>
              <p:spPr bwMode="auto">
                <a:xfrm>
                  <a:off x="7597775" y="3355975"/>
                  <a:ext cx="0" cy="0"/>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7" name="Freeform 58"/>
                <p:cNvSpPr>
                  <a:spLocks/>
                </p:cNvSpPr>
                <p:nvPr/>
              </p:nvSpPr>
              <p:spPr bwMode="auto">
                <a:xfrm>
                  <a:off x="7565869" y="3273742"/>
                  <a:ext cx="463550" cy="193675"/>
                </a:xfrm>
                <a:custGeom>
                  <a:avLst/>
                  <a:gdLst>
                    <a:gd name="T0" fmla="*/ 0 w 292"/>
                    <a:gd name="T1" fmla="*/ 122 h 122"/>
                    <a:gd name="T2" fmla="*/ 0 w 292"/>
                    <a:gd name="T3" fmla="*/ 122 h 122"/>
                    <a:gd name="T4" fmla="*/ 18 w 292"/>
                    <a:gd name="T5" fmla="*/ 116 h 122"/>
                    <a:gd name="T6" fmla="*/ 254 w 292"/>
                    <a:gd name="T7" fmla="*/ 20 h 122"/>
                    <a:gd name="T8" fmla="*/ 254 w 292"/>
                    <a:gd name="T9" fmla="*/ 20 h 122"/>
                    <a:gd name="T10" fmla="*/ 268 w 292"/>
                    <a:gd name="T11" fmla="*/ 14 h 122"/>
                    <a:gd name="T12" fmla="*/ 278 w 292"/>
                    <a:gd name="T13" fmla="*/ 12 h 122"/>
                    <a:gd name="T14" fmla="*/ 278 w 292"/>
                    <a:gd name="T15" fmla="*/ 12 h 122"/>
                    <a:gd name="T16" fmla="*/ 284 w 292"/>
                    <a:gd name="T17" fmla="*/ 10 h 122"/>
                    <a:gd name="T18" fmla="*/ 292 w 292"/>
                    <a:gd name="T19" fmla="*/ 6 h 122"/>
                    <a:gd name="T20" fmla="*/ 292 w 292"/>
                    <a:gd name="T21" fmla="*/ 6 h 122"/>
                    <a:gd name="T22" fmla="*/ 292 w 292"/>
                    <a:gd name="T23" fmla="*/ 4 h 122"/>
                    <a:gd name="T24" fmla="*/ 292 w 292"/>
                    <a:gd name="T25" fmla="*/ 2 h 122"/>
                    <a:gd name="T26" fmla="*/ 286 w 292"/>
                    <a:gd name="T27" fmla="*/ 0 h 122"/>
                    <a:gd name="T28" fmla="*/ 286 w 292"/>
                    <a:gd name="T29" fmla="*/ 0 h 122"/>
                    <a:gd name="T30" fmla="*/ 274 w 292"/>
                    <a:gd name="T31" fmla="*/ 2 h 122"/>
                    <a:gd name="T32" fmla="*/ 264 w 292"/>
                    <a:gd name="T33" fmla="*/ 6 h 122"/>
                    <a:gd name="T34" fmla="*/ 264 w 292"/>
                    <a:gd name="T35" fmla="*/ 6 h 122"/>
                    <a:gd name="T36" fmla="*/ 238 w 292"/>
                    <a:gd name="T37" fmla="*/ 16 h 122"/>
                    <a:gd name="T38" fmla="*/ 16 w 292"/>
                    <a:gd name="T39" fmla="*/ 112 h 122"/>
                    <a:gd name="T40" fmla="*/ 16 w 292"/>
                    <a:gd name="T41" fmla="*/ 112 h 122"/>
                    <a:gd name="T42" fmla="*/ 0 w 292"/>
                    <a:gd name="T43" fmla="*/ 120 h 122"/>
                    <a:gd name="T44" fmla="*/ 0 w 292"/>
                    <a:gd name="T45" fmla="*/ 120 h 122"/>
                    <a:gd name="T46" fmla="*/ 0 w 292"/>
                    <a:gd name="T47" fmla="*/ 120 h 122"/>
                    <a:gd name="T48" fmla="*/ 0 w 292"/>
                    <a:gd name="T49" fmla="*/ 120 h 122"/>
                    <a:gd name="T50" fmla="*/ 0 w 292"/>
                    <a:gd name="T51" fmla="*/ 122 h 122"/>
                    <a:gd name="T52" fmla="*/ 0 w 292"/>
                    <a:gd name="T53" fmla="*/ 122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92" h="122">
                      <a:moveTo>
                        <a:pt x="0" y="122"/>
                      </a:moveTo>
                      <a:lnTo>
                        <a:pt x="0" y="122"/>
                      </a:lnTo>
                      <a:lnTo>
                        <a:pt x="18" y="116"/>
                      </a:lnTo>
                      <a:lnTo>
                        <a:pt x="254" y="20"/>
                      </a:lnTo>
                      <a:lnTo>
                        <a:pt x="254" y="20"/>
                      </a:lnTo>
                      <a:lnTo>
                        <a:pt x="268" y="14"/>
                      </a:lnTo>
                      <a:lnTo>
                        <a:pt x="278" y="12"/>
                      </a:lnTo>
                      <a:lnTo>
                        <a:pt x="278" y="12"/>
                      </a:lnTo>
                      <a:lnTo>
                        <a:pt x="284" y="10"/>
                      </a:lnTo>
                      <a:lnTo>
                        <a:pt x="292" y="6"/>
                      </a:lnTo>
                      <a:lnTo>
                        <a:pt x="292" y="6"/>
                      </a:lnTo>
                      <a:lnTo>
                        <a:pt x="292" y="4"/>
                      </a:lnTo>
                      <a:lnTo>
                        <a:pt x="292" y="2"/>
                      </a:lnTo>
                      <a:lnTo>
                        <a:pt x="286" y="0"/>
                      </a:lnTo>
                      <a:lnTo>
                        <a:pt x="286" y="0"/>
                      </a:lnTo>
                      <a:lnTo>
                        <a:pt x="274" y="2"/>
                      </a:lnTo>
                      <a:lnTo>
                        <a:pt x="264" y="6"/>
                      </a:lnTo>
                      <a:lnTo>
                        <a:pt x="264" y="6"/>
                      </a:lnTo>
                      <a:lnTo>
                        <a:pt x="238" y="16"/>
                      </a:lnTo>
                      <a:lnTo>
                        <a:pt x="16" y="112"/>
                      </a:lnTo>
                      <a:lnTo>
                        <a:pt x="16" y="112"/>
                      </a:lnTo>
                      <a:lnTo>
                        <a:pt x="0" y="120"/>
                      </a:lnTo>
                      <a:lnTo>
                        <a:pt x="0" y="120"/>
                      </a:lnTo>
                      <a:lnTo>
                        <a:pt x="0" y="120"/>
                      </a:lnTo>
                      <a:lnTo>
                        <a:pt x="0" y="120"/>
                      </a:lnTo>
                      <a:lnTo>
                        <a:pt x="0" y="122"/>
                      </a:lnTo>
                      <a:lnTo>
                        <a:pt x="0" y="1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8" name="Freeform 59"/>
                <p:cNvSpPr>
                  <a:spLocks noEditPoints="1"/>
                </p:cNvSpPr>
                <p:nvPr/>
              </p:nvSpPr>
              <p:spPr bwMode="auto">
                <a:xfrm>
                  <a:off x="6991351" y="2448533"/>
                  <a:ext cx="1646965" cy="1885342"/>
                </a:xfrm>
                <a:custGeom>
                  <a:avLst/>
                  <a:gdLst>
                    <a:gd name="T0" fmla="*/ 1212 w 1216"/>
                    <a:gd name="T1" fmla="*/ 748 h 1392"/>
                    <a:gd name="T2" fmla="*/ 1174 w 1216"/>
                    <a:gd name="T3" fmla="*/ 708 h 1392"/>
                    <a:gd name="T4" fmla="*/ 850 w 1216"/>
                    <a:gd name="T5" fmla="*/ 674 h 1392"/>
                    <a:gd name="T6" fmla="*/ 410 w 1216"/>
                    <a:gd name="T7" fmla="*/ 830 h 1392"/>
                    <a:gd name="T8" fmla="*/ 392 w 1216"/>
                    <a:gd name="T9" fmla="*/ 836 h 1392"/>
                    <a:gd name="T10" fmla="*/ 400 w 1216"/>
                    <a:gd name="T11" fmla="*/ 812 h 1392"/>
                    <a:gd name="T12" fmla="*/ 408 w 1216"/>
                    <a:gd name="T13" fmla="*/ 796 h 1392"/>
                    <a:gd name="T14" fmla="*/ 398 w 1216"/>
                    <a:gd name="T15" fmla="*/ 784 h 1392"/>
                    <a:gd name="T16" fmla="*/ 396 w 1216"/>
                    <a:gd name="T17" fmla="*/ 776 h 1392"/>
                    <a:gd name="T18" fmla="*/ 390 w 1216"/>
                    <a:gd name="T19" fmla="*/ 770 h 1392"/>
                    <a:gd name="T20" fmla="*/ 380 w 1216"/>
                    <a:gd name="T21" fmla="*/ 766 h 1392"/>
                    <a:gd name="T22" fmla="*/ 374 w 1216"/>
                    <a:gd name="T23" fmla="*/ 768 h 1392"/>
                    <a:gd name="T24" fmla="*/ 356 w 1216"/>
                    <a:gd name="T25" fmla="*/ 768 h 1392"/>
                    <a:gd name="T26" fmla="*/ 348 w 1216"/>
                    <a:gd name="T27" fmla="*/ 782 h 1392"/>
                    <a:gd name="T28" fmla="*/ 330 w 1216"/>
                    <a:gd name="T29" fmla="*/ 774 h 1392"/>
                    <a:gd name="T30" fmla="*/ 310 w 1216"/>
                    <a:gd name="T31" fmla="*/ 308 h 1392"/>
                    <a:gd name="T32" fmla="*/ 164 w 1216"/>
                    <a:gd name="T33" fmla="*/ 22 h 1392"/>
                    <a:gd name="T34" fmla="*/ 90 w 1216"/>
                    <a:gd name="T35" fmla="*/ 0 h 1392"/>
                    <a:gd name="T36" fmla="*/ 76 w 1216"/>
                    <a:gd name="T37" fmla="*/ 14 h 1392"/>
                    <a:gd name="T38" fmla="*/ 0 w 1216"/>
                    <a:gd name="T39" fmla="*/ 650 h 1392"/>
                    <a:gd name="T40" fmla="*/ 0 w 1216"/>
                    <a:gd name="T41" fmla="*/ 692 h 1392"/>
                    <a:gd name="T42" fmla="*/ 22 w 1216"/>
                    <a:gd name="T43" fmla="*/ 1096 h 1392"/>
                    <a:gd name="T44" fmla="*/ 120 w 1216"/>
                    <a:gd name="T45" fmla="*/ 1036 h 1392"/>
                    <a:gd name="T46" fmla="*/ 228 w 1216"/>
                    <a:gd name="T47" fmla="*/ 952 h 1392"/>
                    <a:gd name="T48" fmla="*/ 154 w 1216"/>
                    <a:gd name="T49" fmla="*/ 1044 h 1392"/>
                    <a:gd name="T50" fmla="*/ 122 w 1216"/>
                    <a:gd name="T51" fmla="*/ 1102 h 1392"/>
                    <a:gd name="T52" fmla="*/ 76 w 1216"/>
                    <a:gd name="T53" fmla="*/ 1188 h 1392"/>
                    <a:gd name="T54" fmla="*/ 118 w 1216"/>
                    <a:gd name="T55" fmla="*/ 1216 h 1392"/>
                    <a:gd name="T56" fmla="*/ 178 w 1216"/>
                    <a:gd name="T57" fmla="*/ 1142 h 1392"/>
                    <a:gd name="T58" fmla="*/ 222 w 1216"/>
                    <a:gd name="T59" fmla="*/ 1090 h 1392"/>
                    <a:gd name="T60" fmla="*/ 278 w 1216"/>
                    <a:gd name="T61" fmla="*/ 988 h 1392"/>
                    <a:gd name="T62" fmla="*/ 296 w 1216"/>
                    <a:gd name="T63" fmla="*/ 960 h 1392"/>
                    <a:gd name="T64" fmla="*/ 244 w 1216"/>
                    <a:gd name="T65" fmla="*/ 1120 h 1392"/>
                    <a:gd name="T66" fmla="*/ 224 w 1216"/>
                    <a:gd name="T67" fmla="*/ 1234 h 1392"/>
                    <a:gd name="T68" fmla="*/ 232 w 1216"/>
                    <a:gd name="T69" fmla="*/ 1330 h 1392"/>
                    <a:gd name="T70" fmla="*/ 248 w 1216"/>
                    <a:gd name="T71" fmla="*/ 1354 h 1392"/>
                    <a:gd name="T72" fmla="*/ 262 w 1216"/>
                    <a:gd name="T73" fmla="*/ 1368 h 1392"/>
                    <a:gd name="T74" fmla="*/ 282 w 1216"/>
                    <a:gd name="T75" fmla="*/ 1390 h 1392"/>
                    <a:gd name="T76" fmla="*/ 338 w 1216"/>
                    <a:gd name="T77" fmla="*/ 1388 h 1392"/>
                    <a:gd name="T78" fmla="*/ 388 w 1216"/>
                    <a:gd name="T79" fmla="*/ 1390 h 1392"/>
                    <a:gd name="T80" fmla="*/ 412 w 1216"/>
                    <a:gd name="T81" fmla="*/ 1386 h 1392"/>
                    <a:gd name="T82" fmla="*/ 428 w 1216"/>
                    <a:gd name="T83" fmla="*/ 1392 h 1392"/>
                    <a:gd name="T84" fmla="*/ 450 w 1216"/>
                    <a:gd name="T85" fmla="*/ 1392 h 1392"/>
                    <a:gd name="T86" fmla="*/ 474 w 1216"/>
                    <a:gd name="T87" fmla="*/ 1380 h 1392"/>
                    <a:gd name="T88" fmla="*/ 496 w 1216"/>
                    <a:gd name="T89" fmla="*/ 1380 h 1392"/>
                    <a:gd name="T90" fmla="*/ 526 w 1216"/>
                    <a:gd name="T91" fmla="*/ 1374 h 1392"/>
                    <a:gd name="T92" fmla="*/ 598 w 1216"/>
                    <a:gd name="T93" fmla="*/ 1314 h 1392"/>
                    <a:gd name="T94" fmla="*/ 616 w 1216"/>
                    <a:gd name="T95" fmla="*/ 1292 h 1392"/>
                    <a:gd name="T96" fmla="*/ 630 w 1216"/>
                    <a:gd name="T97" fmla="*/ 1178 h 1392"/>
                    <a:gd name="T98" fmla="*/ 608 w 1216"/>
                    <a:gd name="T99" fmla="*/ 1104 h 1392"/>
                    <a:gd name="T100" fmla="*/ 714 w 1216"/>
                    <a:gd name="T101" fmla="*/ 1124 h 1392"/>
                    <a:gd name="T102" fmla="*/ 866 w 1216"/>
                    <a:gd name="T103" fmla="*/ 1120 h 1392"/>
                    <a:gd name="T104" fmla="*/ 1044 w 1216"/>
                    <a:gd name="T105" fmla="*/ 966 h 1392"/>
                    <a:gd name="T106" fmla="*/ 1210 w 1216"/>
                    <a:gd name="T107" fmla="*/ 784 h 1392"/>
                    <a:gd name="T108" fmla="*/ 382 w 1216"/>
                    <a:gd name="T109" fmla="*/ 776 h 1392"/>
                    <a:gd name="T110" fmla="*/ 382 w 1216"/>
                    <a:gd name="T111" fmla="*/ 776 h 13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216" h="1392">
                      <a:moveTo>
                        <a:pt x="1216" y="756"/>
                      </a:moveTo>
                      <a:lnTo>
                        <a:pt x="1216" y="756"/>
                      </a:lnTo>
                      <a:lnTo>
                        <a:pt x="1212" y="748"/>
                      </a:lnTo>
                      <a:lnTo>
                        <a:pt x="1212" y="748"/>
                      </a:lnTo>
                      <a:lnTo>
                        <a:pt x="1206" y="738"/>
                      </a:lnTo>
                      <a:lnTo>
                        <a:pt x="1200" y="730"/>
                      </a:lnTo>
                      <a:lnTo>
                        <a:pt x="1186" y="716"/>
                      </a:lnTo>
                      <a:lnTo>
                        <a:pt x="1174" y="708"/>
                      </a:lnTo>
                      <a:lnTo>
                        <a:pt x="1168" y="704"/>
                      </a:lnTo>
                      <a:lnTo>
                        <a:pt x="1084" y="676"/>
                      </a:lnTo>
                      <a:lnTo>
                        <a:pt x="976" y="664"/>
                      </a:lnTo>
                      <a:lnTo>
                        <a:pt x="850" y="674"/>
                      </a:lnTo>
                      <a:lnTo>
                        <a:pt x="742" y="698"/>
                      </a:lnTo>
                      <a:lnTo>
                        <a:pt x="582" y="748"/>
                      </a:lnTo>
                      <a:lnTo>
                        <a:pt x="476" y="796"/>
                      </a:lnTo>
                      <a:lnTo>
                        <a:pt x="410" y="830"/>
                      </a:lnTo>
                      <a:lnTo>
                        <a:pt x="388" y="842"/>
                      </a:lnTo>
                      <a:lnTo>
                        <a:pt x="388" y="842"/>
                      </a:lnTo>
                      <a:lnTo>
                        <a:pt x="392" y="836"/>
                      </a:lnTo>
                      <a:lnTo>
                        <a:pt x="392" y="836"/>
                      </a:lnTo>
                      <a:lnTo>
                        <a:pt x="394" y="828"/>
                      </a:lnTo>
                      <a:lnTo>
                        <a:pt x="394" y="814"/>
                      </a:lnTo>
                      <a:lnTo>
                        <a:pt x="394" y="814"/>
                      </a:lnTo>
                      <a:lnTo>
                        <a:pt x="400" y="812"/>
                      </a:lnTo>
                      <a:lnTo>
                        <a:pt x="404" y="808"/>
                      </a:lnTo>
                      <a:lnTo>
                        <a:pt x="404" y="808"/>
                      </a:lnTo>
                      <a:lnTo>
                        <a:pt x="408" y="802"/>
                      </a:lnTo>
                      <a:lnTo>
                        <a:pt x="408" y="796"/>
                      </a:lnTo>
                      <a:lnTo>
                        <a:pt x="404" y="790"/>
                      </a:lnTo>
                      <a:lnTo>
                        <a:pt x="400" y="784"/>
                      </a:lnTo>
                      <a:lnTo>
                        <a:pt x="400" y="784"/>
                      </a:lnTo>
                      <a:lnTo>
                        <a:pt x="398" y="784"/>
                      </a:lnTo>
                      <a:lnTo>
                        <a:pt x="402" y="782"/>
                      </a:lnTo>
                      <a:lnTo>
                        <a:pt x="398" y="780"/>
                      </a:lnTo>
                      <a:lnTo>
                        <a:pt x="396" y="778"/>
                      </a:lnTo>
                      <a:lnTo>
                        <a:pt x="396" y="776"/>
                      </a:lnTo>
                      <a:lnTo>
                        <a:pt x="394" y="770"/>
                      </a:lnTo>
                      <a:lnTo>
                        <a:pt x="392" y="772"/>
                      </a:lnTo>
                      <a:lnTo>
                        <a:pt x="392" y="770"/>
                      </a:lnTo>
                      <a:lnTo>
                        <a:pt x="390" y="770"/>
                      </a:lnTo>
                      <a:lnTo>
                        <a:pt x="386" y="766"/>
                      </a:lnTo>
                      <a:lnTo>
                        <a:pt x="384" y="770"/>
                      </a:lnTo>
                      <a:lnTo>
                        <a:pt x="382" y="768"/>
                      </a:lnTo>
                      <a:lnTo>
                        <a:pt x="380" y="766"/>
                      </a:lnTo>
                      <a:lnTo>
                        <a:pt x="378" y="772"/>
                      </a:lnTo>
                      <a:lnTo>
                        <a:pt x="378" y="772"/>
                      </a:lnTo>
                      <a:lnTo>
                        <a:pt x="378" y="772"/>
                      </a:lnTo>
                      <a:lnTo>
                        <a:pt x="374" y="768"/>
                      </a:lnTo>
                      <a:lnTo>
                        <a:pt x="374" y="768"/>
                      </a:lnTo>
                      <a:lnTo>
                        <a:pt x="368" y="764"/>
                      </a:lnTo>
                      <a:lnTo>
                        <a:pt x="362" y="764"/>
                      </a:lnTo>
                      <a:lnTo>
                        <a:pt x="356" y="768"/>
                      </a:lnTo>
                      <a:lnTo>
                        <a:pt x="352" y="772"/>
                      </a:lnTo>
                      <a:lnTo>
                        <a:pt x="352" y="772"/>
                      </a:lnTo>
                      <a:lnTo>
                        <a:pt x="348" y="776"/>
                      </a:lnTo>
                      <a:lnTo>
                        <a:pt x="348" y="782"/>
                      </a:lnTo>
                      <a:lnTo>
                        <a:pt x="348" y="782"/>
                      </a:lnTo>
                      <a:lnTo>
                        <a:pt x="336" y="786"/>
                      </a:lnTo>
                      <a:lnTo>
                        <a:pt x="328" y="792"/>
                      </a:lnTo>
                      <a:lnTo>
                        <a:pt x="330" y="774"/>
                      </a:lnTo>
                      <a:lnTo>
                        <a:pt x="336" y="700"/>
                      </a:lnTo>
                      <a:lnTo>
                        <a:pt x="340" y="586"/>
                      </a:lnTo>
                      <a:lnTo>
                        <a:pt x="328" y="418"/>
                      </a:lnTo>
                      <a:lnTo>
                        <a:pt x="310" y="308"/>
                      </a:lnTo>
                      <a:lnTo>
                        <a:pt x="274" y="186"/>
                      </a:lnTo>
                      <a:lnTo>
                        <a:pt x="222" y="92"/>
                      </a:lnTo>
                      <a:lnTo>
                        <a:pt x="164" y="22"/>
                      </a:lnTo>
                      <a:lnTo>
                        <a:pt x="164" y="22"/>
                      </a:lnTo>
                      <a:lnTo>
                        <a:pt x="152" y="14"/>
                      </a:lnTo>
                      <a:lnTo>
                        <a:pt x="136" y="6"/>
                      </a:lnTo>
                      <a:lnTo>
                        <a:pt x="118" y="0"/>
                      </a:lnTo>
                      <a:lnTo>
                        <a:pt x="90" y="0"/>
                      </a:lnTo>
                      <a:lnTo>
                        <a:pt x="90" y="0"/>
                      </a:lnTo>
                      <a:lnTo>
                        <a:pt x="82" y="4"/>
                      </a:lnTo>
                      <a:lnTo>
                        <a:pt x="78" y="10"/>
                      </a:lnTo>
                      <a:lnTo>
                        <a:pt x="76" y="14"/>
                      </a:lnTo>
                      <a:lnTo>
                        <a:pt x="58" y="38"/>
                      </a:lnTo>
                      <a:lnTo>
                        <a:pt x="24" y="100"/>
                      </a:lnTo>
                      <a:lnTo>
                        <a:pt x="0" y="158"/>
                      </a:lnTo>
                      <a:lnTo>
                        <a:pt x="0" y="650"/>
                      </a:lnTo>
                      <a:lnTo>
                        <a:pt x="76" y="712"/>
                      </a:lnTo>
                      <a:lnTo>
                        <a:pt x="76" y="712"/>
                      </a:lnTo>
                      <a:lnTo>
                        <a:pt x="36" y="700"/>
                      </a:lnTo>
                      <a:lnTo>
                        <a:pt x="0" y="692"/>
                      </a:lnTo>
                      <a:lnTo>
                        <a:pt x="0" y="1108"/>
                      </a:lnTo>
                      <a:lnTo>
                        <a:pt x="0" y="1108"/>
                      </a:lnTo>
                      <a:lnTo>
                        <a:pt x="22" y="1096"/>
                      </a:lnTo>
                      <a:lnTo>
                        <a:pt x="22" y="1096"/>
                      </a:lnTo>
                      <a:lnTo>
                        <a:pt x="52" y="1080"/>
                      </a:lnTo>
                      <a:lnTo>
                        <a:pt x="84" y="1060"/>
                      </a:lnTo>
                      <a:lnTo>
                        <a:pt x="120" y="1036"/>
                      </a:lnTo>
                      <a:lnTo>
                        <a:pt x="120" y="1036"/>
                      </a:lnTo>
                      <a:lnTo>
                        <a:pt x="166" y="996"/>
                      </a:lnTo>
                      <a:lnTo>
                        <a:pt x="206" y="962"/>
                      </a:lnTo>
                      <a:lnTo>
                        <a:pt x="244" y="932"/>
                      </a:lnTo>
                      <a:lnTo>
                        <a:pt x="228" y="952"/>
                      </a:lnTo>
                      <a:lnTo>
                        <a:pt x="198" y="990"/>
                      </a:lnTo>
                      <a:lnTo>
                        <a:pt x="190" y="1004"/>
                      </a:lnTo>
                      <a:lnTo>
                        <a:pt x="172" y="1016"/>
                      </a:lnTo>
                      <a:lnTo>
                        <a:pt x="154" y="1044"/>
                      </a:lnTo>
                      <a:lnTo>
                        <a:pt x="148" y="1052"/>
                      </a:lnTo>
                      <a:lnTo>
                        <a:pt x="122" y="1090"/>
                      </a:lnTo>
                      <a:lnTo>
                        <a:pt x="126" y="1096"/>
                      </a:lnTo>
                      <a:lnTo>
                        <a:pt x="122" y="1102"/>
                      </a:lnTo>
                      <a:lnTo>
                        <a:pt x="112" y="1104"/>
                      </a:lnTo>
                      <a:lnTo>
                        <a:pt x="102" y="1124"/>
                      </a:lnTo>
                      <a:lnTo>
                        <a:pt x="80" y="1154"/>
                      </a:lnTo>
                      <a:lnTo>
                        <a:pt x="76" y="1188"/>
                      </a:lnTo>
                      <a:lnTo>
                        <a:pt x="84" y="1216"/>
                      </a:lnTo>
                      <a:lnTo>
                        <a:pt x="98" y="1200"/>
                      </a:lnTo>
                      <a:lnTo>
                        <a:pt x="88" y="1218"/>
                      </a:lnTo>
                      <a:lnTo>
                        <a:pt x="118" y="1216"/>
                      </a:lnTo>
                      <a:lnTo>
                        <a:pt x="146" y="1198"/>
                      </a:lnTo>
                      <a:lnTo>
                        <a:pt x="166" y="1168"/>
                      </a:lnTo>
                      <a:lnTo>
                        <a:pt x="180" y="1150"/>
                      </a:lnTo>
                      <a:lnTo>
                        <a:pt x="178" y="1142"/>
                      </a:lnTo>
                      <a:lnTo>
                        <a:pt x="182" y="1136"/>
                      </a:lnTo>
                      <a:lnTo>
                        <a:pt x="190" y="1136"/>
                      </a:lnTo>
                      <a:lnTo>
                        <a:pt x="216" y="1098"/>
                      </a:lnTo>
                      <a:lnTo>
                        <a:pt x="222" y="1090"/>
                      </a:lnTo>
                      <a:lnTo>
                        <a:pt x="240" y="1062"/>
                      </a:lnTo>
                      <a:lnTo>
                        <a:pt x="246" y="1042"/>
                      </a:lnTo>
                      <a:lnTo>
                        <a:pt x="256" y="1030"/>
                      </a:lnTo>
                      <a:lnTo>
                        <a:pt x="278" y="988"/>
                      </a:lnTo>
                      <a:lnTo>
                        <a:pt x="292" y="964"/>
                      </a:lnTo>
                      <a:lnTo>
                        <a:pt x="292" y="964"/>
                      </a:lnTo>
                      <a:lnTo>
                        <a:pt x="296" y="960"/>
                      </a:lnTo>
                      <a:lnTo>
                        <a:pt x="296" y="960"/>
                      </a:lnTo>
                      <a:lnTo>
                        <a:pt x="284" y="1004"/>
                      </a:lnTo>
                      <a:lnTo>
                        <a:pt x="266" y="1058"/>
                      </a:lnTo>
                      <a:lnTo>
                        <a:pt x="244" y="1120"/>
                      </a:lnTo>
                      <a:lnTo>
                        <a:pt x="244" y="1120"/>
                      </a:lnTo>
                      <a:lnTo>
                        <a:pt x="236" y="1162"/>
                      </a:lnTo>
                      <a:lnTo>
                        <a:pt x="228" y="1200"/>
                      </a:lnTo>
                      <a:lnTo>
                        <a:pt x="224" y="1234"/>
                      </a:lnTo>
                      <a:lnTo>
                        <a:pt x="224" y="1234"/>
                      </a:lnTo>
                      <a:lnTo>
                        <a:pt x="222" y="1260"/>
                      </a:lnTo>
                      <a:lnTo>
                        <a:pt x="222" y="1278"/>
                      </a:lnTo>
                      <a:lnTo>
                        <a:pt x="224" y="1294"/>
                      </a:lnTo>
                      <a:lnTo>
                        <a:pt x="232" y="1330"/>
                      </a:lnTo>
                      <a:lnTo>
                        <a:pt x="238" y="1346"/>
                      </a:lnTo>
                      <a:lnTo>
                        <a:pt x="246" y="1354"/>
                      </a:lnTo>
                      <a:lnTo>
                        <a:pt x="246" y="1354"/>
                      </a:lnTo>
                      <a:lnTo>
                        <a:pt x="248" y="1354"/>
                      </a:lnTo>
                      <a:lnTo>
                        <a:pt x="252" y="1356"/>
                      </a:lnTo>
                      <a:lnTo>
                        <a:pt x="258" y="1360"/>
                      </a:lnTo>
                      <a:lnTo>
                        <a:pt x="262" y="1368"/>
                      </a:lnTo>
                      <a:lnTo>
                        <a:pt x="262" y="1368"/>
                      </a:lnTo>
                      <a:lnTo>
                        <a:pt x="264" y="1372"/>
                      </a:lnTo>
                      <a:lnTo>
                        <a:pt x="266" y="1378"/>
                      </a:lnTo>
                      <a:lnTo>
                        <a:pt x="274" y="1384"/>
                      </a:lnTo>
                      <a:lnTo>
                        <a:pt x="282" y="1390"/>
                      </a:lnTo>
                      <a:lnTo>
                        <a:pt x="306" y="1388"/>
                      </a:lnTo>
                      <a:lnTo>
                        <a:pt x="326" y="1386"/>
                      </a:lnTo>
                      <a:lnTo>
                        <a:pt x="326" y="1386"/>
                      </a:lnTo>
                      <a:lnTo>
                        <a:pt x="338" y="1388"/>
                      </a:lnTo>
                      <a:lnTo>
                        <a:pt x="358" y="1392"/>
                      </a:lnTo>
                      <a:lnTo>
                        <a:pt x="382" y="1392"/>
                      </a:lnTo>
                      <a:lnTo>
                        <a:pt x="382" y="1392"/>
                      </a:lnTo>
                      <a:lnTo>
                        <a:pt x="388" y="1390"/>
                      </a:lnTo>
                      <a:lnTo>
                        <a:pt x="388" y="1390"/>
                      </a:lnTo>
                      <a:lnTo>
                        <a:pt x="400" y="1386"/>
                      </a:lnTo>
                      <a:lnTo>
                        <a:pt x="408" y="1386"/>
                      </a:lnTo>
                      <a:lnTo>
                        <a:pt x="412" y="1386"/>
                      </a:lnTo>
                      <a:lnTo>
                        <a:pt x="416" y="1388"/>
                      </a:lnTo>
                      <a:lnTo>
                        <a:pt x="416" y="1388"/>
                      </a:lnTo>
                      <a:lnTo>
                        <a:pt x="422" y="1390"/>
                      </a:lnTo>
                      <a:lnTo>
                        <a:pt x="428" y="1392"/>
                      </a:lnTo>
                      <a:lnTo>
                        <a:pt x="446" y="1392"/>
                      </a:lnTo>
                      <a:lnTo>
                        <a:pt x="446" y="1392"/>
                      </a:lnTo>
                      <a:lnTo>
                        <a:pt x="450" y="1392"/>
                      </a:lnTo>
                      <a:lnTo>
                        <a:pt x="450" y="1392"/>
                      </a:lnTo>
                      <a:lnTo>
                        <a:pt x="464" y="1386"/>
                      </a:lnTo>
                      <a:lnTo>
                        <a:pt x="472" y="1382"/>
                      </a:lnTo>
                      <a:lnTo>
                        <a:pt x="472" y="1382"/>
                      </a:lnTo>
                      <a:lnTo>
                        <a:pt x="474" y="1380"/>
                      </a:lnTo>
                      <a:lnTo>
                        <a:pt x="476" y="1378"/>
                      </a:lnTo>
                      <a:lnTo>
                        <a:pt x="484" y="1378"/>
                      </a:lnTo>
                      <a:lnTo>
                        <a:pt x="496" y="1380"/>
                      </a:lnTo>
                      <a:lnTo>
                        <a:pt x="496" y="1380"/>
                      </a:lnTo>
                      <a:lnTo>
                        <a:pt x="504" y="1380"/>
                      </a:lnTo>
                      <a:lnTo>
                        <a:pt x="510" y="1380"/>
                      </a:lnTo>
                      <a:lnTo>
                        <a:pt x="520" y="1378"/>
                      </a:lnTo>
                      <a:lnTo>
                        <a:pt x="526" y="1374"/>
                      </a:lnTo>
                      <a:lnTo>
                        <a:pt x="528" y="1372"/>
                      </a:lnTo>
                      <a:lnTo>
                        <a:pt x="554" y="1350"/>
                      </a:lnTo>
                      <a:lnTo>
                        <a:pt x="582" y="1336"/>
                      </a:lnTo>
                      <a:lnTo>
                        <a:pt x="598" y="1314"/>
                      </a:lnTo>
                      <a:lnTo>
                        <a:pt x="598" y="1314"/>
                      </a:lnTo>
                      <a:lnTo>
                        <a:pt x="606" y="1306"/>
                      </a:lnTo>
                      <a:lnTo>
                        <a:pt x="612" y="1300"/>
                      </a:lnTo>
                      <a:lnTo>
                        <a:pt x="616" y="1292"/>
                      </a:lnTo>
                      <a:lnTo>
                        <a:pt x="616" y="1292"/>
                      </a:lnTo>
                      <a:lnTo>
                        <a:pt x="624" y="1270"/>
                      </a:lnTo>
                      <a:lnTo>
                        <a:pt x="628" y="1254"/>
                      </a:lnTo>
                      <a:lnTo>
                        <a:pt x="630" y="1178"/>
                      </a:lnTo>
                      <a:lnTo>
                        <a:pt x="630" y="1178"/>
                      </a:lnTo>
                      <a:lnTo>
                        <a:pt x="614" y="1116"/>
                      </a:lnTo>
                      <a:lnTo>
                        <a:pt x="614" y="1116"/>
                      </a:lnTo>
                      <a:lnTo>
                        <a:pt x="608" y="1104"/>
                      </a:lnTo>
                      <a:lnTo>
                        <a:pt x="594" y="1086"/>
                      </a:lnTo>
                      <a:lnTo>
                        <a:pt x="562" y="1042"/>
                      </a:lnTo>
                      <a:lnTo>
                        <a:pt x="678" y="1106"/>
                      </a:lnTo>
                      <a:lnTo>
                        <a:pt x="714" y="1124"/>
                      </a:lnTo>
                      <a:lnTo>
                        <a:pt x="750" y="1142"/>
                      </a:lnTo>
                      <a:lnTo>
                        <a:pt x="782" y="1146"/>
                      </a:lnTo>
                      <a:lnTo>
                        <a:pt x="822" y="1140"/>
                      </a:lnTo>
                      <a:lnTo>
                        <a:pt x="866" y="1120"/>
                      </a:lnTo>
                      <a:lnTo>
                        <a:pt x="910" y="1090"/>
                      </a:lnTo>
                      <a:lnTo>
                        <a:pt x="936" y="1070"/>
                      </a:lnTo>
                      <a:lnTo>
                        <a:pt x="1000" y="1006"/>
                      </a:lnTo>
                      <a:lnTo>
                        <a:pt x="1044" y="966"/>
                      </a:lnTo>
                      <a:lnTo>
                        <a:pt x="1148" y="864"/>
                      </a:lnTo>
                      <a:lnTo>
                        <a:pt x="1194" y="808"/>
                      </a:lnTo>
                      <a:lnTo>
                        <a:pt x="1210" y="784"/>
                      </a:lnTo>
                      <a:lnTo>
                        <a:pt x="1210" y="784"/>
                      </a:lnTo>
                      <a:lnTo>
                        <a:pt x="1212" y="782"/>
                      </a:lnTo>
                      <a:lnTo>
                        <a:pt x="1216" y="776"/>
                      </a:lnTo>
                      <a:lnTo>
                        <a:pt x="1216" y="756"/>
                      </a:lnTo>
                      <a:close/>
                      <a:moveTo>
                        <a:pt x="382" y="776"/>
                      </a:moveTo>
                      <a:lnTo>
                        <a:pt x="382" y="776"/>
                      </a:lnTo>
                      <a:lnTo>
                        <a:pt x="382" y="776"/>
                      </a:lnTo>
                      <a:lnTo>
                        <a:pt x="382" y="776"/>
                      </a:lnTo>
                      <a:lnTo>
                        <a:pt x="382" y="776"/>
                      </a:lnTo>
                      <a:close/>
                    </a:path>
                  </a:pathLst>
                </a:custGeom>
                <a:solidFill>
                  <a:schemeClr val="bg2">
                    <a:lumMod val="60000"/>
                    <a:lumOff val="40000"/>
                    <a:alpha val="72000"/>
                  </a:schemeClr>
                </a:solidFill>
                <a:ln>
                  <a:noFill/>
                </a:ln>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45" name="Group 58"/>
              <p:cNvGrpSpPr>
                <a:grpSpLocks noChangeAspect="1"/>
              </p:cNvGrpSpPr>
              <p:nvPr/>
            </p:nvGrpSpPr>
            <p:grpSpPr>
              <a:xfrm>
                <a:off x="7366653" y="-16"/>
                <a:ext cx="1266631" cy="990597"/>
                <a:chOff x="5410249" y="5114925"/>
                <a:chExt cx="1558925" cy="1219200"/>
              </a:xfrm>
              <a:solidFill>
                <a:schemeClr val="bg2">
                  <a:lumMod val="50000"/>
                  <a:lumOff val="50000"/>
                  <a:alpha val="18000"/>
                </a:schemeClr>
              </a:solidFill>
            </p:grpSpPr>
            <p:sp>
              <p:nvSpPr>
                <p:cNvPr id="151" name="Freeform 63"/>
                <p:cNvSpPr>
                  <a:spLocks/>
                </p:cNvSpPr>
                <p:nvPr/>
              </p:nvSpPr>
              <p:spPr bwMode="auto">
                <a:xfrm>
                  <a:off x="5819775" y="5114925"/>
                  <a:ext cx="228600" cy="231775"/>
                </a:xfrm>
                <a:custGeom>
                  <a:avLst/>
                  <a:gdLst>
                    <a:gd name="T0" fmla="*/ 144 w 144"/>
                    <a:gd name="T1" fmla="*/ 146 h 146"/>
                    <a:gd name="T2" fmla="*/ 144 w 144"/>
                    <a:gd name="T3" fmla="*/ 146 h 146"/>
                    <a:gd name="T4" fmla="*/ 144 w 144"/>
                    <a:gd name="T5" fmla="*/ 146 h 146"/>
                    <a:gd name="T6" fmla="*/ 144 w 144"/>
                    <a:gd name="T7" fmla="*/ 146 h 146"/>
                    <a:gd name="T8" fmla="*/ 132 w 144"/>
                    <a:gd name="T9" fmla="*/ 132 h 146"/>
                    <a:gd name="T10" fmla="*/ 32 w 144"/>
                    <a:gd name="T11" fmla="*/ 22 h 146"/>
                    <a:gd name="T12" fmla="*/ 32 w 144"/>
                    <a:gd name="T13" fmla="*/ 22 h 146"/>
                    <a:gd name="T14" fmla="*/ 18 w 144"/>
                    <a:gd name="T15" fmla="*/ 4 h 146"/>
                    <a:gd name="T16" fmla="*/ 18 w 144"/>
                    <a:gd name="T17" fmla="*/ 4 h 146"/>
                    <a:gd name="T18" fmla="*/ 12 w 144"/>
                    <a:gd name="T19" fmla="*/ 2 h 146"/>
                    <a:gd name="T20" fmla="*/ 8 w 144"/>
                    <a:gd name="T21" fmla="*/ 0 h 146"/>
                    <a:gd name="T22" fmla="*/ 8 w 144"/>
                    <a:gd name="T23" fmla="*/ 0 h 146"/>
                    <a:gd name="T24" fmla="*/ 0 w 144"/>
                    <a:gd name="T25" fmla="*/ 0 h 146"/>
                    <a:gd name="T26" fmla="*/ 0 w 144"/>
                    <a:gd name="T27" fmla="*/ 0 h 146"/>
                    <a:gd name="T28" fmla="*/ 6 w 144"/>
                    <a:gd name="T29" fmla="*/ 4 h 146"/>
                    <a:gd name="T30" fmla="*/ 6 w 144"/>
                    <a:gd name="T31" fmla="*/ 4 h 146"/>
                    <a:gd name="T32" fmla="*/ 22 w 144"/>
                    <a:gd name="T33" fmla="*/ 18 h 146"/>
                    <a:gd name="T34" fmla="*/ 130 w 144"/>
                    <a:gd name="T35" fmla="*/ 136 h 146"/>
                    <a:gd name="T36" fmla="*/ 130 w 144"/>
                    <a:gd name="T37" fmla="*/ 136 h 146"/>
                    <a:gd name="T38" fmla="*/ 144 w 144"/>
                    <a:gd name="T39" fmla="*/ 146 h 146"/>
                    <a:gd name="T40" fmla="*/ 144 w 144"/>
                    <a:gd name="T41" fmla="*/ 146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44" h="146">
                      <a:moveTo>
                        <a:pt x="144" y="146"/>
                      </a:moveTo>
                      <a:lnTo>
                        <a:pt x="144" y="146"/>
                      </a:lnTo>
                      <a:lnTo>
                        <a:pt x="144" y="146"/>
                      </a:lnTo>
                      <a:lnTo>
                        <a:pt x="144" y="146"/>
                      </a:lnTo>
                      <a:lnTo>
                        <a:pt x="132" y="132"/>
                      </a:lnTo>
                      <a:lnTo>
                        <a:pt x="32" y="22"/>
                      </a:lnTo>
                      <a:lnTo>
                        <a:pt x="32" y="22"/>
                      </a:lnTo>
                      <a:lnTo>
                        <a:pt x="18" y="4"/>
                      </a:lnTo>
                      <a:lnTo>
                        <a:pt x="18" y="4"/>
                      </a:lnTo>
                      <a:lnTo>
                        <a:pt x="12" y="2"/>
                      </a:lnTo>
                      <a:lnTo>
                        <a:pt x="8" y="0"/>
                      </a:lnTo>
                      <a:lnTo>
                        <a:pt x="8" y="0"/>
                      </a:lnTo>
                      <a:lnTo>
                        <a:pt x="0" y="0"/>
                      </a:lnTo>
                      <a:lnTo>
                        <a:pt x="0" y="0"/>
                      </a:lnTo>
                      <a:lnTo>
                        <a:pt x="6" y="4"/>
                      </a:lnTo>
                      <a:lnTo>
                        <a:pt x="6" y="4"/>
                      </a:lnTo>
                      <a:lnTo>
                        <a:pt x="22" y="18"/>
                      </a:lnTo>
                      <a:lnTo>
                        <a:pt x="130" y="136"/>
                      </a:lnTo>
                      <a:lnTo>
                        <a:pt x="130" y="136"/>
                      </a:lnTo>
                      <a:lnTo>
                        <a:pt x="144" y="146"/>
                      </a:lnTo>
                      <a:lnTo>
                        <a:pt x="144" y="14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2" name="Freeform 64"/>
                <p:cNvSpPr>
                  <a:spLocks/>
                </p:cNvSpPr>
                <p:nvPr/>
              </p:nvSpPr>
              <p:spPr bwMode="auto">
                <a:xfrm>
                  <a:off x="6051550" y="5353050"/>
                  <a:ext cx="0" cy="0"/>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3" name="Freeform 65"/>
                <p:cNvSpPr>
                  <a:spLocks/>
                </p:cNvSpPr>
                <p:nvPr/>
              </p:nvSpPr>
              <p:spPr bwMode="auto">
                <a:xfrm>
                  <a:off x="6061075" y="5114925"/>
                  <a:ext cx="104775" cy="228600"/>
                </a:xfrm>
                <a:custGeom>
                  <a:avLst/>
                  <a:gdLst>
                    <a:gd name="T0" fmla="*/ 2 w 66"/>
                    <a:gd name="T1" fmla="*/ 144 h 144"/>
                    <a:gd name="T2" fmla="*/ 2 w 66"/>
                    <a:gd name="T3" fmla="*/ 144 h 144"/>
                    <a:gd name="T4" fmla="*/ 10 w 66"/>
                    <a:gd name="T5" fmla="*/ 130 h 144"/>
                    <a:gd name="T6" fmla="*/ 62 w 66"/>
                    <a:gd name="T7" fmla="*/ 14 h 144"/>
                    <a:gd name="T8" fmla="*/ 62 w 66"/>
                    <a:gd name="T9" fmla="*/ 14 h 144"/>
                    <a:gd name="T10" fmla="*/ 66 w 66"/>
                    <a:gd name="T11" fmla="*/ 4 h 144"/>
                    <a:gd name="T12" fmla="*/ 66 w 66"/>
                    <a:gd name="T13" fmla="*/ 2 h 144"/>
                    <a:gd name="T14" fmla="*/ 66 w 66"/>
                    <a:gd name="T15" fmla="*/ 0 h 144"/>
                    <a:gd name="T16" fmla="*/ 66 w 66"/>
                    <a:gd name="T17" fmla="*/ 0 h 144"/>
                    <a:gd name="T18" fmla="*/ 62 w 66"/>
                    <a:gd name="T19" fmla="*/ 4 h 144"/>
                    <a:gd name="T20" fmla="*/ 56 w 66"/>
                    <a:gd name="T21" fmla="*/ 14 h 144"/>
                    <a:gd name="T22" fmla="*/ 6 w 66"/>
                    <a:gd name="T23" fmla="*/ 128 h 144"/>
                    <a:gd name="T24" fmla="*/ 6 w 66"/>
                    <a:gd name="T25" fmla="*/ 128 h 144"/>
                    <a:gd name="T26" fmla="*/ 0 w 66"/>
                    <a:gd name="T27" fmla="*/ 144 h 144"/>
                    <a:gd name="T28" fmla="*/ 0 w 66"/>
                    <a:gd name="T29" fmla="*/ 144 h 144"/>
                    <a:gd name="T30" fmla="*/ 0 w 66"/>
                    <a:gd name="T31" fmla="*/ 144 h 144"/>
                    <a:gd name="T32" fmla="*/ 0 w 66"/>
                    <a:gd name="T33" fmla="*/ 144 h 144"/>
                    <a:gd name="T34" fmla="*/ 2 w 66"/>
                    <a:gd name="T35" fmla="*/ 144 h 144"/>
                    <a:gd name="T36" fmla="*/ 2 w 66"/>
                    <a:gd name="T37" fmla="*/ 144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6" h="144">
                      <a:moveTo>
                        <a:pt x="2" y="144"/>
                      </a:moveTo>
                      <a:lnTo>
                        <a:pt x="2" y="144"/>
                      </a:lnTo>
                      <a:lnTo>
                        <a:pt x="10" y="130"/>
                      </a:lnTo>
                      <a:lnTo>
                        <a:pt x="62" y="14"/>
                      </a:lnTo>
                      <a:lnTo>
                        <a:pt x="62" y="14"/>
                      </a:lnTo>
                      <a:lnTo>
                        <a:pt x="66" y="4"/>
                      </a:lnTo>
                      <a:lnTo>
                        <a:pt x="66" y="2"/>
                      </a:lnTo>
                      <a:lnTo>
                        <a:pt x="66" y="0"/>
                      </a:lnTo>
                      <a:lnTo>
                        <a:pt x="66" y="0"/>
                      </a:lnTo>
                      <a:lnTo>
                        <a:pt x="62" y="4"/>
                      </a:lnTo>
                      <a:lnTo>
                        <a:pt x="56" y="14"/>
                      </a:lnTo>
                      <a:lnTo>
                        <a:pt x="6" y="128"/>
                      </a:lnTo>
                      <a:lnTo>
                        <a:pt x="6" y="128"/>
                      </a:lnTo>
                      <a:lnTo>
                        <a:pt x="0" y="144"/>
                      </a:lnTo>
                      <a:lnTo>
                        <a:pt x="0" y="144"/>
                      </a:lnTo>
                      <a:lnTo>
                        <a:pt x="0" y="144"/>
                      </a:lnTo>
                      <a:lnTo>
                        <a:pt x="0" y="144"/>
                      </a:lnTo>
                      <a:lnTo>
                        <a:pt x="2" y="144"/>
                      </a:lnTo>
                      <a:lnTo>
                        <a:pt x="2" y="14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4" name="Freeform 66"/>
                <p:cNvSpPr>
                  <a:spLocks noEditPoints="1"/>
                </p:cNvSpPr>
                <p:nvPr/>
              </p:nvSpPr>
              <p:spPr bwMode="auto">
                <a:xfrm>
                  <a:off x="5410249" y="5114925"/>
                  <a:ext cx="1558925" cy="1219200"/>
                </a:xfrm>
                <a:custGeom>
                  <a:avLst/>
                  <a:gdLst>
                    <a:gd name="T0" fmla="*/ 604 w 982"/>
                    <a:gd name="T1" fmla="*/ 146 h 768"/>
                    <a:gd name="T2" fmla="*/ 588 w 982"/>
                    <a:gd name="T3" fmla="*/ 156 h 768"/>
                    <a:gd name="T4" fmla="*/ 572 w 982"/>
                    <a:gd name="T5" fmla="*/ 144 h 768"/>
                    <a:gd name="T6" fmla="*/ 560 w 982"/>
                    <a:gd name="T7" fmla="*/ 146 h 768"/>
                    <a:gd name="T8" fmla="*/ 550 w 982"/>
                    <a:gd name="T9" fmla="*/ 152 h 768"/>
                    <a:gd name="T10" fmla="*/ 542 w 982"/>
                    <a:gd name="T11" fmla="*/ 182 h 768"/>
                    <a:gd name="T12" fmla="*/ 346 w 982"/>
                    <a:gd name="T13" fmla="*/ 0 h 768"/>
                    <a:gd name="T14" fmla="*/ 44 w 982"/>
                    <a:gd name="T15" fmla="*/ 62 h 768"/>
                    <a:gd name="T16" fmla="*/ 76 w 982"/>
                    <a:gd name="T17" fmla="*/ 92 h 768"/>
                    <a:gd name="T18" fmla="*/ 110 w 982"/>
                    <a:gd name="T19" fmla="*/ 124 h 768"/>
                    <a:gd name="T20" fmla="*/ 126 w 982"/>
                    <a:gd name="T21" fmla="*/ 160 h 768"/>
                    <a:gd name="T22" fmla="*/ 146 w 982"/>
                    <a:gd name="T23" fmla="*/ 188 h 768"/>
                    <a:gd name="T24" fmla="*/ 166 w 982"/>
                    <a:gd name="T25" fmla="*/ 220 h 768"/>
                    <a:gd name="T26" fmla="*/ 206 w 982"/>
                    <a:gd name="T27" fmla="*/ 270 h 768"/>
                    <a:gd name="T28" fmla="*/ 322 w 982"/>
                    <a:gd name="T29" fmla="*/ 280 h 768"/>
                    <a:gd name="T30" fmla="*/ 294 w 982"/>
                    <a:gd name="T31" fmla="*/ 348 h 768"/>
                    <a:gd name="T32" fmla="*/ 256 w 982"/>
                    <a:gd name="T33" fmla="*/ 484 h 768"/>
                    <a:gd name="T34" fmla="*/ 282 w 982"/>
                    <a:gd name="T35" fmla="*/ 514 h 768"/>
                    <a:gd name="T36" fmla="*/ 312 w 982"/>
                    <a:gd name="T37" fmla="*/ 550 h 768"/>
                    <a:gd name="T38" fmla="*/ 330 w 982"/>
                    <a:gd name="T39" fmla="*/ 570 h 768"/>
                    <a:gd name="T40" fmla="*/ 350 w 982"/>
                    <a:gd name="T41" fmla="*/ 598 h 768"/>
                    <a:gd name="T42" fmla="*/ 378 w 982"/>
                    <a:gd name="T43" fmla="*/ 616 h 768"/>
                    <a:gd name="T44" fmla="*/ 354 w 982"/>
                    <a:gd name="T45" fmla="*/ 684 h 768"/>
                    <a:gd name="T46" fmla="*/ 338 w 982"/>
                    <a:gd name="T47" fmla="*/ 754 h 768"/>
                    <a:gd name="T48" fmla="*/ 378 w 982"/>
                    <a:gd name="T49" fmla="*/ 758 h 768"/>
                    <a:gd name="T50" fmla="*/ 414 w 982"/>
                    <a:gd name="T51" fmla="*/ 660 h 768"/>
                    <a:gd name="T52" fmla="*/ 456 w 982"/>
                    <a:gd name="T53" fmla="*/ 662 h 768"/>
                    <a:gd name="T54" fmla="*/ 474 w 982"/>
                    <a:gd name="T55" fmla="*/ 652 h 768"/>
                    <a:gd name="T56" fmla="*/ 504 w 982"/>
                    <a:gd name="T57" fmla="*/ 652 h 768"/>
                    <a:gd name="T58" fmla="*/ 530 w 982"/>
                    <a:gd name="T59" fmla="*/ 582 h 768"/>
                    <a:gd name="T60" fmla="*/ 560 w 982"/>
                    <a:gd name="T61" fmla="*/ 332 h 768"/>
                    <a:gd name="T62" fmla="*/ 568 w 982"/>
                    <a:gd name="T63" fmla="*/ 306 h 768"/>
                    <a:gd name="T64" fmla="*/ 586 w 982"/>
                    <a:gd name="T65" fmla="*/ 428 h 768"/>
                    <a:gd name="T66" fmla="*/ 636 w 982"/>
                    <a:gd name="T67" fmla="*/ 484 h 768"/>
                    <a:gd name="T68" fmla="*/ 628 w 982"/>
                    <a:gd name="T69" fmla="*/ 376 h 768"/>
                    <a:gd name="T70" fmla="*/ 612 w 982"/>
                    <a:gd name="T71" fmla="*/ 288 h 768"/>
                    <a:gd name="T72" fmla="*/ 678 w 982"/>
                    <a:gd name="T73" fmla="*/ 454 h 768"/>
                    <a:gd name="T74" fmla="*/ 762 w 982"/>
                    <a:gd name="T75" fmla="*/ 592 h 768"/>
                    <a:gd name="T76" fmla="*/ 790 w 982"/>
                    <a:gd name="T77" fmla="*/ 602 h 768"/>
                    <a:gd name="T78" fmla="*/ 820 w 982"/>
                    <a:gd name="T79" fmla="*/ 598 h 768"/>
                    <a:gd name="T80" fmla="*/ 842 w 982"/>
                    <a:gd name="T81" fmla="*/ 590 h 768"/>
                    <a:gd name="T82" fmla="*/ 886 w 982"/>
                    <a:gd name="T83" fmla="*/ 598 h 768"/>
                    <a:gd name="T84" fmla="*/ 958 w 982"/>
                    <a:gd name="T85" fmla="*/ 668 h 768"/>
                    <a:gd name="T86" fmla="*/ 964 w 982"/>
                    <a:gd name="T87" fmla="*/ 616 h 768"/>
                    <a:gd name="T88" fmla="*/ 920 w 982"/>
                    <a:gd name="T89" fmla="*/ 576 h 768"/>
                    <a:gd name="T90" fmla="*/ 894 w 982"/>
                    <a:gd name="T91" fmla="*/ 516 h 768"/>
                    <a:gd name="T92" fmla="*/ 920 w 982"/>
                    <a:gd name="T93" fmla="*/ 500 h 768"/>
                    <a:gd name="T94" fmla="*/ 920 w 982"/>
                    <a:gd name="T95" fmla="*/ 460 h 768"/>
                    <a:gd name="T96" fmla="*/ 950 w 982"/>
                    <a:gd name="T97" fmla="*/ 436 h 768"/>
                    <a:gd name="T98" fmla="*/ 956 w 982"/>
                    <a:gd name="T99" fmla="*/ 388 h 768"/>
                    <a:gd name="T100" fmla="*/ 934 w 982"/>
                    <a:gd name="T101" fmla="*/ 318 h 768"/>
                    <a:gd name="T102" fmla="*/ 866 w 982"/>
                    <a:gd name="T103" fmla="*/ 238 h 768"/>
                    <a:gd name="T104" fmla="*/ 914 w 982"/>
                    <a:gd name="T105" fmla="*/ 178 h 768"/>
                    <a:gd name="T106" fmla="*/ 958 w 982"/>
                    <a:gd name="T107" fmla="*/ 118 h 768"/>
                    <a:gd name="T108" fmla="*/ 970 w 982"/>
                    <a:gd name="T109" fmla="*/ 78 h 768"/>
                    <a:gd name="T110" fmla="*/ 970 w 982"/>
                    <a:gd name="T111" fmla="*/ 38 h 768"/>
                    <a:gd name="T112" fmla="*/ 978 w 982"/>
                    <a:gd name="T113" fmla="*/ 14 h 768"/>
                    <a:gd name="T114" fmla="*/ 562 w 982"/>
                    <a:gd name="T115" fmla="*/ 150 h 7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982" h="768">
                      <a:moveTo>
                        <a:pt x="676" y="0"/>
                      </a:moveTo>
                      <a:lnTo>
                        <a:pt x="676" y="0"/>
                      </a:lnTo>
                      <a:lnTo>
                        <a:pt x="666" y="14"/>
                      </a:lnTo>
                      <a:lnTo>
                        <a:pt x="666" y="14"/>
                      </a:lnTo>
                      <a:lnTo>
                        <a:pt x="654" y="36"/>
                      </a:lnTo>
                      <a:lnTo>
                        <a:pt x="642" y="58"/>
                      </a:lnTo>
                      <a:lnTo>
                        <a:pt x="620" y="104"/>
                      </a:lnTo>
                      <a:lnTo>
                        <a:pt x="604" y="146"/>
                      </a:lnTo>
                      <a:lnTo>
                        <a:pt x="594" y="174"/>
                      </a:lnTo>
                      <a:lnTo>
                        <a:pt x="594" y="174"/>
                      </a:lnTo>
                      <a:lnTo>
                        <a:pt x="592" y="170"/>
                      </a:lnTo>
                      <a:lnTo>
                        <a:pt x="586" y="164"/>
                      </a:lnTo>
                      <a:lnTo>
                        <a:pt x="586" y="164"/>
                      </a:lnTo>
                      <a:lnTo>
                        <a:pt x="588" y="160"/>
                      </a:lnTo>
                      <a:lnTo>
                        <a:pt x="588" y="156"/>
                      </a:lnTo>
                      <a:lnTo>
                        <a:pt x="588" y="156"/>
                      </a:lnTo>
                      <a:lnTo>
                        <a:pt x="586" y="152"/>
                      </a:lnTo>
                      <a:lnTo>
                        <a:pt x="582" y="148"/>
                      </a:lnTo>
                      <a:lnTo>
                        <a:pt x="580" y="146"/>
                      </a:lnTo>
                      <a:lnTo>
                        <a:pt x="574" y="146"/>
                      </a:lnTo>
                      <a:lnTo>
                        <a:pt x="574" y="146"/>
                      </a:lnTo>
                      <a:lnTo>
                        <a:pt x="574" y="146"/>
                      </a:lnTo>
                      <a:lnTo>
                        <a:pt x="574" y="144"/>
                      </a:lnTo>
                      <a:lnTo>
                        <a:pt x="572" y="144"/>
                      </a:lnTo>
                      <a:lnTo>
                        <a:pt x="568" y="144"/>
                      </a:lnTo>
                      <a:lnTo>
                        <a:pt x="568" y="144"/>
                      </a:lnTo>
                      <a:lnTo>
                        <a:pt x="564" y="142"/>
                      </a:lnTo>
                      <a:lnTo>
                        <a:pt x="564" y="144"/>
                      </a:lnTo>
                      <a:lnTo>
                        <a:pt x="564" y="142"/>
                      </a:lnTo>
                      <a:lnTo>
                        <a:pt x="562" y="144"/>
                      </a:lnTo>
                      <a:lnTo>
                        <a:pt x="560" y="144"/>
                      </a:lnTo>
                      <a:lnTo>
                        <a:pt x="560" y="146"/>
                      </a:lnTo>
                      <a:lnTo>
                        <a:pt x="558" y="146"/>
                      </a:lnTo>
                      <a:lnTo>
                        <a:pt x="556" y="148"/>
                      </a:lnTo>
                      <a:lnTo>
                        <a:pt x="558" y="150"/>
                      </a:lnTo>
                      <a:lnTo>
                        <a:pt x="558" y="150"/>
                      </a:lnTo>
                      <a:lnTo>
                        <a:pt x="558" y="150"/>
                      </a:lnTo>
                      <a:lnTo>
                        <a:pt x="554" y="150"/>
                      </a:lnTo>
                      <a:lnTo>
                        <a:pt x="554" y="150"/>
                      </a:lnTo>
                      <a:lnTo>
                        <a:pt x="550" y="152"/>
                      </a:lnTo>
                      <a:lnTo>
                        <a:pt x="546" y="154"/>
                      </a:lnTo>
                      <a:lnTo>
                        <a:pt x="544" y="158"/>
                      </a:lnTo>
                      <a:lnTo>
                        <a:pt x="544" y="162"/>
                      </a:lnTo>
                      <a:lnTo>
                        <a:pt x="544" y="162"/>
                      </a:lnTo>
                      <a:lnTo>
                        <a:pt x="548" y="168"/>
                      </a:lnTo>
                      <a:lnTo>
                        <a:pt x="548" y="168"/>
                      </a:lnTo>
                      <a:lnTo>
                        <a:pt x="542" y="182"/>
                      </a:lnTo>
                      <a:lnTo>
                        <a:pt x="542" y="182"/>
                      </a:lnTo>
                      <a:lnTo>
                        <a:pt x="522" y="158"/>
                      </a:lnTo>
                      <a:lnTo>
                        <a:pt x="494" y="124"/>
                      </a:lnTo>
                      <a:lnTo>
                        <a:pt x="460" y="88"/>
                      </a:lnTo>
                      <a:lnTo>
                        <a:pt x="442" y="70"/>
                      </a:lnTo>
                      <a:lnTo>
                        <a:pt x="424" y="54"/>
                      </a:lnTo>
                      <a:lnTo>
                        <a:pt x="424" y="54"/>
                      </a:lnTo>
                      <a:lnTo>
                        <a:pt x="384" y="26"/>
                      </a:lnTo>
                      <a:lnTo>
                        <a:pt x="346" y="0"/>
                      </a:lnTo>
                      <a:lnTo>
                        <a:pt x="0" y="0"/>
                      </a:lnTo>
                      <a:lnTo>
                        <a:pt x="0" y="8"/>
                      </a:lnTo>
                      <a:lnTo>
                        <a:pt x="10" y="28"/>
                      </a:lnTo>
                      <a:lnTo>
                        <a:pt x="24" y="48"/>
                      </a:lnTo>
                      <a:lnTo>
                        <a:pt x="24" y="48"/>
                      </a:lnTo>
                      <a:lnTo>
                        <a:pt x="32" y="54"/>
                      </a:lnTo>
                      <a:lnTo>
                        <a:pt x="38" y="60"/>
                      </a:lnTo>
                      <a:lnTo>
                        <a:pt x="44" y="62"/>
                      </a:lnTo>
                      <a:lnTo>
                        <a:pt x="44" y="62"/>
                      </a:lnTo>
                      <a:lnTo>
                        <a:pt x="48" y="66"/>
                      </a:lnTo>
                      <a:lnTo>
                        <a:pt x="52" y="70"/>
                      </a:lnTo>
                      <a:lnTo>
                        <a:pt x="56" y="76"/>
                      </a:lnTo>
                      <a:lnTo>
                        <a:pt x="56" y="76"/>
                      </a:lnTo>
                      <a:lnTo>
                        <a:pt x="62" y="82"/>
                      </a:lnTo>
                      <a:lnTo>
                        <a:pt x="68" y="88"/>
                      </a:lnTo>
                      <a:lnTo>
                        <a:pt x="76" y="92"/>
                      </a:lnTo>
                      <a:lnTo>
                        <a:pt x="76" y="92"/>
                      </a:lnTo>
                      <a:lnTo>
                        <a:pt x="84" y="96"/>
                      </a:lnTo>
                      <a:lnTo>
                        <a:pt x="92" y="102"/>
                      </a:lnTo>
                      <a:lnTo>
                        <a:pt x="98" y="108"/>
                      </a:lnTo>
                      <a:lnTo>
                        <a:pt x="100" y="112"/>
                      </a:lnTo>
                      <a:lnTo>
                        <a:pt x="100" y="112"/>
                      </a:lnTo>
                      <a:lnTo>
                        <a:pt x="104" y="118"/>
                      </a:lnTo>
                      <a:lnTo>
                        <a:pt x="110" y="124"/>
                      </a:lnTo>
                      <a:lnTo>
                        <a:pt x="120" y="132"/>
                      </a:lnTo>
                      <a:lnTo>
                        <a:pt x="120" y="132"/>
                      </a:lnTo>
                      <a:lnTo>
                        <a:pt x="126" y="142"/>
                      </a:lnTo>
                      <a:lnTo>
                        <a:pt x="128" y="152"/>
                      </a:lnTo>
                      <a:lnTo>
                        <a:pt x="128" y="154"/>
                      </a:lnTo>
                      <a:lnTo>
                        <a:pt x="128" y="158"/>
                      </a:lnTo>
                      <a:lnTo>
                        <a:pt x="128" y="158"/>
                      </a:lnTo>
                      <a:lnTo>
                        <a:pt x="126" y="160"/>
                      </a:lnTo>
                      <a:lnTo>
                        <a:pt x="128" y="162"/>
                      </a:lnTo>
                      <a:lnTo>
                        <a:pt x="132" y="166"/>
                      </a:lnTo>
                      <a:lnTo>
                        <a:pt x="138" y="170"/>
                      </a:lnTo>
                      <a:lnTo>
                        <a:pt x="138" y="170"/>
                      </a:lnTo>
                      <a:lnTo>
                        <a:pt x="144" y="176"/>
                      </a:lnTo>
                      <a:lnTo>
                        <a:pt x="146" y="182"/>
                      </a:lnTo>
                      <a:lnTo>
                        <a:pt x="146" y="184"/>
                      </a:lnTo>
                      <a:lnTo>
                        <a:pt x="146" y="188"/>
                      </a:lnTo>
                      <a:lnTo>
                        <a:pt x="146" y="188"/>
                      </a:lnTo>
                      <a:lnTo>
                        <a:pt x="146" y="192"/>
                      </a:lnTo>
                      <a:lnTo>
                        <a:pt x="146" y="196"/>
                      </a:lnTo>
                      <a:lnTo>
                        <a:pt x="150" y="206"/>
                      </a:lnTo>
                      <a:lnTo>
                        <a:pt x="156" y="214"/>
                      </a:lnTo>
                      <a:lnTo>
                        <a:pt x="162" y="218"/>
                      </a:lnTo>
                      <a:lnTo>
                        <a:pt x="162" y="218"/>
                      </a:lnTo>
                      <a:lnTo>
                        <a:pt x="166" y="220"/>
                      </a:lnTo>
                      <a:lnTo>
                        <a:pt x="170" y="226"/>
                      </a:lnTo>
                      <a:lnTo>
                        <a:pt x="172" y="234"/>
                      </a:lnTo>
                      <a:lnTo>
                        <a:pt x="172" y="234"/>
                      </a:lnTo>
                      <a:lnTo>
                        <a:pt x="176" y="240"/>
                      </a:lnTo>
                      <a:lnTo>
                        <a:pt x="182" y="248"/>
                      </a:lnTo>
                      <a:lnTo>
                        <a:pt x="192" y="256"/>
                      </a:lnTo>
                      <a:lnTo>
                        <a:pt x="192" y="256"/>
                      </a:lnTo>
                      <a:lnTo>
                        <a:pt x="206" y="270"/>
                      </a:lnTo>
                      <a:lnTo>
                        <a:pt x="216" y="280"/>
                      </a:lnTo>
                      <a:lnTo>
                        <a:pt x="216" y="280"/>
                      </a:lnTo>
                      <a:lnTo>
                        <a:pt x="222" y="284"/>
                      </a:lnTo>
                      <a:lnTo>
                        <a:pt x="232" y="286"/>
                      </a:lnTo>
                      <a:lnTo>
                        <a:pt x="242" y="290"/>
                      </a:lnTo>
                      <a:lnTo>
                        <a:pt x="270" y="288"/>
                      </a:lnTo>
                      <a:lnTo>
                        <a:pt x="296" y="284"/>
                      </a:lnTo>
                      <a:lnTo>
                        <a:pt x="322" y="280"/>
                      </a:lnTo>
                      <a:lnTo>
                        <a:pt x="358" y="276"/>
                      </a:lnTo>
                      <a:lnTo>
                        <a:pt x="368" y="276"/>
                      </a:lnTo>
                      <a:lnTo>
                        <a:pt x="368" y="276"/>
                      </a:lnTo>
                      <a:lnTo>
                        <a:pt x="320" y="316"/>
                      </a:lnTo>
                      <a:lnTo>
                        <a:pt x="308" y="330"/>
                      </a:lnTo>
                      <a:lnTo>
                        <a:pt x="300" y="340"/>
                      </a:lnTo>
                      <a:lnTo>
                        <a:pt x="296" y="346"/>
                      </a:lnTo>
                      <a:lnTo>
                        <a:pt x="294" y="348"/>
                      </a:lnTo>
                      <a:lnTo>
                        <a:pt x="294" y="350"/>
                      </a:lnTo>
                      <a:lnTo>
                        <a:pt x="266" y="412"/>
                      </a:lnTo>
                      <a:lnTo>
                        <a:pt x="270" y="420"/>
                      </a:lnTo>
                      <a:lnTo>
                        <a:pt x="270" y="428"/>
                      </a:lnTo>
                      <a:lnTo>
                        <a:pt x="264" y="446"/>
                      </a:lnTo>
                      <a:lnTo>
                        <a:pt x="258" y="460"/>
                      </a:lnTo>
                      <a:lnTo>
                        <a:pt x="256" y="484"/>
                      </a:lnTo>
                      <a:lnTo>
                        <a:pt x="256" y="484"/>
                      </a:lnTo>
                      <a:lnTo>
                        <a:pt x="260" y="492"/>
                      </a:lnTo>
                      <a:lnTo>
                        <a:pt x="264" y="498"/>
                      </a:lnTo>
                      <a:lnTo>
                        <a:pt x="268" y="500"/>
                      </a:lnTo>
                      <a:lnTo>
                        <a:pt x="272" y="502"/>
                      </a:lnTo>
                      <a:lnTo>
                        <a:pt x="272" y="502"/>
                      </a:lnTo>
                      <a:lnTo>
                        <a:pt x="276" y="504"/>
                      </a:lnTo>
                      <a:lnTo>
                        <a:pt x="278" y="506"/>
                      </a:lnTo>
                      <a:lnTo>
                        <a:pt x="282" y="514"/>
                      </a:lnTo>
                      <a:lnTo>
                        <a:pt x="282" y="524"/>
                      </a:lnTo>
                      <a:lnTo>
                        <a:pt x="286" y="540"/>
                      </a:lnTo>
                      <a:lnTo>
                        <a:pt x="286" y="540"/>
                      </a:lnTo>
                      <a:lnTo>
                        <a:pt x="288" y="542"/>
                      </a:lnTo>
                      <a:lnTo>
                        <a:pt x="292" y="546"/>
                      </a:lnTo>
                      <a:lnTo>
                        <a:pt x="300" y="550"/>
                      </a:lnTo>
                      <a:lnTo>
                        <a:pt x="306" y="550"/>
                      </a:lnTo>
                      <a:lnTo>
                        <a:pt x="312" y="550"/>
                      </a:lnTo>
                      <a:lnTo>
                        <a:pt x="312" y="550"/>
                      </a:lnTo>
                      <a:lnTo>
                        <a:pt x="318" y="550"/>
                      </a:lnTo>
                      <a:lnTo>
                        <a:pt x="322" y="552"/>
                      </a:lnTo>
                      <a:lnTo>
                        <a:pt x="326" y="554"/>
                      </a:lnTo>
                      <a:lnTo>
                        <a:pt x="328" y="558"/>
                      </a:lnTo>
                      <a:lnTo>
                        <a:pt x="330" y="566"/>
                      </a:lnTo>
                      <a:lnTo>
                        <a:pt x="330" y="570"/>
                      </a:lnTo>
                      <a:lnTo>
                        <a:pt x="330" y="570"/>
                      </a:lnTo>
                      <a:lnTo>
                        <a:pt x="332" y="580"/>
                      </a:lnTo>
                      <a:lnTo>
                        <a:pt x="334" y="588"/>
                      </a:lnTo>
                      <a:lnTo>
                        <a:pt x="336" y="594"/>
                      </a:lnTo>
                      <a:lnTo>
                        <a:pt x="336" y="594"/>
                      </a:lnTo>
                      <a:lnTo>
                        <a:pt x="340" y="598"/>
                      </a:lnTo>
                      <a:lnTo>
                        <a:pt x="344" y="598"/>
                      </a:lnTo>
                      <a:lnTo>
                        <a:pt x="350" y="598"/>
                      </a:lnTo>
                      <a:lnTo>
                        <a:pt x="350" y="598"/>
                      </a:lnTo>
                      <a:lnTo>
                        <a:pt x="358" y="598"/>
                      </a:lnTo>
                      <a:lnTo>
                        <a:pt x="364" y="598"/>
                      </a:lnTo>
                      <a:lnTo>
                        <a:pt x="370" y="600"/>
                      </a:lnTo>
                      <a:lnTo>
                        <a:pt x="372" y="604"/>
                      </a:lnTo>
                      <a:lnTo>
                        <a:pt x="372" y="604"/>
                      </a:lnTo>
                      <a:lnTo>
                        <a:pt x="374" y="608"/>
                      </a:lnTo>
                      <a:lnTo>
                        <a:pt x="378" y="612"/>
                      </a:lnTo>
                      <a:lnTo>
                        <a:pt x="378" y="616"/>
                      </a:lnTo>
                      <a:lnTo>
                        <a:pt x="380" y="622"/>
                      </a:lnTo>
                      <a:lnTo>
                        <a:pt x="378" y="628"/>
                      </a:lnTo>
                      <a:lnTo>
                        <a:pt x="376" y="636"/>
                      </a:lnTo>
                      <a:lnTo>
                        <a:pt x="376" y="636"/>
                      </a:lnTo>
                      <a:lnTo>
                        <a:pt x="364" y="668"/>
                      </a:lnTo>
                      <a:lnTo>
                        <a:pt x="360" y="680"/>
                      </a:lnTo>
                      <a:lnTo>
                        <a:pt x="354" y="684"/>
                      </a:lnTo>
                      <a:lnTo>
                        <a:pt x="354" y="684"/>
                      </a:lnTo>
                      <a:lnTo>
                        <a:pt x="348" y="692"/>
                      </a:lnTo>
                      <a:lnTo>
                        <a:pt x="344" y="702"/>
                      </a:lnTo>
                      <a:lnTo>
                        <a:pt x="338" y="716"/>
                      </a:lnTo>
                      <a:lnTo>
                        <a:pt x="338" y="716"/>
                      </a:lnTo>
                      <a:lnTo>
                        <a:pt x="336" y="720"/>
                      </a:lnTo>
                      <a:lnTo>
                        <a:pt x="334" y="734"/>
                      </a:lnTo>
                      <a:lnTo>
                        <a:pt x="336" y="748"/>
                      </a:lnTo>
                      <a:lnTo>
                        <a:pt x="338" y="754"/>
                      </a:lnTo>
                      <a:lnTo>
                        <a:pt x="342" y="760"/>
                      </a:lnTo>
                      <a:lnTo>
                        <a:pt x="342" y="760"/>
                      </a:lnTo>
                      <a:lnTo>
                        <a:pt x="348" y="764"/>
                      </a:lnTo>
                      <a:lnTo>
                        <a:pt x="356" y="768"/>
                      </a:lnTo>
                      <a:lnTo>
                        <a:pt x="364" y="768"/>
                      </a:lnTo>
                      <a:lnTo>
                        <a:pt x="364" y="768"/>
                      </a:lnTo>
                      <a:lnTo>
                        <a:pt x="372" y="764"/>
                      </a:lnTo>
                      <a:lnTo>
                        <a:pt x="378" y="758"/>
                      </a:lnTo>
                      <a:lnTo>
                        <a:pt x="386" y="746"/>
                      </a:lnTo>
                      <a:lnTo>
                        <a:pt x="390" y="730"/>
                      </a:lnTo>
                      <a:lnTo>
                        <a:pt x="390" y="730"/>
                      </a:lnTo>
                      <a:lnTo>
                        <a:pt x="398" y="700"/>
                      </a:lnTo>
                      <a:lnTo>
                        <a:pt x="406" y="678"/>
                      </a:lnTo>
                      <a:lnTo>
                        <a:pt x="412" y="662"/>
                      </a:lnTo>
                      <a:lnTo>
                        <a:pt x="412" y="662"/>
                      </a:lnTo>
                      <a:lnTo>
                        <a:pt x="414" y="660"/>
                      </a:lnTo>
                      <a:lnTo>
                        <a:pt x="418" y="658"/>
                      </a:lnTo>
                      <a:lnTo>
                        <a:pt x="428" y="654"/>
                      </a:lnTo>
                      <a:lnTo>
                        <a:pt x="434" y="654"/>
                      </a:lnTo>
                      <a:lnTo>
                        <a:pt x="444" y="656"/>
                      </a:lnTo>
                      <a:lnTo>
                        <a:pt x="444" y="656"/>
                      </a:lnTo>
                      <a:lnTo>
                        <a:pt x="454" y="660"/>
                      </a:lnTo>
                      <a:lnTo>
                        <a:pt x="456" y="660"/>
                      </a:lnTo>
                      <a:lnTo>
                        <a:pt x="456" y="662"/>
                      </a:lnTo>
                      <a:lnTo>
                        <a:pt x="454" y="662"/>
                      </a:lnTo>
                      <a:lnTo>
                        <a:pt x="456" y="662"/>
                      </a:lnTo>
                      <a:lnTo>
                        <a:pt x="456" y="662"/>
                      </a:lnTo>
                      <a:lnTo>
                        <a:pt x="462" y="660"/>
                      </a:lnTo>
                      <a:lnTo>
                        <a:pt x="466" y="658"/>
                      </a:lnTo>
                      <a:lnTo>
                        <a:pt x="470" y="654"/>
                      </a:lnTo>
                      <a:lnTo>
                        <a:pt x="470" y="654"/>
                      </a:lnTo>
                      <a:lnTo>
                        <a:pt x="474" y="652"/>
                      </a:lnTo>
                      <a:lnTo>
                        <a:pt x="478" y="648"/>
                      </a:lnTo>
                      <a:lnTo>
                        <a:pt x="482" y="648"/>
                      </a:lnTo>
                      <a:lnTo>
                        <a:pt x="482" y="648"/>
                      </a:lnTo>
                      <a:lnTo>
                        <a:pt x="492" y="648"/>
                      </a:lnTo>
                      <a:lnTo>
                        <a:pt x="498" y="650"/>
                      </a:lnTo>
                      <a:lnTo>
                        <a:pt x="498" y="650"/>
                      </a:lnTo>
                      <a:lnTo>
                        <a:pt x="500" y="650"/>
                      </a:lnTo>
                      <a:lnTo>
                        <a:pt x="504" y="652"/>
                      </a:lnTo>
                      <a:lnTo>
                        <a:pt x="510" y="650"/>
                      </a:lnTo>
                      <a:lnTo>
                        <a:pt x="514" y="648"/>
                      </a:lnTo>
                      <a:lnTo>
                        <a:pt x="516" y="644"/>
                      </a:lnTo>
                      <a:lnTo>
                        <a:pt x="516" y="644"/>
                      </a:lnTo>
                      <a:lnTo>
                        <a:pt x="520" y="632"/>
                      </a:lnTo>
                      <a:lnTo>
                        <a:pt x="522" y="620"/>
                      </a:lnTo>
                      <a:lnTo>
                        <a:pt x="522" y="606"/>
                      </a:lnTo>
                      <a:lnTo>
                        <a:pt x="530" y="582"/>
                      </a:lnTo>
                      <a:lnTo>
                        <a:pt x="530" y="572"/>
                      </a:lnTo>
                      <a:lnTo>
                        <a:pt x="544" y="570"/>
                      </a:lnTo>
                      <a:lnTo>
                        <a:pt x="550" y="534"/>
                      </a:lnTo>
                      <a:lnTo>
                        <a:pt x="556" y="474"/>
                      </a:lnTo>
                      <a:lnTo>
                        <a:pt x="558" y="398"/>
                      </a:lnTo>
                      <a:lnTo>
                        <a:pt x="558" y="340"/>
                      </a:lnTo>
                      <a:lnTo>
                        <a:pt x="558" y="340"/>
                      </a:lnTo>
                      <a:lnTo>
                        <a:pt x="560" y="332"/>
                      </a:lnTo>
                      <a:lnTo>
                        <a:pt x="562" y="322"/>
                      </a:lnTo>
                      <a:lnTo>
                        <a:pt x="562" y="308"/>
                      </a:lnTo>
                      <a:lnTo>
                        <a:pt x="562" y="308"/>
                      </a:lnTo>
                      <a:lnTo>
                        <a:pt x="560" y="300"/>
                      </a:lnTo>
                      <a:lnTo>
                        <a:pt x="562" y="296"/>
                      </a:lnTo>
                      <a:lnTo>
                        <a:pt x="564" y="294"/>
                      </a:lnTo>
                      <a:lnTo>
                        <a:pt x="568" y="294"/>
                      </a:lnTo>
                      <a:lnTo>
                        <a:pt x="568" y="306"/>
                      </a:lnTo>
                      <a:lnTo>
                        <a:pt x="570" y="338"/>
                      </a:lnTo>
                      <a:lnTo>
                        <a:pt x="574" y="348"/>
                      </a:lnTo>
                      <a:lnTo>
                        <a:pt x="570" y="362"/>
                      </a:lnTo>
                      <a:lnTo>
                        <a:pt x="574" y="384"/>
                      </a:lnTo>
                      <a:lnTo>
                        <a:pt x="576" y="390"/>
                      </a:lnTo>
                      <a:lnTo>
                        <a:pt x="580" y="422"/>
                      </a:lnTo>
                      <a:lnTo>
                        <a:pt x="586" y="422"/>
                      </a:lnTo>
                      <a:lnTo>
                        <a:pt x="586" y="428"/>
                      </a:lnTo>
                      <a:lnTo>
                        <a:pt x="582" y="432"/>
                      </a:lnTo>
                      <a:lnTo>
                        <a:pt x="586" y="448"/>
                      </a:lnTo>
                      <a:lnTo>
                        <a:pt x="590" y="472"/>
                      </a:lnTo>
                      <a:lnTo>
                        <a:pt x="602" y="490"/>
                      </a:lnTo>
                      <a:lnTo>
                        <a:pt x="620" y="500"/>
                      </a:lnTo>
                      <a:lnTo>
                        <a:pt x="620" y="486"/>
                      </a:lnTo>
                      <a:lnTo>
                        <a:pt x="624" y="498"/>
                      </a:lnTo>
                      <a:lnTo>
                        <a:pt x="636" y="484"/>
                      </a:lnTo>
                      <a:lnTo>
                        <a:pt x="642" y="462"/>
                      </a:lnTo>
                      <a:lnTo>
                        <a:pt x="638" y="438"/>
                      </a:lnTo>
                      <a:lnTo>
                        <a:pt x="636" y="424"/>
                      </a:lnTo>
                      <a:lnTo>
                        <a:pt x="632" y="420"/>
                      </a:lnTo>
                      <a:lnTo>
                        <a:pt x="630" y="416"/>
                      </a:lnTo>
                      <a:lnTo>
                        <a:pt x="636" y="412"/>
                      </a:lnTo>
                      <a:lnTo>
                        <a:pt x="630" y="382"/>
                      </a:lnTo>
                      <a:lnTo>
                        <a:pt x="628" y="376"/>
                      </a:lnTo>
                      <a:lnTo>
                        <a:pt x="626" y="354"/>
                      </a:lnTo>
                      <a:lnTo>
                        <a:pt x="618" y="340"/>
                      </a:lnTo>
                      <a:lnTo>
                        <a:pt x="618" y="330"/>
                      </a:lnTo>
                      <a:lnTo>
                        <a:pt x="610" y="300"/>
                      </a:lnTo>
                      <a:lnTo>
                        <a:pt x="606" y="288"/>
                      </a:lnTo>
                      <a:lnTo>
                        <a:pt x="606" y="288"/>
                      </a:lnTo>
                      <a:lnTo>
                        <a:pt x="610" y="286"/>
                      </a:lnTo>
                      <a:lnTo>
                        <a:pt x="612" y="288"/>
                      </a:lnTo>
                      <a:lnTo>
                        <a:pt x="616" y="292"/>
                      </a:lnTo>
                      <a:lnTo>
                        <a:pt x="618" y="298"/>
                      </a:lnTo>
                      <a:lnTo>
                        <a:pt x="618" y="298"/>
                      </a:lnTo>
                      <a:lnTo>
                        <a:pt x="622" y="312"/>
                      </a:lnTo>
                      <a:lnTo>
                        <a:pt x="626" y="322"/>
                      </a:lnTo>
                      <a:lnTo>
                        <a:pt x="632" y="328"/>
                      </a:lnTo>
                      <a:lnTo>
                        <a:pt x="652" y="384"/>
                      </a:lnTo>
                      <a:lnTo>
                        <a:pt x="678" y="454"/>
                      </a:lnTo>
                      <a:lnTo>
                        <a:pt x="702" y="508"/>
                      </a:lnTo>
                      <a:lnTo>
                        <a:pt x="720" y="540"/>
                      </a:lnTo>
                      <a:lnTo>
                        <a:pt x="732" y="540"/>
                      </a:lnTo>
                      <a:lnTo>
                        <a:pt x="736" y="548"/>
                      </a:lnTo>
                      <a:lnTo>
                        <a:pt x="752" y="568"/>
                      </a:lnTo>
                      <a:lnTo>
                        <a:pt x="752" y="568"/>
                      </a:lnTo>
                      <a:lnTo>
                        <a:pt x="756" y="582"/>
                      </a:lnTo>
                      <a:lnTo>
                        <a:pt x="762" y="592"/>
                      </a:lnTo>
                      <a:lnTo>
                        <a:pt x="768" y="602"/>
                      </a:lnTo>
                      <a:lnTo>
                        <a:pt x="768" y="602"/>
                      </a:lnTo>
                      <a:lnTo>
                        <a:pt x="774" y="604"/>
                      </a:lnTo>
                      <a:lnTo>
                        <a:pt x="776" y="606"/>
                      </a:lnTo>
                      <a:lnTo>
                        <a:pt x="784" y="604"/>
                      </a:lnTo>
                      <a:lnTo>
                        <a:pt x="788" y="602"/>
                      </a:lnTo>
                      <a:lnTo>
                        <a:pt x="790" y="602"/>
                      </a:lnTo>
                      <a:lnTo>
                        <a:pt x="790" y="602"/>
                      </a:lnTo>
                      <a:lnTo>
                        <a:pt x="794" y="598"/>
                      </a:lnTo>
                      <a:lnTo>
                        <a:pt x="804" y="594"/>
                      </a:lnTo>
                      <a:lnTo>
                        <a:pt x="804" y="594"/>
                      </a:lnTo>
                      <a:lnTo>
                        <a:pt x="808" y="594"/>
                      </a:lnTo>
                      <a:lnTo>
                        <a:pt x="812" y="594"/>
                      </a:lnTo>
                      <a:lnTo>
                        <a:pt x="816" y="596"/>
                      </a:lnTo>
                      <a:lnTo>
                        <a:pt x="816" y="596"/>
                      </a:lnTo>
                      <a:lnTo>
                        <a:pt x="820" y="598"/>
                      </a:lnTo>
                      <a:lnTo>
                        <a:pt x="826" y="600"/>
                      </a:lnTo>
                      <a:lnTo>
                        <a:pt x="832" y="600"/>
                      </a:lnTo>
                      <a:lnTo>
                        <a:pt x="832" y="600"/>
                      </a:lnTo>
                      <a:lnTo>
                        <a:pt x="836" y="600"/>
                      </a:lnTo>
                      <a:lnTo>
                        <a:pt x="834" y="598"/>
                      </a:lnTo>
                      <a:lnTo>
                        <a:pt x="832" y="598"/>
                      </a:lnTo>
                      <a:lnTo>
                        <a:pt x="834" y="596"/>
                      </a:lnTo>
                      <a:lnTo>
                        <a:pt x="842" y="590"/>
                      </a:lnTo>
                      <a:lnTo>
                        <a:pt x="842" y="590"/>
                      </a:lnTo>
                      <a:lnTo>
                        <a:pt x="850" y="586"/>
                      </a:lnTo>
                      <a:lnTo>
                        <a:pt x="856" y="582"/>
                      </a:lnTo>
                      <a:lnTo>
                        <a:pt x="866" y="582"/>
                      </a:lnTo>
                      <a:lnTo>
                        <a:pt x="872" y="584"/>
                      </a:lnTo>
                      <a:lnTo>
                        <a:pt x="874" y="586"/>
                      </a:lnTo>
                      <a:lnTo>
                        <a:pt x="874" y="586"/>
                      </a:lnTo>
                      <a:lnTo>
                        <a:pt x="886" y="598"/>
                      </a:lnTo>
                      <a:lnTo>
                        <a:pt x="898" y="616"/>
                      </a:lnTo>
                      <a:lnTo>
                        <a:pt x="916" y="642"/>
                      </a:lnTo>
                      <a:lnTo>
                        <a:pt x="916" y="642"/>
                      </a:lnTo>
                      <a:lnTo>
                        <a:pt x="926" y="656"/>
                      </a:lnTo>
                      <a:lnTo>
                        <a:pt x="934" y="664"/>
                      </a:lnTo>
                      <a:lnTo>
                        <a:pt x="944" y="668"/>
                      </a:lnTo>
                      <a:lnTo>
                        <a:pt x="952" y="670"/>
                      </a:lnTo>
                      <a:lnTo>
                        <a:pt x="958" y="668"/>
                      </a:lnTo>
                      <a:lnTo>
                        <a:pt x="964" y="666"/>
                      </a:lnTo>
                      <a:lnTo>
                        <a:pt x="968" y="660"/>
                      </a:lnTo>
                      <a:lnTo>
                        <a:pt x="972" y="654"/>
                      </a:lnTo>
                      <a:lnTo>
                        <a:pt x="972" y="654"/>
                      </a:lnTo>
                      <a:lnTo>
                        <a:pt x="974" y="648"/>
                      </a:lnTo>
                      <a:lnTo>
                        <a:pt x="974" y="642"/>
                      </a:lnTo>
                      <a:lnTo>
                        <a:pt x="970" y="628"/>
                      </a:lnTo>
                      <a:lnTo>
                        <a:pt x="964" y="616"/>
                      </a:lnTo>
                      <a:lnTo>
                        <a:pt x="962" y="612"/>
                      </a:lnTo>
                      <a:lnTo>
                        <a:pt x="962" y="612"/>
                      </a:lnTo>
                      <a:lnTo>
                        <a:pt x="952" y="600"/>
                      </a:lnTo>
                      <a:lnTo>
                        <a:pt x="944" y="592"/>
                      </a:lnTo>
                      <a:lnTo>
                        <a:pt x="936" y="588"/>
                      </a:lnTo>
                      <a:lnTo>
                        <a:pt x="936" y="588"/>
                      </a:lnTo>
                      <a:lnTo>
                        <a:pt x="928" y="584"/>
                      </a:lnTo>
                      <a:lnTo>
                        <a:pt x="920" y="576"/>
                      </a:lnTo>
                      <a:lnTo>
                        <a:pt x="900" y="550"/>
                      </a:lnTo>
                      <a:lnTo>
                        <a:pt x="900" y="550"/>
                      </a:lnTo>
                      <a:lnTo>
                        <a:pt x="894" y="542"/>
                      </a:lnTo>
                      <a:lnTo>
                        <a:pt x="892" y="536"/>
                      </a:lnTo>
                      <a:lnTo>
                        <a:pt x="890" y="530"/>
                      </a:lnTo>
                      <a:lnTo>
                        <a:pt x="890" y="526"/>
                      </a:lnTo>
                      <a:lnTo>
                        <a:pt x="892" y="520"/>
                      </a:lnTo>
                      <a:lnTo>
                        <a:pt x="894" y="516"/>
                      </a:lnTo>
                      <a:lnTo>
                        <a:pt x="894" y="516"/>
                      </a:lnTo>
                      <a:lnTo>
                        <a:pt x="894" y="514"/>
                      </a:lnTo>
                      <a:lnTo>
                        <a:pt x="898" y="510"/>
                      </a:lnTo>
                      <a:lnTo>
                        <a:pt x="904" y="508"/>
                      </a:lnTo>
                      <a:lnTo>
                        <a:pt x="912" y="506"/>
                      </a:lnTo>
                      <a:lnTo>
                        <a:pt x="912" y="506"/>
                      </a:lnTo>
                      <a:lnTo>
                        <a:pt x="918" y="504"/>
                      </a:lnTo>
                      <a:lnTo>
                        <a:pt x="920" y="500"/>
                      </a:lnTo>
                      <a:lnTo>
                        <a:pt x="924" y="496"/>
                      </a:lnTo>
                      <a:lnTo>
                        <a:pt x="924" y="496"/>
                      </a:lnTo>
                      <a:lnTo>
                        <a:pt x="924" y="490"/>
                      </a:lnTo>
                      <a:lnTo>
                        <a:pt x="924" y="482"/>
                      </a:lnTo>
                      <a:lnTo>
                        <a:pt x="920" y="472"/>
                      </a:lnTo>
                      <a:lnTo>
                        <a:pt x="920" y="472"/>
                      </a:lnTo>
                      <a:lnTo>
                        <a:pt x="920" y="468"/>
                      </a:lnTo>
                      <a:lnTo>
                        <a:pt x="920" y="460"/>
                      </a:lnTo>
                      <a:lnTo>
                        <a:pt x="920" y="456"/>
                      </a:lnTo>
                      <a:lnTo>
                        <a:pt x="924" y="452"/>
                      </a:lnTo>
                      <a:lnTo>
                        <a:pt x="926" y="448"/>
                      </a:lnTo>
                      <a:lnTo>
                        <a:pt x="932" y="446"/>
                      </a:lnTo>
                      <a:lnTo>
                        <a:pt x="932" y="446"/>
                      </a:lnTo>
                      <a:lnTo>
                        <a:pt x="938" y="446"/>
                      </a:lnTo>
                      <a:lnTo>
                        <a:pt x="942" y="442"/>
                      </a:lnTo>
                      <a:lnTo>
                        <a:pt x="950" y="436"/>
                      </a:lnTo>
                      <a:lnTo>
                        <a:pt x="952" y="432"/>
                      </a:lnTo>
                      <a:lnTo>
                        <a:pt x="952" y="428"/>
                      </a:lnTo>
                      <a:lnTo>
                        <a:pt x="952" y="412"/>
                      </a:lnTo>
                      <a:lnTo>
                        <a:pt x="952" y="412"/>
                      </a:lnTo>
                      <a:lnTo>
                        <a:pt x="948" y="402"/>
                      </a:lnTo>
                      <a:lnTo>
                        <a:pt x="950" y="394"/>
                      </a:lnTo>
                      <a:lnTo>
                        <a:pt x="952" y="392"/>
                      </a:lnTo>
                      <a:lnTo>
                        <a:pt x="956" y="388"/>
                      </a:lnTo>
                      <a:lnTo>
                        <a:pt x="956" y="388"/>
                      </a:lnTo>
                      <a:lnTo>
                        <a:pt x="958" y="386"/>
                      </a:lnTo>
                      <a:lnTo>
                        <a:pt x="962" y="382"/>
                      </a:lnTo>
                      <a:lnTo>
                        <a:pt x="964" y="374"/>
                      </a:lnTo>
                      <a:lnTo>
                        <a:pt x="962" y="366"/>
                      </a:lnTo>
                      <a:lnTo>
                        <a:pt x="954" y="344"/>
                      </a:lnTo>
                      <a:lnTo>
                        <a:pt x="944" y="332"/>
                      </a:lnTo>
                      <a:lnTo>
                        <a:pt x="934" y="318"/>
                      </a:lnTo>
                      <a:lnTo>
                        <a:pt x="930" y="310"/>
                      </a:lnTo>
                      <a:lnTo>
                        <a:pt x="930" y="302"/>
                      </a:lnTo>
                      <a:lnTo>
                        <a:pt x="884" y="252"/>
                      </a:lnTo>
                      <a:lnTo>
                        <a:pt x="884" y="252"/>
                      </a:lnTo>
                      <a:lnTo>
                        <a:pt x="884" y="250"/>
                      </a:lnTo>
                      <a:lnTo>
                        <a:pt x="882" y="248"/>
                      </a:lnTo>
                      <a:lnTo>
                        <a:pt x="876" y="244"/>
                      </a:lnTo>
                      <a:lnTo>
                        <a:pt x="866" y="238"/>
                      </a:lnTo>
                      <a:lnTo>
                        <a:pt x="850" y="228"/>
                      </a:lnTo>
                      <a:lnTo>
                        <a:pt x="792" y="204"/>
                      </a:lnTo>
                      <a:lnTo>
                        <a:pt x="800" y="202"/>
                      </a:lnTo>
                      <a:lnTo>
                        <a:pt x="834" y="194"/>
                      </a:lnTo>
                      <a:lnTo>
                        <a:pt x="860" y="190"/>
                      </a:lnTo>
                      <a:lnTo>
                        <a:pt x="888" y="186"/>
                      </a:lnTo>
                      <a:lnTo>
                        <a:pt x="914" y="178"/>
                      </a:lnTo>
                      <a:lnTo>
                        <a:pt x="914" y="178"/>
                      </a:lnTo>
                      <a:lnTo>
                        <a:pt x="924" y="172"/>
                      </a:lnTo>
                      <a:lnTo>
                        <a:pt x="932" y="166"/>
                      </a:lnTo>
                      <a:lnTo>
                        <a:pt x="936" y="160"/>
                      </a:lnTo>
                      <a:lnTo>
                        <a:pt x="936" y="160"/>
                      </a:lnTo>
                      <a:lnTo>
                        <a:pt x="942" y="148"/>
                      </a:lnTo>
                      <a:lnTo>
                        <a:pt x="952" y="130"/>
                      </a:lnTo>
                      <a:lnTo>
                        <a:pt x="952" y="130"/>
                      </a:lnTo>
                      <a:lnTo>
                        <a:pt x="958" y="118"/>
                      </a:lnTo>
                      <a:lnTo>
                        <a:pt x="960" y="110"/>
                      </a:lnTo>
                      <a:lnTo>
                        <a:pt x="962" y="104"/>
                      </a:lnTo>
                      <a:lnTo>
                        <a:pt x="962" y="104"/>
                      </a:lnTo>
                      <a:lnTo>
                        <a:pt x="962" y="94"/>
                      </a:lnTo>
                      <a:lnTo>
                        <a:pt x="964" y="88"/>
                      </a:lnTo>
                      <a:lnTo>
                        <a:pt x="966" y="84"/>
                      </a:lnTo>
                      <a:lnTo>
                        <a:pt x="966" y="84"/>
                      </a:lnTo>
                      <a:lnTo>
                        <a:pt x="970" y="78"/>
                      </a:lnTo>
                      <a:lnTo>
                        <a:pt x="974" y="68"/>
                      </a:lnTo>
                      <a:lnTo>
                        <a:pt x="974" y="58"/>
                      </a:lnTo>
                      <a:lnTo>
                        <a:pt x="974" y="54"/>
                      </a:lnTo>
                      <a:lnTo>
                        <a:pt x="972" y="50"/>
                      </a:lnTo>
                      <a:lnTo>
                        <a:pt x="972" y="50"/>
                      </a:lnTo>
                      <a:lnTo>
                        <a:pt x="970" y="48"/>
                      </a:lnTo>
                      <a:lnTo>
                        <a:pt x="970" y="44"/>
                      </a:lnTo>
                      <a:lnTo>
                        <a:pt x="970" y="38"/>
                      </a:lnTo>
                      <a:lnTo>
                        <a:pt x="974" y="30"/>
                      </a:lnTo>
                      <a:lnTo>
                        <a:pt x="974" y="30"/>
                      </a:lnTo>
                      <a:lnTo>
                        <a:pt x="978" y="24"/>
                      </a:lnTo>
                      <a:lnTo>
                        <a:pt x="980" y="20"/>
                      </a:lnTo>
                      <a:lnTo>
                        <a:pt x="982" y="18"/>
                      </a:lnTo>
                      <a:lnTo>
                        <a:pt x="980" y="16"/>
                      </a:lnTo>
                      <a:lnTo>
                        <a:pt x="980" y="16"/>
                      </a:lnTo>
                      <a:lnTo>
                        <a:pt x="978" y="14"/>
                      </a:lnTo>
                      <a:lnTo>
                        <a:pt x="978" y="10"/>
                      </a:lnTo>
                      <a:lnTo>
                        <a:pt x="976" y="0"/>
                      </a:lnTo>
                      <a:lnTo>
                        <a:pt x="676" y="0"/>
                      </a:lnTo>
                      <a:close/>
                      <a:moveTo>
                        <a:pt x="562" y="150"/>
                      </a:moveTo>
                      <a:lnTo>
                        <a:pt x="562" y="150"/>
                      </a:lnTo>
                      <a:lnTo>
                        <a:pt x="562" y="150"/>
                      </a:lnTo>
                      <a:lnTo>
                        <a:pt x="562" y="150"/>
                      </a:lnTo>
                      <a:lnTo>
                        <a:pt x="562" y="150"/>
                      </a:lnTo>
                      <a:close/>
                    </a:path>
                  </a:pathLst>
                </a:custGeom>
                <a:solidFill>
                  <a:schemeClr val="bg2">
                    <a:lumMod val="60000"/>
                    <a:lumOff val="40000"/>
                    <a:alpha val="72000"/>
                  </a:schemeClr>
                </a:solidFill>
                <a:ln>
                  <a:noFill/>
                </a:ln>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nvGrpSpPr>
              <p:cNvPr id="146" name="Group 63"/>
              <p:cNvGrpSpPr>
                <a:grpSpLocks noChangeAspect="1"/>
              </p:cNvGrpSpPr>
              <p:nvPr/>
            </p:nvGrpSpPr>
            <p:grpSpPr>
              <a:xfrm>
                <a:off x="8324137" y="990588"/>
                <a:ext cx="819855" cy="1066798"/>
                <a:chOff x="7315200" y="5334000"/>
                <a:chExt cx="1054100" cy="1371600"/>
              </a:xfrm>
              <a:solidFill>
                <a:schemeClr val="bg2">
                  <a:lumMod val="50000"/>
                  <a:lumOff val="50000"/>
                  <a:alpha val="18000"/>
                </a:schemeClr>
              </a:solidFill>
            </p:grpSpPr>
            <p:sp>
              <p:nvSpPr>
                <p:cNvPr id="147" name="Freeform 70"/>
                <p:cNvSpPr>
                  <a:spLocks/>
                </p:cNvSpPr>
                <p:nvPr/>
              </p:nvSpPr>
              <p:spPr bwMode="auto">
                <a:xfrm>
                  <a:off x="7810500" y="5715000"/>
                  <a:ext cx="241300" cy="158750"/>
                </a:xfrm>
                <a:custGeom>
                  <a:avLst/>
                  <a:gdLst>
                    <a:gd name="T0" fmla="*/ 152 w 152"/>
                    <a:gd name="T1" fmla="*/ 100 h 100"/>
                    <a:gd name="T2" fmla="*/ 152 w 152"/>
                    <a:gd name="T3" fmla="*/ 100 h 100"/>
                    <a:gd name="T4" fmla="*/ 152 w 152"/>
                    <a:gd name="T5" fmla="*/ 100 h 100"/>
                    <a:gd name="T6" fmla="*/ 152 w 152"/>
                    <a:gd name="T7" fmla="*/ 100 h 100"/>
                    <a:gd name="T8" fmla="*/ 138 w 152"/>
                    <a:gd name="T9" fmla="*/ 90 h 100"/>
                    <a:gd name="T10" fmla="*/ 34 w 152"/>
                    <a:gd name="T11" fmla="*/ 18 h 100"/>
                    <a:gd name="T12" fmla="*/ 34 w 152"/>
                    <a:gd name="T13" fmla="*/ 18 h 100"/>
                    <a:gd name="T14" fmla="*/ 16 w 152"/>
                    <a:gd name="T15" fmla="*/ 6 h 100"/>
                    <a:gd name="T16" fmla="*/ 16 w 152"/>
                    <a:gd name="T17" fmla="*/ 6 h 100"/>
                    <a:gd name="T18" fmla="*/ 10 w 152"/>
                    <a:gd name="T19" fmla="*/ 2 h 100"/>
                    <a:gd name="T20" fmla="*/ 4 w 152"/>
                    <a:gd name="T21" fmla="*/ 0 h 100"/>
                    <a:gd name="T22" fmla="*/ 4 w 152"/>
                    <a:gd name="T23" fmla="*/ 0 h 100"/>
                    <a:gd name="T24" fmla="*/ 0 w 152"/>
                    <a:gd name="T25" fmla="*/ 0 h 100"/>
                    <a:gd name="T26" fmla="*/ 0 w 152"/>
                    <a:gd name="T27" fmla="*/ 2 h 100"/>
                    <a:gd name="T28" fmla="*/ 0 w 152"/>
                    <a:gd name="T29" fmla="*/ 2 h 100"/>
                    <a:gd name="T30" fmla="*/ 4 w 152"/>
                    <a:gd name="T31" fmla="*/ 6 h 100"/>
                    <a:gd name="T32" fmla="*/ 8 w 152"/>
                    <a:gd name="T33" fmla="*/ 8 h 100"/>
                    <a:gd name="T34" fmla="*/ 8 w 152"/>
                    <a:gd name="T35" fmla="*/ 8 h 100"/>
                    <a:gd name="T36" fmla="*/ 24 w 152"/>
                    <a:gd name="T37" fmla="*/ 18 h 100"/>
                    <a:gd name="T38" fmla="*/ 138 w 152"/>
                    <a:gd name="T39" fmla="*/ 92 h 100"/>
                    <a:gd name="T40" fmla="*/ 138 w 152"/>
                    <a:gd name="T41" fmla="*/ 92 h 100"/>
                    <a:gd name="T42" fmla="*/ 152 w 152"/>
                    <a:gd name="T43" fmla="*/ 100 h 100"/>
                    <a:gd name="T44" fmla="*/ 152 w 152"/>
                    <a:gd name="T45" fmla="*/ 10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2" h="100">
                      <a:moveTo>
                        <a:pt x="152" y="100"/>
                      </a:moveTo>
                      <a:lnTo>
                        <a:pt x="152" y="100"/>
                      </a:lnTo>
                      <a:lnTo>
                        <a:pt x="152" y="100"/>
                      </a:lnTo>
                      <a:lnTo>
                        <a:pt x="152" y="100"/>
                      </a:lnTo>
                      <a:lnTo>
                        <a:pt x="138" y="90"/>
                      </a:lnTo>
                      <a:lnTo>
                        <a:pt x="34" y="18"/>
                      </a:lnTo>
                      <a:lnTo>
                        <a:pt x="34" y="18"/>
                      </a:lnTo>
                      <a:lnTo>
                        <a:pt x="16" y="6"/>
                      </a:lnTo>
                      <a:lnTo>
                        <a:pt x="16" y="6"/>
                      </a:lnTo>
                      <a:lnTo>
                        <a:pt x="10" y="2"/>
                      </a:lnTo>
                      <a:lnTo>
                        <a:pt x="4" y="0"/>
                      </a:lnTo>
                      <a:lnTo>
                        <a:pt x="4" y="0"/>
                      </a:lnTo>
                      <a:lnTo>
                        <a:pt x="0" y="0"/>
                      </a:lnTo>
                      <a:lnTo>
                        <a:pt x="0" y="2"/>
                      </a:lnTo>
                      <a:lnTo>
                        <a:pt x="0" y="2"/>
                      </a:lnTo>
                      <a:lnTo>
                        <a:pt x="4" y="6"/>
                      </a:lnTo>
                      <a:lnTo>
                        <a:pt x="8" y="8"/>
                      </a:lnTo>
                      <a:lnTo>
                        <a:pt x="8" y="8"/>
                      </a:lnTo>
                      <a:lnTo>
                        <a:pt x="24" y="18"/>
                      </a:lnTo>
                      <a:lnTo>
                        <a:pt x="138" y="92"/>
                      </a:lnTo>
                      <a:lnTo>
                        <a:pt x="138" y="92"/>
                      </a:lnTo>
                      <a:lnTo>
                        <a:pt x="152" y="100"/>
                      </a:lnTo>
                      <a:lnTo>
                        <a:pt x="152" y="1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8" name="Freeform 71"/>
                <p:cNvSpPr>
                  <a:spLocks/>
                </p:cNvSpPr>
                <p:nvPr/>
              </p:nvSpPr>
              <p:spPr bwMode="auto">
                <a:xfrm>
                  <a:off x="8054975" y="5880100"/>
                  <a:ext cx="0" cy="0"/>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9" name="Freeform 72"/>
                <p:cNvSpPr>
                  <a:spLocks/>
                </p:cNvSpPr>
                <p:nvPr/>
              </p:nvSpPr>
              <p:spPr bwMode="auto">
                <a:xfrm>
                  <a:off x="8064500" y="5584825"/>
                  <a:ext cx="53975" cy="285750"/>
                </a:xfrm>
                <a:custGeom>
                  <a:avLst/>
                  <a:gdLst>
                    <a:gd name="T0" fmla="*/ 0 w 34"/>
                    <a:gd name="T1" fmla="*/ 178 h 180"/>
                    <a:gd name="T2" fmla="*/ 0 w 34"/>
                    <a:gd name="T3" fmla="*/ 178 h 180"/>
                    <a:gd name="T4" fmla="*/ 4 w 34"/>
                    <a:gd name="T5" fmla="*/ 162 h 180"/>
                    <a:gd name="T6" fmla="*/ 28 w 34"/>
                    <a:gd name="T7" fmla="*/ 30 h 180"/>
                    <a:gd name="T8" fmla="*/ 28 w 34"/>
                    <a:gd name="T9" fmla="*/ 30 h 180"/>
                    <a:gd name="T10" fmla="*/ 34 w 34"/>
                    <a:gd name="T11" fmla="*/ 10 h 180"/>
                    <a:gd name="T12" fmla="*/ 34 w 34"/>
                    <a:gd name="T13" fmla="*/ 10 h 180"/>
                    <a:gd name="T14" fmla="*/ 34 w 34"/>
                    <a:gd name="T15" fmla="*/ 6 h 180"/>
                    <a:gd name="T16" fmla="*/ 34 w 34"/>
                    <a:gd name="T17" fmla="*/ 2 h 180"/>
                    <a:gd name="T18" fmla="*/ 34 w 34"/>
                    <a:gd name="T19" fmla="*/ 2 h 180"/>
                    <a:gd name="T20" fmla="*/ 32 w 34"/>
                    <a:gd name="T21" fmla="*/ 0 h 180"/>
                    <a:gd name="T22" fmla="*/ 30 w 34"/>
                    <a:gd name="T23" fmla="*/ 2 h 180"/>
                    <a:gd name="T24" fmla="*/ 30 w 34"/>
                    <a:gd name="T25" fmla="*/ 2 h 180"/>
                    <a:gd name="T26" fmla="*/ 28 w 34"/>
                    <a:gd name="T27" fmla="*/ 8 h 180"/>
                    <a:gd name="T28" fmla="*/ 26 w 34"/>
                    <a:gd name="T29" fmla="*/ 14 h 180"/>
                    <a:gd name="T30" fmla="*/ 26 w 34"/>
                    <a:gd name="T31" fmla="*/ 14 h 180"/>
                    <a:gd name="T32" fmla="*/ 22 w 34"/>
                    <a:gd name="T33" fmla="*/ 38 h 180"/>
                    <a:gd name="T34" fmla="*/ 2 w 34"/>
                    <a:gd name="T35" fmla="*/ 162 h 180"/>
                    <a:gd name="T36" fmla="*/ 2 w 34"/>
                    <a:gd name="T37" fmla="*/ 162 h 180"/>
                    <a:gd name="T38" fmla="*/ 0 w 34"/>
                    <a:gd name="T39" fmla="*/ 178 h 180"/>
                    <a:gd name="T40" fmla="*/ 0 w 34"/>
                    <a:gd name="T41" fmla="*/ 178 h 180"/>
                    <a:gd name="T42" fmla="*/ 0 w 34"/>
                    <a:gd name="T43" fmla="*/ 180 h 180"/>
                    <a:gd name="T44" fmla="*/ 0 w 34"/>
                    <a:gd name="T45" fmla="*/ 180 h 180"/>
                    <a:gd name="T46" fmla="*/ 0 w 34"/>
                    <a:gd name="T47" fmla="*/ 178 h 180"/>
                    <a:gd name="T48" fmla="*/ 0 w 34"/>
                    <a:gd name="T49" fmla="*/ 178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4" h="180">
                      <a:moveTo>
                        <a:pt x="0" y="178"/>
                      </a:moveTo>
                      <a:lnTo>
                        <a:pt x="0" y="178"/>
                      </a:lnTo>
                      <a:lnTo>
                        <a:pt x="4" y="162"/>
                      </a:lnTo>
                      <a:lnTo>
                        <a:pt x="28" y="30"/>
                      </a:lnTo>
                      <a:lnTo>
                        <a:pt x="28" y="30"/>
                      </a:lnTo>
                      <a:lnTo>
                        <a:pt x="34" y="10"/>
                      </a:lnTo>
                      <a:lnTo>
                        <a:pt x="34" y="10"/>
                      </a:lnTo>
                      <a:lnTo>
                        <a:pt x="34" y="6"/>
                      </a:lnTo>
                      <a:lnTo>
                        <a:pt x="34" y="2"/>
                      </a:lnTo>
                      <a:lnTo>
                        <a:pt x="34" y="2"/>
                      </a:lnTo>
                      <a:lnTo>
                        <a:pt x="32" y="0"/>
                      </a:lnTo>
                      <a:lnTo>
                        <a:pt x="30" y="2"/>
                      </a:lnTo>
                      <a:lnTo>
                        <a:pt x="30" y="2"/>
                      </a:lnTo>
                      <a:lnTo>
                        <a:pt x="28" y="8"/>
                      </a:lnTo>
                      <a:lnTo>
                        <a:pt x="26" y="14"/>
                      </a:lnTo>
                      <a:lnTo>
                        <a:pt x="26" y="14"/>
                      </a:lnTo>
                      <a:lnTo>
                        <a:pt x="22" y="38"/>
                      </a:lnTo>
                      <a:lnTo>
                        <a:pt x="2" y="162"/>
                      </a:lnTo>
                      <a:lnTo>
                        <a:pt x="2" y="162"/>
                      </a:lnTo>
                      <a:lnTo>
                        <a:pt x="0" y="178"/>
                      </a:lnTo>
                      <a:lnTo>
                        <a:pt x="0" y="178"/>
                      </a:lnTo>
                      <a:lnTo>
                        <a:pt x="0" y="180"/>
                      </a:lnTo>
                      <a:lnTo>
                        <a:pt x="0" y="180"/>
                      </a:lnTo>
                      <a:lnTo>
                        <a:pt x="0" y="178"/>
                      </a:lnTo>
                      <a:lnTo>
                        <a:pt x="0" y="17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0" name="Freeform 73"/>
                <p:cNvSpPr>
                  <a:spLocks noEditPoints="1"/>
                </p:cNvSpPr>
                <p:nvPr/>
              </p:nvSpPr>
              <p:spPr bwMode="auto">
                <a:xfrm>
                  <a:off x="7315200" y="5334000"/>
                  <a:ext cx="1054100" cy="1371600"/>
                </a:xfrm>
                <a:custGeom>
                  <a:avLst/>
                  <a:gdLst>
                    <a:gd name="T0" fmla="*/ 582 w 664"/>
                    <a:gd name="T1" fmla="*/ 488 h 864"/>
                    <a:gd name="T2" fmla="*/ 664 w 664"/>
                    <a:gd name="T3" fmla="*/ 356 h 864"/>
                    <a:gd name="T4" fmla="*/ 664 w 664"/>
                    <a:gd name="T5" fmla="*/ 0 h 864"/>
                    <a:gd name="T6" fmla="*/ 608 w 664"/>
                    <a:gd name="T7" fmla="*/ 50 h 864"/>
                    <a:gd name="T8" fmla="*/ 548 w 664"/>
                    <a:gd name="T9" fmla="*/ 146 h 864"/>
                    <a:gd name="T10" fmla="*/ 508 w 664"/>
                    <a:gd name="T11" fmla="*/ 294 h 864"/>
                    <a:gd name="T12" fmla="*/ 498 w 664"/>
                    <a:gd name="T13" fmla="*/ 358 h 864"/>
                    <a:gd name="T14" fmla="*/ 490 w 664"/>
                    <a:gd name="T15" fmla="*/ 342 h 864"/>
                    <a:gd name="T16" fmla="*/ 476 w 664"/>
                    <a:gd name="T17" fmla="*/ 338 h 864"/>
                    <a:gd name="T18" fmla="*/ 472 w 664"/>
                    <a:gd name="T19" fmla="*/ 338 h 864"/>
                    <a:gd name="T20" fmla="*/ 464 w 664"/>
                    <a:gd name="T21" fmla="*/ 338 h 864"/>
                    <a:gd name="T22" fmla="*/ 464 w 664"/>
                    <a:gd name="T23" fmla="*/ 344 h 864"/>
                    <a:gd name="T24" fmla="*/ 454 w 664"/>
                    <a:gd name="T25" fmla="*/ 350 h 864"/>
                    <a:gd name="T26" fmla="*/ 458 w 664"/>
                    <a:gd name="T27" fmla="*/ 362 h 864"/>
                    <a:gd name="T28" fmla="*/ 456 w 664"/>
                    <a:gd name="T29" fmla="*/ 376 h 864"/>
                    <a:gd name="T30" fmla="*/ 336 w 664"/>
                    <a:gd name="T31" fmla="*/ 294 h 864"/>
                    <a:gd name="T32" fmla="*/ 204 w 664"/>
                    <a:gd name="T33" fmla="*/ 246 h 864"/>
                    <a:gd name="T34" fmla="*/ 116 w 664"/>
                    <a:gd name="T35" fmla="*/ 242 h 864"/>
                    <a:gd name="T36" fmla="*/ 8 w 664"/>
                    <a:gd name="T37" fmla="*/ 282 h 864"/>
                    <a:gd name="T38" fmla="*/ 28 w 664"/>
                    <a:gd name="T39" fmla="*/ 358 h 864"/>
                    <a:gd name="T40" fmla="*/ 46 w 664"/>
                    <a:gd name="T41" fmla="*/ 368 h 864"/>
                    <a:gd name="T42" fmla="*/ 64 w 664"/>
                    <a:gd name="T43" fmla="*/ 380 h 864"/>
                    <a:gd name="T44" fmla="*/ 92 w 664"/>
                    <a:gd name="T45" fmla="*/ 390 h 864"/>
                    <a:gd name="T46" fmla="*/ 112 w 664"/>
                    <a:gd name="T47" fmla="*/ 406 h 864"/>
                    <a:gd name="T48" fmla="*/ 130 w 664"/>
                    <a:gd name="T49" fmla="*/ 430 h 864"/>
                    <a:gd name="T50" fmla="*/ 142 w 664"/>
                    <a:gd name="T51" fmla="*/ 438 h 864"/>
                    <a:gd name="T52" fmla="*/ 152 w 664"/>
                    <a:gd name="T53" fmla="*/ 456 h 864"/>
                    <a:gd name="T54" fmla="*/ 170 w 664"/>
                    <a:gd name="T55" fmla="*/ 474 h 864"/>
                    <a:gd name="T56" fmla="*/ 186 w 664"/>
                    <a:gd name="T57" fmla="*/ 490 h 864"/>
                    <a:gd name="T58" fmla="*/ 224 w 664"/>
                    <a:gd name="T59" fmla="*/ 516 h 864"/>
                    <a:gd name="T60" fmla="*/ 268 w 664"/>
                    <a:gd name="T61" fmla="*/ 512 h 864"/>
                    <a:gd name="T62" fmla="*/ 350 w 664"/>
                    <a:gd name="T63" fmla="*/ 482 h 864"/>
                    <a:gd name="T64" fmla="*/ 302 w 664"/>
                    <a:gd name="T65" fmla="*/ 566 h 864"/>
                    <a:gd name="T66" fmla="*/ 302 w 664"/>
                    <a:gd name="T67" fmla="*/ 586 h 864"/>
                    <a:gd name="T68" fmla="*/ 344 w 664"/>
                    <a:gd name="T69" fmla="*/ 630 h 864"/>
                    <a:gd name="T70" fmla="*/ 384 w 664"/>
                    <a:gd name="T71" fmla="*/ 646 h 864"/>
                    <a:gd name="T72" fmla="*/ 404 w 664"/>
                    <a:gd name="T73" fmla="*/ 662 h 864"/>
                    <a:gd name="T74" fmla="*/ 434 w 664"/>
                    <a:gd name="T75" fmla="*/ 676 h 864"/>
                    <a:gd name="T76" fmla="*/ 460 w 664"/>
                    <a:gd name="T77" fmla="*/ 704 h 864"/>
                    <a:gd name="T78" fmla="*/ 472 w 664"/>
                    <a:gd name="T79" fmla="*/ 740 h 864"/>
                    <a:gd name="T80" fmla="*/ 460 w 664"/>
                    <a:gd name="T81" fmla="*/ 788 h 864"/>
                    <a:gd name="T82" fmla="*/ 452 w 664"/>
                    <a:gd name="T83" fmla="*/ 824 h 864"/>
                    <a:gd name="T84" fmla="*/ 466 w 664"/>
                    <a:gd name="T85" fmla="*/ 864 h 864"/>
                    <a:gd name="T86" fmla="*/ 476 w 664"/>
                    <a:gd name="T87" fmla="*/ 860 h 864"/>
                    <a:gd name="T88" fmla="*/ 492 w 664"/>
                    <a:gd name="T89" fmla="*/ 792 h 864"/>
                    <a:gd name="T90" fmla="*/ 506 w 664"/>
                    <a:gd name="T91" fmla="*/ 770 h 864"/>
                    <a:gd name="T92" fmla="*/ 520 w 664"/>
                    <a:gd name="T93" fmla="*/ 726 h 864"/>
                    <a:gd name="T94" fmla="*/ 504 w 664"/>
                    <a:gd name="T95" fmla="*/ 578 h 864"/>
                    <a:gd name="T96" fmla="*/ 494 w 664"/>
                    <a:gd name="T97" fmla="*/ 502 h 864"/>
                    <a:gd name="T98" fmla="*/ 518 w 664"/>
                    <a:gd name="T99" fmla="*/ 508 h 864"/>
                    <a:gd name="T100" fmla="*/ 542 w 664"/>
                    <a:gd name="T101" fmla="*/ 568 h 864"/>
                    <a:gd name="T102" fmla="*/ 570 w 664"/>
                    <a:gd name="T103" fmla="*/ 620 h 864"/>
                    <a:gd name="T104" fmla="*/ 598 w 664"/>
                    <a:gd name="T105" fmla="*/ 590 h 864"/>
                    <a:gd name="T106" fmla="*/ 582 w 664"/>
                    <a:gd name="T107" fmla="*/ 548 h 864"/>
                    <a:gd name="T108" fmla="*/ 550 w 664"/>
                    <a:gd name="T109" fmla="*/ 484 h 864"/>
                    <a:gd name="T110" fmla="*/ 566 w 664"/>
                    <a:gd name="T111" fmla="*/ 472 h 864"/>
                    <a:gd name="T112" fmla="*/ 466 w 664"/>
                    <a:gd name="T113" fmla="*/ 344 h 8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64" h="864">
                      <a:moveTo>
                        <a:pt x="566" y="472"/>
                      </a:moveTo>
                      <a:lnTo>
                        <a:pt x="566" y="472"/>
                      </a:lnTo>
                      <a:lnTo>
                        <a:pt x="568" y="472"/>
                      </a:lnTo>
                      <a:lnTo>
                        <a:pt x="572" y="476"/>
                      </a:lnTo>
                      <a:lnTo>
                        <a:pt x="582" y="488"/>
                      </a:lnTo>
                      <a:lnTo>
                        <a:pt x="612" y="532"/>
                      </a:lnTo>
                      <a:lnTo>
                        <a:pt x="660" y="604"/>
                      </a:lnTo>
                      <a:lnTo>
                        <a:pt x="660" y="604"/>
                      </a:lnTo>
                      <a:lnTo>
                        <a:pt x="664" y="608"/>
                      </a:lnTo>
                      <a:lnTo>
                        <a:pt x="664" y="356"/>
                      </a:lnTo>
                      <a:lnTo>
                        <a:pt x="664" y="356"/>
                      </a:lnTo>
                      <a:lnTo>
                        <a:pt x="650" y="354"/>
                      </a:lnTo>
                      <a:lnTo>
                        <a:pt x="650" y="354"/>
                      </a:lnTo>
                      <a:lnTo>
                        <a:pt x="664" y="346"/>
                      </a:lnTo>
                      <a:lnTo>
                        <a:pt x="664" y="0"/>
                      </a:lnTo>
                      <a:lnTo>
                        <a:pt x="664" y="0"/>
                      </a:lnTo>
                      <a:lnTo>
                        <a:pt x="638" y="20"/>
                      </a:lnTo>
                      <a:lnTo>
                        <a:pt x="624" y="34"/>
                      </a:lnTo>
                      <a:lnTo>
                        <a:pt x="608" y="50"/>
                      </a:lnTo>
                      <a:lnTo>
                        <a:pt x="608" y="50"/>
                      </a:lnTo>
                      <a:lnTo>
                        <a:pt x="594" y="68"/>
                      </a:lnTo>
                      <a:lnTo>
                        <a:pt x="580" y="86"/>
                      </a:lnTo>
                      <a:lnTo>
                        <a:pt x="568" y="104"/>
                      </a:lnTo>
                      <a:lnTo>
                        <a:pt x="558" y="124"/>
                      </a:lnTo>
                      <a:lnTo>
                        <a:pt x="548" y="146"/>
                      </a:lnTo>
                      <a:lnTo>
                        <a:pt x="540" y="166"/>
                      </a:lnTo>
                      <a:lnTo>
                        <a:pt x="524" y="214"/>
                      </a:lnTo>
                      <a:lnTo>
                        <a:pt x="524" y="214"/>
                      </a:lnTo>
                      <a:lnTo>
                        <a:pt x="514" y="254"/>
                      </a:lnTo>
                      <a:lnTo>
                        <a:pt x="508" y="294"/>
                      </a:lnTo>
                      <a:lnTo>
                        <a:pt x="504" y="330"/>
                      </a:lnTo>
                      <a:lnTo>
                        <a:pt x="502" y="356"/>
                      </a:lnTo>
                      <a:lnTo>
                        <a:pt x="502" y="356"/>
                      </a:lnTo>
                      <a:lnTo>
                        <a:pt x="498" y="358"/>
                      </a:lnTo>
                      <a:lnTo>
                        <a:pt x="498" y="358"/>
                      </a:lnTo>
                      <a:lnTo>
                        <a:pt x="490" y="350"/>
                      </a:lnTo>
                      <a:lnTo>
                        <a:pt x="490" y="350"/>
                      </a:lnTo>
                      <a:lnTo>
                        <a:pt x="490" y="346"/>
                      </a:lnTo>
                      <a:lnTo>
                        <a:pt x="490" y="342"/>
                      </a:lnTo>
                      <a:lnTo>
                        <a:pt x="490" y="342"/>
                      </a:lnTo>
                      <a:lnTo>
                        <a:pt x="488" y="340"/>
                      </a:lnTo>
                      <a:lnTo>
                        <a:pt x="484" y="338"/>
                      </a:lnTo>
                      <a:lnTo>
                        <a:pt x="480" y="336"/>
                      </a:lnTo>
                      <a:lnTo>
                        <a:pt x="476" y="338"/>
                      </a:lnTo>
                      <a:lnTo>
                        <a:pt x="476" y="338"/>
                      </a:lnTo>
                      <a:lnTo>
                        <a:pt x="476" y="338"/>
                      </a:lnTo>
                      <a:lnTo>
                        <a:pt x="476" y="336"/>
                      </a:lnTo>
                      <a:lnTo>
                        <a:pt x="474" y="336"/>
                      </a:lnTo>
                      <a:lnTo>
                        <a:pt x="472" y="338"/>
                      </a:lnTo>
                      <a:lnTo>
                        <a:pt x="472" y="338"/>
                      </a:lnTo>
                      <a:lnTo>
                        <a:pt x="468" y="336"/>
                      </a:lnTo>
                      <a:lnTo>
                        <a:pt x="468" y="336"/>
                      </a:lnTo>
                      <a:lnTo>
                        <a:pt x="468" y="336"/>
                      </a:lnTo>
                      <a:lnTo>
                        <a:pt x="466" y="338"/>
                      </a:lnTo>
                      <a:lnTo>
                        <a:pt x="464" y="338"/>
                      </a:lnTo>
                      <a:lnTo>
                        <a:pt x="464" y="340"/>
                      </a:lnTo>
                      <a:lnTo>
                        <a:pt x="462" y="340"/>
                      </a:lnTo>
                      <a:lnTo>
                        <a:pt x="462" y="342"/>
                      </a:lnTo>
                      <a:lnTo>
                        <a:pt x="464" y="344"/>
                      </a:lnTo>
                      <a:lnTo>
                        <a:pt x="464" y="344"/>
                      </a:lnTo>
                      <a:lnTo>
                        <a:pt x="464" y="344"/>
                      </a:lnTo>
                      <a:lnTo>
                        <a:pt x="460" y="344"/>
                      </a:lnTo>
                      <a:lnTo>
                        <a:pt x="460" y="344"/>
                      </a:lnTo>
                      <a:lnTo>
                        <a:pt x="456" y="346"/>
                      </a:lnTo>
                      <a:lnTo>
                        <a:pt x="454" y="350"/>
                      </a:lnTo>
                      <a:lnTo>
                        <a:pt x="454" y="354"/>
                      </a:lnTo>
                      <a:lnTo>
                        <a:pt x="456" y="358"/>
                      </a:lnTo>
                      <a:lnTo>
                        <a:pt x="456" y="358"/>
                      </a:lnTo>
                      <a:lnTo>
                        <a:pt x="458" y="362"/>
                      </a:lnTo>
                      <a:lnTo>
                        <a:pt x="458" y="362"/>
                      </a:lnTo>
                      <a:lnTo>
                        <a:pt x="458" y="370"/>
                      </a:lnTo>
                      <a:lnTo>
                        <a:pt x="458" y="374"/>
                      </a:lnTo>
                      <a:lnTo>
                        <a:pt x="458" y="374"/>
                      </a:lnTo>
                      <a:lnTo>
                        <a:pt x="456" y="376"/>
                      </a:lnTo>
                      <a:lnTo>
                        <a:pt x="456" y="376"/>
                      </a:lnTo>
                      <a:lnTo>
                        <a:pt x="434" y="360"/>
                      </a:lnTo>
                      <a:lnTo>
                        <a:pt x="406" y="338"/>
                      </a:lnTo>
                      <a:lnTo>
                        <a:pt x="372" y="314"/>
                      </a:lnTo>
                      <a:lnTo>
                        <a:pt x="336" y="294"/>
                      </a:lnTo>
                      <a:lnTo>
                        <a:pt x="336" y="294"/>
                      </a:lnTo>
                      <a:lnTo>
                        <a:pt x="292" y="272"/>
                      </a:lnTo>
                      <a:lnTo>
                        <a:pt x="270" y="264"/>
                      </a:lnTo>
                      <a:lnTo>
                        <a:pt x="248" y="256"/>
                      </a:lnTo>
                      <a:lnTo>
                        <a:pt x="226" y="250"/>
                      </a:lnTo>
                      <a:lnTo>
                        <a:pt x="204" y="246"/>
                      </a:lnTo>
                      <a:lnTo>
                        <a:pt x="182" y="244"/>
                      </a:lnTo>
                      <a:lnTo>
                        <a:pt x="160" y="242"/>
                      </a:lnTo>
                      <a:lnTo>
                        <a:pt x="160" y="242"/>
                      </a:lnTo>
                      <a:lnTo>
                        <a:pt x="138" y="242"/>
                      </a:lnTo>
                      <a:lnTo>
                        <a:pt x="116" y="242"/>
                      </a:lnTo>
                      <a:lnTo>
                        <a:pt x="84" y="248"/>
                      </a:lnTo>
                      <a:lnTo>
                        <a:pt x="62" y="252"/>
                      </a:lnTo>
                      <a:lnTo>
                        <a:pt x="56" y="256"/>
                      </a:lnTo>
                      <a:lnTo>
                        <a:pt x="30" y="266"/>
                      </a:lnTo>
                      <a:lnTo>
                        <a:pt x="8" y="282"/>
                      </a:lnTo>
                      <a:lnTo>
                        <a:pt x="0" y="296"/>
                      </a:lnTo>
                      <a:lnTo>
                        <a:pt x="0" y="324"/>
                      </a:lnTo>
                      <a:lnTo>
                        <a:pt x="2" y="330"/>
                      </a:lnTo>
                      <a:lnTo>
                        <a:pt x="14" y="344"/>
                      </a:lnTo>
                      <a:lnTo>
                        <a:pt x="28" y="358"/>
                      </a:lnTo>
                      <a:lnTo>
                        <a:pt x="28" y="358"/>
                      </a:lnTo>
                      <a:lnTo>
                        <a:pt x="36" y="364"/>
                      </a:lnTo>
                      <a:lnTo>
                        <a:pt x="42" y="366"/>
                      </a:lnTo>
                      <a:lnTo>
                        <a:pt x="46" y="368"/>
                      </a:lnTo>
                      <a:lnTo>
                        <a:pt x="46" y="368"/>
                      </a:lnTo>
                      <a:lnTo>
                        <a:pt x="52" y="368"/>
                      </a:lnTo>
                      <a:lnTo>
                        <a:pt x="56" y="372"/>
                      </a:lnTo>
                      <a:lnTo>
                        <a:pt x="60" y="376"/>
                      </a:lnTo>
                      <a:lnTo>
                        <a:pt x="60" y="376"/>
                      </a:lnTo>
                      <a:lnTo>
                        <a:pt x="64" y="380"/>
                      </a:lnTo>
                      <a:lnTo>
                        <a:pt x="70" y="384"/>
                      </a:lnTo>
                      <a:lnTo>
                        <a:pt x="78" y="386"/>
                      </a:lnTo>
                      <a:lnTo>
                        <a:pt x="78" y="386"/>
                      </a:lnTo>
                      <a:lnTo>
                        <a:pt x="84" y="386"/>
                      </a:lnTo>
                      <a:lnTo>
                        <a:pt x="92" y="390"/>
                      </a:lnTo>
                      <a:lnTo>
                        <a:pt x="98" y="394"/>
                      </a:lnTo>
                      <a:lnTo>
                        <a:pt x="100" y="398"/>
                      </a:lnTo>
                      <a:lnTo>
                        <a:pt x="100" y="398"/>
                      </a:lnTo>
                      <a:lnTo>
                        <a:pt x="104" y="402"/>
                      </a:lnTo>
                      <a:lnTo>
                        <a:pt x="112" y="406"/>
                      </a:lnTo>
                      <a:lnTo>
                        <a:pt x="120" y="410"/>
                      </a:lnTo>
                      <a:lnTo>
                        <a:pt x="120" y="410"/>
                      </a:lnTo>
                      <a:lnTo>
                        <a:pt x="126" y="418"/>
                      </a:lnTo>
                      <a:lnTo>
                        <a:pt x="130" y="426"/>
                      </a:lnTo>
                      <a:lnTo>
                        <a:pt x="130" y="430"/>
                      </a:lnTo>
                      <a:lnTo>
                        <a:pt x="130" y="430"/>
                      </a:lnTo>
                      <a:lnTo>
                        <a:pt x="132" y="434"/>
                      </a:lnTo>
                      <a:lnTo>
                        <a:pt x="136" y="436"/>
                      </a:lnTo>
                      <a:lnTo>
                        <a:pt x="142" y="438"/>
                      </a:lnTo>
                      <a:lnTo>
                        <a:pt x="142" y="438"/>
                      </a:lnTo>
                      <a:lnTo>
                        <a:pt x="146" y="442"/>
                      </a:lnTo>
                      <a:lnTo>
                        <a:pt x="150" y="446"/>
                      </a:lnTo>
                      <a:lnTo>
                        <a:pt x="152" y="452"/>
                      </a:lnTo>
                      <a:lnTo>
                        <a:pt x="152" y="452"/>
                      </a:lnTo>
                      <a:lnTo>
                        <a:pt x="152" y="456"/>
                      </a:lnTo>
                      <a:lnTo>
                        <a:pt x="154" y="458"/>
                      </a:lnTo>
                      <a:lnTo>
                        <a:pt x="158" y="466"/>
                      </a:lnTo>
                      <a:lnTo>
                        <a:pt x="166" y="472"/>
                      </a:lnTo>
                      <a:lnTo>
                        <a:pt x="170" y="474"/>
                      </a:lnTo>
                      <a:lnTo>
                        <a:pt x="170" y="474"/>
                      </a:lnTo>
                      <a:lnTo>
                        <a:pt x="174" y="476"/>
                      </a:lnTo>
                      <a:lnTo>
                        <a:pt x="178" y="480"/>
                      </a:lnTo>
                      <a:lnTo>
                        <a:pt x="182" y="486"/>
                      </a:lnTo>
                      <a:lnTo>
                        <a:pt x="182" y="486"/>
                      </a:lnTo>
                      <a:lnTo>
                        <a:pt x="186" y="490"/>
                      </a:lnTo>
                      <a:lnTo>
                        <a:pt x="192" y="494"/>
                      </a:lnTo>
                      <a:lnTo>
                        <a:pt x="200" y="500"/>
                      </a:lnTo>
                      <a:lnTo>
                        <a:pt x="200" y="500"/>
                      </a:lnTo>
                      <a:lnTo>
                        <a:pt x="216" y="510"/>
                      </a:lnTo>
                      <a:lnTo>
                        <a:pt x="224" y="516"/>
                      </a:lnTo>
                      <a:lnTo>
                        <a:pt x="224" y="516"/>
                      </a:lnTo>
                      <a:lnTo>
                        <a:pt x="230" y="518"/>
                      </a:lnTo>
                      <a:lnTo>
                        <a:pt x="238" y="518"/>
                      </a:lnTo>
                      <a:lnTo>
                        <a:pt x="246" y="518"/>
                      </a:lnTo>
                      <a:lnTo>
                        <a:pt x="268" y="512"/>
                      </a:lnTo>
                      <a:lnTo>
                        <a:pt x="288" y="504"/>
                      </a:lnTo>
                      <a:lnTo>
                        <a:pt x="306" y="496"/>
                      </a:lnTo>
                      <a:lnTo>
                        <a:pt x="332" y="486"/>
                      </a:lnTo>
                      <a:lnTo>
                        <a:pt x="350" y="482"/>
                      </a:lnTo>
                      <a:lnTo>
                        <a:pt x="350" y="482"/>
                      </a:lnTo>
                      <a:lnTo>
                        <a:pt x="350" y="482"/>
                      </a:lnTo>
                      <a:lnTo>
                        <a:pt x="334" y="504"/>
                      </a:lnTo>
                      <a:lnTo>
                        <a:pt x="320" y="526"/>
                      </a:lnTo>
                      <a:lnTo>
                        <a:pt x="320" y="526"/>
                      </a:lnTo>
                      <a:lnTo>
                        <a:pt x="302" y="566"/>
                      </a:lnTo>
                      <a:lnTo>
                        <a:pt x="298" y="576"/>
                      </a:lnTo>
                      <a:lnTo>
                        <a:pt x="298" y="582"/>
                      </a:lnTo>
                      <a:lnTo>
                        <a:pt x="298" y="586"/>
                      </a:lnTo>
                      <a:lnTo>
                        <a:pt x="300" y="586"/>
                      </a:lnTo>
                      <a:lnTo>
                        <a:pt x="302" y="586"/>
                      </a:lnTo>
                      <a:lnTo>
                        <a:pt x="310" y="598"/>
                      </a:lnTo>
                      <a:lnTo>
                        <a:pt x="310" y="598"/>
                      </a:lnTo>
                      <a:lnTo>
                        <a:pt x="318" y="604"/>
                      </a:lnTo>
                      <a:lnTo>
                        <a:pt x="334" y="622"/>
                      </a:lnTo>
                      <a:lnTo>
                        <a:pt x="344" y="630"/>
                      </a:lnTo>
                      <a:lnTo>
                        <a:pt x="356" y="638"/>
                      </a:lnTo>
                      <a:lnTo>
                        <a:pt x="366" y="644"/>
                      </a:lnTo>
                      <a:lnTo>
                        <a:pt x="376" y="646"/>
                      </a:lnTo>
                      <a:lnTo>
                        <a:pt x="376" y="646"/>
                      </a:lnTo>
                      <a:lnTo>
                        <a:pt x="384" y="646"/>
                      </a:lnTo>
                      <a:lnTo>
                        <a:pt x="390" y="648"/>
                      </a:lnTo>
                      <a:lnTo>
                        <a:pt x="396" y="650"/>
                      </a:lnTo>
                      <a:lnTo>
                        <a:pt x="398" y="654"/>
                      </a:lnTo>
                      <a:lnTo>
                        <a:pt x="402" y="660"/>
                      </a:lnTo>
                      <a:lnTo>
                        <a:pt x="404" y="662"/>
                      </a:lnTo>
                      <a:lnTo>
                        <a:pt x="404" y="662"/>
                      </a:lnTo>
                      <a:lnTo>
                        <a:pt x="414" y="670"/>
                      </a:lnTo>
                      <a:lnTo>
                        <a:pt x="424" y="676"/>
                      </a:lnTo>
                      <a:lnTo>
                        <a:pt x="428" y="678"/>
                      </a:lnTo>
                      <a:lnTo>
                        <a:pt x="434" y="676"/>
                      </a:lnTo>
                      <a:lnTo>
                        <a:pt x="434" y="676"/>
                      </a:lnTo>
                      <a:lnTo>
                        <a:pt x="438" y="678"/>
                      </a:lnTo>
                      <a:lnTo>
                        <a:pt x="444" y="680"/>
                      </a:lnTo>
                      <a:lnTo>
                        <a:pt x="454" y="692"/>
                      </a:lnTo>
                      <a:lnTo>
                        <a:pt x="460" y="704"/>
                      </a:lnTo>
                      <a:lnTo>
                        <a:pt x="464" y="710"/>
                      </a:lnTo>
                      <a:lnTo>
                        <a:pt x="464" y="710"/>
                      </a:lnTo>
                      <a:lnTo>
                        <a:pt x="466" y="716"/>
                      </a:lnTo>
                      <a:lnTo>
                        <a:pt x="470" y="730"/>
                      </a:lnTo>
                      <a:lnTo>
                        <a:pt x="472" y="740"/>
                      </a:lnTo>
                      <a:lnTo>
                        <a:pt x="472" y="750"/>
                      </a:lnTo>
                      <a:lnTo>
                        <a:pt x="470" y="760"/>
                      </a:lnTo>
                      <a:lnTo>
                        <a:pt x="468" y="770"/>
                      </a:lnTo>
                      <a:lnTo>
                        <a:pt x="468" y="770"/>
                      </a:lnTo>
                      <a:lnTo>
                        <a:pt x="460" y="788"/>
                      </a:lnTo>
                      <a:lnTo>
                        <a:pt x="456" y="800"/>
                      </a:lnTo>
                      <a:lnTo>
                        <a:pt x="454" y="810"/>
                      </a:lnTo>
                      <a:lnTo>
                        <a:pt x="454" y="810"/>
                      </a:lnTo>
                      <a:lnTo>
                        <a:pt x="452" y="816"/>
                      </a:lnTo>
                      <a:lnTo>
                        <a:pt x="452" y="824"/>
                      </a:lnTo>
                      <a:lnTo>
                        <a:pt x="454" y="832"/>
                      </a:lnTo>
                      <a:lnTo>
                        <a:pt x="454" y="832"/>
                      </a:lnTo>
                      <a:lnTo>
                        <a:pt x="458" y="852"/>
                      </a:lnTo>
                      <a:lnTo>
                        <a:pt x="462" y="858"/>
                      </a:lnTo>
                      <a:lnTo>
                        <a:pt x="466" y="864"/>
                      </a:lnTo>
                      <a:lnTo>
                        <a:pt x="466" y="864"/>
                      </a:lnTo>
                      <a:lnTo>
                        <a:pt x="468" y="864"/>
                      </a:lnTo>
                      <a:lnTo>
                        <a:pt x="472" y="864"/>
                      </a:lnTo>
                      <a:lnTo>
                        <a:pt x="472" y="864"/>
                      </a:lnTo>
                      <a:lnTo>
                        <a:pt x="476" y="860"/>
                      </a:lnTo>
                      <a:lnTo>
                        <a:pt x="480" y="858"/>
                      </a:lnTo>
                      <a:lnTo>
                        <a:pt x="496" y="810"/>
                      </a:lnTo>
                      <a:lnTo>
                        <a:pt x="490" y="798"/>
                      </a:lnTo>
                      <a:lnTo>
                        <a:pt x="490" y="798"/>
                      </a:lnTo>
                      <a:lnTo>
                        <a:pt x="492" y="792"/>
                      </a:lnTo>
                      <a:lnTo>
                        <a:pt x="494" y="786"/>
                      </a:lnTo>
                      <a:lnTo>
                        <a:pt x="498" y="784"/>
                      </a:lnTo>
                      <a:lnTo>
                        <a:pt x="498" y="784"/>
                      </a:lnTo>
                      <a:lnTo>
                        <a:pt x="502" y="778"/>
                      </a:lnTo>
                      <a:lnTo>
                        <a:pt x="506" y="770"/>
                      </a:lnTo>
                      <a:lnTo>
                        <a:pt x="508" y="758"/>
                      </a:lnTo>
                      <a:lnTo>
                        <a:pt x="508" y="758"/>
                      </a:lnTo>
                      <a:lnTo>
                        <a:pt x="512" y="748"/>
                      </a:lnTo>
                      <a:lnTo>
                        <a:pt x="520" y="726"/>
                      </a:lnTo>
                      <a:lnTo>
                        <a:pt x="520" y="726"/>
                      </a:lnTo>
                      <a:lnTo>
                        <a:pt x="524" y="694"/>
                      </a:lnTo>
                      <a:lnTo>
                        <a:pt x="526" y="676"/>
                      </a:lnTo>
                      <a:lnTo>
                        <a:pt x="524" y="662"/>
                      </a:lnTo>
                      <a:lnTo>
                        <a:pt x="524" y="662"/>
                      </a:lnTo>
                      <a:lnTo>
                        <a:pt x="504" y="578"/>
                      </a:lnTo>
                      <a:lnTo>
                        <a:pt x="494" y="526"/>
                      </a:lnTo>
                      <a:lnTo>
                        <a:pt x="492" y="510"/>
                      </a:lnTo>
                      <a:lnTo>
                        <a:pt x="492" y="504"/>
                      </a:lnTo>
                      <a:lnTo>
                        <a:pt x="494" y="502"/>
                      </a:lnTo>
                      <a:lnTo>
                        <a:pt x="494" y="502"/>
                      </a:lnTo>
                      <a:lnTo>
                        <a:pt x="498" y="498"/>
                      </a:lnTo>
                      <a:lnTo>
                        <a:pt x="500" y="492"/>
                      </a:lnTo>
                      <a:lnTo>
                        <a:pt x="504" y="474"/>
                      </a:lnTo>
                      <a:lnTo>
                        <a:pt x="512" y="500"/>
                      </a:lnTo>
                      <a:lnTo>
                        <a:pt x="518" y="508"/>
                      </a:lnTo>
                      <a:lnTo>
                        <a:pt x="518" y="520"/>
                      </a:lnTo>
                      <a:lnTo>
                        <a:pt x="526" y="538"/>
                      </a:lnTo>
                      <a:lnTo>
                        <a:pt x="528" y="542"/>
                      </a:lnTo>
                      <a:lnTo>
                        <a:pt x="538" y="568"/>
                      </a:lnTo>
                      <a:lnTo>
                        <a:pt x="542" y="568"/>
                      </a:lnTo>
                      <a:lnTo>
                        <a:pt x="544" y="572"/>
                      </a:lnTo>
                      <a:lnTo>
                        <a:pt x="542" y="576"/>
                      </a:lnTo>
                      <a:lnTo>
                        <a:pt x="548" y="588"/>
                      </a:lnTo>
                      <a:lnTo>
                        <a:pt x="556" y="608"/>
                      </a:lnTo>
                      <a:lnTo>
                        <a:pt x="570" y="620"/>
                      </a:lnTo>
                      <a:lnTo>
                        <a:pt x="588" y="626"/>
                      </a:lnTo>
                      <a:lnTo>
                        <a:pt x="584" y="614"/>
                      </a:lnTo>
                      <a:lnTo>
                        <a:pt x="590" y="624"/>
                      </a:lnTo>
                      <a:lnTo>
                        <a:pt x="598" y="608"/>
                      </a:lnTo>
                      <a:lnTo>
                        <a:pt x="598" y="590"/>
                      </a:lnTo>
                      <a:lnTo>
                        <a:pt x="590" y="570"/>
                      </a:lnTo>
                      <a:lnTo>
                        <a:pt x="586" y="558"/>
                      </a:lnTo>
                      <a:lnTo>
                        <a:pt x="580" y="556"/>
                      </a:lnTo>
                      <a:lnTo>
                        <a:pt x="580" y="552"/>
                      </a:lnTo>
                      <a:lnTo>
                        <a:pt x="582" y="548"/>
                      </a:lnTo>
                      <a:lnTo>
                        <a:pt x="572" y="524"/>
                      </a:lnTo>
                      <a:lnTo>
                        <a:pt x="570" y="520"/>
                      </a:lnTo>
                      <a:lnTo>
                        <a:pt x="562" y="502"/>
                      </a:lnTo>
                      <a:lnTo>
                        <a:pt x="554" y="492"/>
                      </a:lnTo>
                      <a:lnTo>
                        <a:pt x="550" y="484"/>
                      </a:lnTo>
                      <a:lnTo>
                        <a:pt x="538" y="460"/>
                      </a:lnTo>
                      <a:lnTo>
                        <a:pt x="538" y="460"/>
                      </a:lnTo>
                      <a:lnTo>
                        <a:pt x="554" y="470"/>
                      </a:lnTo>
                      <a:lnTo>
                        <a:pt x="560" y="472"/>
                      </a:lnTo>
                      <a:lnTo>
                        <a:pt x="566" y="472"/>
                      </a:lnTo>
                      <a:lnTo>
                        <a:pt x="566" y="472"/>
                      </a:lnTo>
                      <a:close/>
                      <a:moveTo>
                        <a:pt x="466" y="344"/>
                      </a:moveTo>
                      <a:lnTo>
                        <a:pt x="466" y="344"/>
                      </a:lnTo>
                      <a:lnTo>
                        <a:pt x="466" y="344"/>
                      </a:lnTo>
                      <a:lnTo>
                        <a:pt x="466" y="344"/>
                      </a:lnTo>
                      <a:lnTo>
                        <a:pt x="466" y="344"/>
                      </a:lnTo>
                      <a:close/>
                    </a:path>
                  </a:pathLst>
                </a:custGeom>
                <a:solidFill>
                  <a:schemeClr val="bg2">
                    <a:lumMod val="60000"/>
                    <a:lumOff val="40000"/>
                    <a:alpha val="72000"/>
                  </a:schemeClr>
                </a:solidFill>
                <a:ln>
                  <a:noFill/>
                </a:ln>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grpSp>
      <p:sp>
        <p:nvSpPr>
          <p:cNvPr id="2" name="Title Placeholder 1"/>
          <p:cNvSpPr>
            <a:spLocks noGrp="1"/>
          </p:cNvSpPr>
          <p:nvPr>
            <p:ph type="title"/>
          </p:nvPr>
        </p:nvSpPr>
        <p:spPr>
          <a:xfrm>
            <a:off x="1009442" y="675724"/>
            <a:ext cx="7125113" cy="924475"/>
          </a:xfrm>
          <a:prstGeom prst="rect">
            <a:avLst/>
          </a:prstGeom>
        </p:spPr>
        <p:txBody>
          <a:bodyPr vert="horz" lIns="91440" tIns="45720" rIns="91440" bIns="45720" rtlCol="0" anchor="ctr">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1009443" y="1807361"/>
            <a:ext cx="7125112" cy="4051437"/>
          </a:xfrm>
          <a:prstGeom prst="rect">
            <a:avLst/>
          </a:prstGeom>
        </p:spPr>
        <p:txBody>
          <a:bodyPr vert="horz" lIns="91440" tIns="45720" rIns="91440" bIns="45720" rtlCol="0" anchor="ct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2"/>
          </p:nvPr>
        </p:nvSpPr>
        <p:spPr>
          <a:xfrm>
            <a:off x="6437344" y="5951810"/>
            <a:ext cx="2133600" cy="365125"/>
          </a:xfrm>
          <a:prstGeom prst="rect">
            <a:avLst/>
          </a:prstGeom>
        </p:spPr>
        <p:txBody>
          <a:bodyPr vert="horz" lIns="91440" tIns="45720" rIns="91440" bIns="45720" rtlCol="0" anchor="b"/>
          <a:lstStyle>
            <a:lvl1pPr algn="r">
              <a:defRPr sz="900">
                <a:solidFill>
                  <a:schemeClr val="tx1">
                    <a:lumMod val="75000"/>
                    <a:lumOff val="25000"/>
                  </a:schemeClr>
                </a:solidFill>
              </a:defRPr>
            </a:lvl1pPr>
          </a:lstStyle>
          <a:p>
            <a:fld id="{C4EBF7E3-E867-4423-A859-CB26640224D8}" type="datetimeFigureOut">
              <a:rPr lang="ru-RU" smtClean="0"/>
              <a:t>20.11.2014</a:t>
            </a:fld>
            <a:endParaRPr lang="ru-RU"/>
          </a:p>
        </p:txBody>
      </p:sp>
      <p:sp>
        <p:nvSpPr>
          <p:cNvPr id="5" name="Footer Placeholder 4"/>
          <p:cNvSpPr>
            <a:spLocks noGrp="1"/>
          </p:cNvSpPr>
          <p:nvPr>
            <p:ph type="ftr" sz="quarter" idx="3"/>
          </p:nvPr>
        </p:nvSpPr>
        <p:spPr>
          <a:xfrm>
            <a:off x="1180945" y="5951810"/>
            <a:ext cx="5256399" cy="365125"/>
          </a:xfrm>
          <a:prstGeom prst="rect">
            <a:avLst/>
          </a:prstGeom>
        </p:spPr>
        <p:txBody>
          <a:bodyPr vert="horz" lIns="91440" tIns="45720" rIns="91440" bIns="45720" rtlCol="0" anchor="b"/>
          <a:lstStyle>
            <a:lvl1pPr algn="l">
              <a:defRPr sz="900">
                <a:solidFill>
                  <a:schemeClr val="tx1">
                    <a:lumMod val="75000"/>
                    <a:lumOff val="25000"/>
                  </a:schemeClr>
                </a:solidFill>
              </a:defRPr>
            </a:lvl1pPr>
          </a:lstStyle>
          <a:p>
            <a:endParaRPr lang="ru-RU"/>
          </a:p>
        </p:txBody>
      </p:sp>
      <p:sp>
        <p:nvSpPr>
          <p:cNvPr id="6" name="Slide Number Placeholder 5"/>
          <p:cNvSpPr>
            <a:spLocks noGrp="1"/>
          </p:cNvSpPr>
          <p:nvPr>
            <p:ph type="sldNum" sz="quarter" idx="4"/>
          </p:nvPr>
        </p:nvSpPr>
        <p:spPr>
          <a:xfrm>
            <a:off x="572658" y="5951810"/>
            <a:ext cx="608287" cy="365125"/>
          </a:xfrm>
          <a:prstGeom prst="rect">
            <a:avLst/>
          </a:prstGeom>
        </p:spPr>
        <p:txBody>
          <a:bodyPr vert="horz" lIns="91440" tIns="45720" rIns="91440" bIns="45720" rtlCol="0" anchor="b"/>
          <a:lstStyle>
            <a:lvl1pPr algn="l">
              <a:defRPr sz="1800">
                <a:solidFill>
                  <a:schemeClr val="tx1">
                    <a:lumMod val="75000"/>
                    <a:lumOff val="25000"/>
                  </a:schemeClr>
                </a:solidFill>
              </a:defRPr>
            </a:lvl1pPr>
          </a:lstStyle>
          <a:p>
            <a:fld id="{BC0B24EF-6436-4D08-9EA2-4326C5FD5164}"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defTabSz="457200" rtl="0" eaLnBrk="1" latinLnBrk="0" hangingPunct="1">
        <a:spcBef>
          <a:spcPct val="0"/>
        </a:spcBef>
        <a:buNone/>
        <a:defRPr sz="3200" kern="1200">
          <a:solidFill>
            <a:schemeClr val="tx1">
              <a:lumMod val="75000"/>
              <a:lumOff val="25000"/>
            </a:schemeClr>
          </a:solidFill>
          <a:latin typeface="+mj-lt"/>
          <a:ea typeface="+mj-ea"/>
          <a:cs typeface="Trebuchet M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ct val="20000"/>
        </a:spcBef>
        <a:spcAft>
          <a:spcPts val="600"/>
        </a:spcAft>
        <a:buClr>
          <a:schemeClr val="tx1">
            <a:lumMod val="75000"/>
            <a:lumOff val="25000"/>
          </a:schemeClr>
        </a:buClr>
        <a:buFont typeface="Wingdings 2"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ct val="20000"/>
        </a:spcBef>
        <a:spcAft>
          <a:spcPts val="600"/>
        </a:spcAft>
        <a:buClr>
          <a:schemeClr val="tx1">
            <a:lumMod val="75000"/>
            <a:lumOff val="25000"/>
          </a:schemeClr>
        </a:buClr>
        <a:buFont typeface="Wingdings 2"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ct val="20000"/>
        </a:spcBef>
        <a:spcAft>
          <a:spcPts val="600"/>
        </a:spcAft>
        <a:buClr>
          <a:schemeClr val="tx1">
            <a:lumMod val="75000"/>
            <a:lumOff val="25000"/>
          </a:schemeClr>
        </a:buClr>
        <a:buFont typeface="Wingdings 2"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ct val="20000"/>
        </a:spcBef>
        <a:spcAft>
          <a:spcPts val="600"/>
        </a:spcAft>
        <a:buClr>
          <a:schemeClr val="tx1">
            <a:lumMod val="75000"/>
            <a:lumOff val="25000"/>
          </a:schemeClr>
        </a:buClr>
        <a:buFont typeface="Wingdings 2"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ct val="20000"/>
        </a:spcBef>
        <a:spcAft>
          <a:spcPts val="600"/>
        </a:spcAft>
        <a:buClr>
          <a:schemeClr val="tx1">
            <a:lumMod val="75000"/>
            <a:lumOff val="25000"/>
          </a:schemeClr>
        </a:buClr>
        <a:buFont typeface="Wingdings 2"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hyperlink" Target="https://ru.wikipedia.org/wiki/%D0%9D%D0%B0%D1%86%D0%B8%D0%BE%D0%BD%D0%B0%D0%BB%D1%8C%D0%BD%D1%8B%D0%B9_%D0%BF%D0%B0%D1%80%D0%BA_%D0%9B%D0%B0%D1%85%D0%B5%D0%BC%D0%B0%D0%B0" TargetMode="External"/><Relationship Id="rId2" Type="http://schemas.openxmlformats.org/officeDocument/2006/relationships/hyperlink" Target="https://ru.wikipedia.org/wiki/%D0%A1%D0%A1%D0%A1%D0%A0" TargetMode="Externa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hyperlink" Target="https://ru.wikipedia.org/wiki/%D0%AD%D1%81%D1%82%D0%BE%D0%BD%D1%81%D0%BA%D0%B0%D1%8F_%D0%A1%D0%BE%D0%B2%D0%B5%D1%82%D1%81%D0%BA%D0%B0%D1%8F_%D0%A1%D0%BE%D1%86%D0%B8%D0%B0%D0%BB%D0%B8%D1%81%D1%82%D0%B8%D1%87%D0%B5%D1%81%D0%BA%D0%B0%D1%8F_%D0%A0%D0%B5%D1%81%D0%BF%D1%83%D0%B1%D0%BB%D0%B8%D0%BA%D0%B0" TargetMode="External"/></Relationships>
</file>

<file path=ppt/slides/_rels/slide21.xml.rels><?xml version="1.0" encoding="UTF-8" standalone="yes"?>
<Relationships xmlns="http://schemas.openxmlformats.org/package/2006/relationships"><Relationship Id="rId3" Type="http://schemas.openxmlformats.org/officeDocument/2006/relationships/hyperlink" Target="https://ru.wikipedia.org/wiki/%D0%9A%D0%B0%D0%BC%D0%B0" TargetMode="External"/><Relationship Id="rId2" Type="http://schemas.openxmlformats.org/officeDocument/2006/relationships/hyperlink" Target="https://ru.wikipedia.org/wiki/%D0%A2%D0%B0%D1%82%D0%B0%D1%80%D1%81%D1%82%D0%B0%D0%BD" TargetMode="External"/><Relationship Id="rId1" Type="http://schemas.openxmlformats.org/officeDocument/2006/relationships/slideLayout" Target="../slideLayouts/slideLayout2.xml"/><Relationship Id="rId5" Type="http://schemas.openxmlformats.org/officeDocument/2006/relationships/hyperlink" Target="https://ru.wikipedia.org/wiki/%D0%A2%D1%83%D0%BA%D0%B0%D0%B5%D0%B2%D1%81%D0%BA%D0%B8%D0%B9_%D1%80%D0%B0%D0%B9%D0%BE%D0%BD_%D0%A2%D0%B0%D1%82%D0%B0%D1%80%D1%81%D1%82%D0%B0%D0%BD%D0%B0" TargetMode="External"/><Relationship Id="rId4" Type="http://schemas.openxmlformats.org/officeDocument/2006/relationships/hyperlink" Target="https://ru.wikipedia.org/wiki/%D0%95%D0%BB%D0%B0%D0%B1%D1%83%D0%B6%D1%81%D0%BA%D0%B8%D0%B9_%D1%80%D0%B0%D0%B9%D0%BE%D0%BD_%D0%A2%D0%B0%D1%82%D0%B0%D1%80%D1%81%D1%82%D0%B0%D0%BD%D0%B0" TargetMode="External"/></Relationships>
</file>

<file path=ppt/slides/_rels/slide2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hyperlink" Target="https://ru.wikipedia.org/wiki/2014_%D0%B3%D0%BE%D0%B4" TargetMode="Externa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8" Type="http://schemas.openxmlformats.org/officeDocument/2006/relationships/hyperlink" Target="https://ru.wikipedia.org/wiki/%D0%98%D0%BB%D1%8C%D0%BC%D0%B5%D0%BD%D1%81%D0%BA%D0%B8%D0%B9_%D0%B7%D0%B0%D0%BF%D0%BE%D0%B2%D0%B5%D0%B4%D0%BD%D0%B8%D0%BA" TargetMode="External"/><Relationship Id="rId13" Type="http://schemas.openxmlformats.org/officeDocument/2006/relationships/hyperlink" Target="https://ru.wikipedia.org/wiki/%D0%98%D0%BD%D0%B3%D0%B5%D1%80%D0%BC%D0%B0%D0%BD%D0%BB%D0%B0%D0%BD%D0%B4%D1%81%D0%BA%D0%B8%D0%B9_%D0%B7%D0%B0%D0%BF%D0%BE%D0%B2%D0%B5%D0%B4%D0%BD%D0%B8%D0%BA" TargetMode="External"/><Relationship Id="rId3" Type="http://schemas.openxmlformats.org/officeDocument/2006/relationships/hyperlink" Target="https://ru.wikipedia.org/wiki/%D0%91%D0%B0%D1%80%D0%B3%D1%83%D0%B7%D0%B8%D0%BD%D1%81%D0%BA%D0%B8%D0%B9_%D0%B7%D0%B0%D0%BF%D0%BE%D0%B2%D0%B5%D0%B4%D0%BD%D0%B8%D0%BA" TargetMode="External"/><Relationship Id="rId7" Type="http://schemas.openxmlformats.org/officeDocument/2006/relationships/hyperlink" Target="https://ru.wikipedia.org/wiki/%D0%90%D1%81%D1%82%D1%80%D0%B0%D1%85%D0%B0%D0%BD%D1%81%D0%BA%D0%B8%D0%B9_%D0%B7%D0%B0%D0%BF%D0%BE%D0%B2%D0%B5%D0%B4%D0%BD%D0%B8%D0%BA" TargetMode="External"/><Relationship Id="rId12" Type="http://schemas.openxmlformats.org/officeDocument/2006/relationships/hyperlink" Target="https://ru.wikipedia.org/w/index.php?title=%D0%A3%D1%82%D1%80%D0%B8%D1%88_(%D0%B7%D0%B0%D0%BF%D0%BE%D0%B2%D0%B5%D0%B4%D0%BD%D0%B8%D0%BA)&amp;action=edit&amp;redlink=1" TargetMode="External"/><Relationship Id="rId2" Type="http://schemas.openxmlformats.org/officeDocument/2006/relationships/hyperlink" Target="https://ru.wikipedia.org/wiki/%D0%A0%D0%BE%D1%81%D1%81%D0%B8%D1%8F" TargetMode="External"/><Relationship Id="rId1" Type="http://schemas.openxmlformats.org/officeDocument/2006/relationships/slideLayout" Target="../slideLayouts/slideLayout2.xml"/><Relationship Id="rId6" Type="http://schemas.openxmlformats.org/officeDocument/2006/relationships/hyperlink" Target="https://ru.wikipedia.org/wiki/%D0%91%D1%83%D1%80%D1%8F%D1%82%D0%B8%D1%8F" TargetMode="External"/><Relationship Id="rId11" Type="http://schemas.openxmlformats.org/officeDocument/2006/relationships/hyperlink" Target="https://ru.wikipedia.org/wiki/%D0%9A%D0%BE%D0%BB%D0%BE%D0%B3%D1%80%D0%B8%D0%B2%D1%81%D0%BA%D0%B8%D0%B9_%D0%BB%D0%B5%D1%81" TargetMode="External"/><Relationship Id="rId5" Type="http://schemas.openxmlformats.org/officeDocument/2006/relationships/hyperlink" Target="https://ru.wikipedia.org/wiki/1917_%D0%B3%D0%BE%D0%B4" TargetMode="External"/><Relationship Id="rId15" Type="http://schemas.openxmlformats.org/officeDocument/2006/relationships/hyperlink" Target="https://ru.wikipedia.org/wiki/%D0%A1%D0%BF%D0%B8%D1%81%D0%BE%D0%BA_%D0%B7%D0%B0%D0%BF%D0%BE%D0%B2%D0%B5%D0%B4%D0%BD%D0%B8%D0%BA%D0%BE%D0%B2_%D0%A0%D0%BE%D1%81%D1%81%D0%B8%D0%B8#cite_note-2" TargetMode="External"/><Relationship Id="rId10" Type="http://schemas.openxmlformats.org/officeDocument/2006/relationships/hyperlink" Target="https://ru.wikipedia.org/wiki/%D0%AD%D1%80%D0%B7%D0%B8" TargetMode="External"/><Relationship Id="rId4" Type="http://schemas.openxmlformats.org/officeDocument/2006/relationships/hyperlink" Target="https://ru.wikipedia.org/wiki/11_%D1%8F%D0%BD%D0%B2%D0%B0%D1%80%D1%8F" TargetMode="External"/><Relationship Id="rId9" Type="http://schemas.openxmlformats.org/officeDocument/2006/relationships/hyperlink" Target="https://ru.wikipedia.org/wiki/%D0%9A%D0%B0%D0%B2%D0%BA%D0%B0%D0%B7%D1%81%D0%BA%D0%B8%D0%B9_%D0%B7%D0%B0%D0%BF%D0%BE%D0%B2%D0%B5%D0%B4%D0%BD%D0%B8%D0%BA" TargetMode="External"/><Relationship Id="rId14" Type="http://schemas.openxmlformats.org/officeDocument/2006/relationships/hyperlink" Target="https://ru.wikipedia.org/w/index.php?title=%D0%A8%D0%B0%D0%B9%D1%82%D0%B0%D0%BD-%D0%A2%D0%B0%D1%83&amp;action=edit&amp;redlink=1" TargetMode="External"/></Relationships>
</file>

<file path=ppt/slides/_rels/slide2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395536" y="548680"/>
            <a:ext cx="7988424" cy="5646489"/>
          </a:xfrm>
        </p:spPr>
        <p:txBody>
          <a:bodyPr/>
          <a:lstStyle/>
          <a:p>
            <a:r>
              <a:rPr lang="ru-RU" dirty="0" smtClean="0"/>
              <a:t>Право на благоприятную окружающую среду.</a:t>
            </a:r>
            <a:endParaRPr lang="ru-RU" dirty="0"/>
          </a:p>
        </p:txBody>
      </p:sp>
    </p:spTree>
    <p:extLst>
      <p:ext uri="{BB962C8B-B14F-4D97-AF65-F5344CB8AC3E}">
        <p14:creationId xmlns:p14="http://schemas.microsoft.com/office/powerpoint/2010/main" val="279976152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Схема 3"/>
          <p:cNvGraphicFramePr/>
          <p:nvPr>
            <p:extLst>
              <p:ext uri="{D42A27DB-BD31-4B8C-83A1-F6EECF244321}">
                <p14:modId xmlns:p14="http://schemas.microsoft.com/office/powerpoint/2010/main" val="1844832562"/>
              </p:ext>
            </p:extLst>
          </p:nvPr>
        </p:nvGraphicFramePr>
        <p:xfrm>
          <a:off x="395536" y="476672"/>
          <a:ext cx="8352928" cy="604867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13895995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23528" y="404664"/>
            <a:ext cx="8496944" cy="6192687"/>
          </a:xfrm>
          <a:prstGeom prst="rect">
            <a:avLst/>
          </a:prstGeom>
          <a:solidFill>
            <a:srgbClr val="00B050"/>
          </a:solidFill>
          <a:ln>
            <a:noFill/>
          </a:ln>
          <a:effectLst/>
        </p:spPr>
      </p:pic>
    </p:spTree>
    <p:extLst>
      <p:ext uri="{BB962C8B-B14F-4D97-AF65-F5344CB8AC3E}">
        <p14:creationId xmlns:p14="http://schemas.microsoft.com/office/powerpoint/2010/main" val="81494432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683568" y="260648"/>
            <a:ext cx="7912968" cy="6192688"/>
          </a:xfrm>
        </p:spPr>
        <p:txBody>
          <a:bodyPr>
            <a:normAutofit/>
          </a:bodyPr>
          <a:lstStyle/>
          <a:p>
            <a:pPr algn="just"/>
            <a:r>
              <a:rPr lang="ru-RU" sz="4000" dirty="0" smtClean="0">
                <a:solidFill>
                  <a:schemeClr val="tx1"/>
                </a:solidFill>
                <a:effectLst/>
                <a:latin typeface="Times New Roman"/>
                <a:ea typeface="Calibri"/>
              </a:rPr>
              <a:t>Экологическое право - комплексная отрасль российского права, представляющая собой совокупность юридических норм, регулирующих отношения в области охраны и рационального использования природных ресурсов.</a:t>
            </a:r>
            <a:endParaRPr lang="ru-RU" sz="4000" dirty="0">
              <a:solidFill>
                <a:schemeClr val="tx1"/>
              </a:solidFill>
            </a:endParaRPr>
          </a:p>
        </p:txBody>
      </p:sp>
    </p:spTree>
    <p:extLst>
      <p:ext uri="{BB962C8B-B14F-4D97-AF65-F5344CB8AC3E}">
        <p14:creationId xmlns:p14="http://schemas.microsoft.com/office/powerpoint/2010/main" val="14273017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539552" y="476672"/>
            <a:ext cx="8053284" cy="5904656"/>
          </a:xfrm>
        </p:spPr>
        <p:txBody>
          <a:bodyPr>
            <a:normAutofit fontScale="92500" lnSpcReduction="10000"/>
          </a:bodyPr>
          <a:lstStyle/>
          <a:p>
            <a:pPr algn="ctr"/>
            <a:r>
              <a:rPr lang="ru-RU" sz="2800" dirty="0" smtClean="0">
                <a:latin typeface="Times New Roman" panose="02020603050405020304" pitchFamily="18" charset="0"/>
                <a:cs typeface="Times New Roman" panose="02020603050405020304" pitchFamily="18" charset="0"/>
              </a:rPr>
              <a:t>Основные источники экологического права</a:t>
            </a:r>
          </a:p>
          <a:p>
            <a:pPr marL="342900" indent="-342900" algn="just">
              <a:buFont typeface="Wingdings" panose="05000000000000000000" pitchFamily="2" charset="2"/>
              <a:buChar char="ü"/>
            </a:pPr>
            <a:r>
              <a:rPr lang="ru-RU" sz="2800" dirty="0" smtClean="0">
                <a:latin typeface="Times New Roman" panose="02020603050405020304" pitchFamily="18" charset="0"/>
                <a:cs typeface="Times New Roman" panose="02020603050405020304" pitchFamily="18" charset="0"/>
              </a:rPr>
              <a:t>Конституция РФ</a:t>
            </a:r>
          </a:p>
          <a:p>
            <a:pPr marL="342900" indent="-342900" algn="just">
              <a:buFont typeface="Wingdings" panose="05000000000000000000" pitchFamily="2" charset="2"/>
              <a:buChar char="ü"/>
            </a:pPr>
            <a:r>
              <a:rPr lang="ru-RU" sz="2800" dirty="0" smtClean="0">
                <a:latin typeface="Times New Roman"/>
                <a:ea typeface="Calibri"/>
              </a:rPr>
              <a:t>Кодекс </a:t>
            </a:r>
            <a:r>
              <a:rPr lang="ru-RU" sz="2800" dirty="0">
                <a:latin typeface="Times New Roman"/>
                <a:ea typeface="Calibri"/>
              </a:rPr>
              <a:t>РФ об административных правонарушениях</a:t>
            </a:r>
            <a:r>
              <a:rPr lang="ru-RU" sz="2800" dirty="0" smtClean="0">
                <a:latin typeface="Times New Roman"/>
                <a:ea typeface="Calibri"/>
              </a:rPr>
              <a:t>,</a:t>
            </a:r>
          </a:p>
          <a:p>
            <a:pPr marL="342900" indent="-342900" algn="just">
              <a:buFont typeface="Wingdings" panose="05000000000000000000" pitchFamily="2" charset="2"/>
              <a:buChar char="ü"/>
            </a:pPr>
            <a:r>
              <a:rPr lang="ru-RU" sz="2800" dirty="0" smtClean="0">
                <a:latin typeface="Times New Roman"/>
                <a:ea typeface="Calibri"/>
              </a:rPr>
              <a:t> </a:t>
            </a:r>
            <a:r>
              <a:rPr lang="ru-RU" sz="2800" dirty="0">
                <a:latin typeface="Times New Roman"/>
                <a:ea typeface="Calibri"/>
              </a:rPr>
              <a:t>Водный кодекс РФ, </a:t>
            </a:r>
            <a:endParaRPr lang="ru-RU" sz="2800" dirty="0" smtClean="0">
              <a:latin typeface="Times New Roman"/>
              <a:ea typeface="Calibri"/>
            </a:endParaRPr>
          </a:p>
          <a:p>
            <a:pPr marL="342900" indent="-342900" algn="just">
              <a:buFont typeface="Wingdings" panose="05000000000000000000" pitchFamily="2" charset="2"/>
              <a:buChar char="ü"/>
            </a:pPr>
            <a:r>
              <a:rPr lang="ru-RU" sz="2800" dirty="0" smtClean="0">
                <a:latin typeface="Times New Roman"/>
                <a:ea typeface="Calibri"/>
              </a:rPr>
              <a:t>Земельный </a:t>
            </a:r>
            <a:r>
              <a:rPr lang="ru-RU" sz="2800" dirty="0">
                <a:latin typeface="Times New Roman"/>
                <a:ea typeface="Calibri"/>
              </a:rPr>
              <a:t>кодекс РФ</a:t>
            </a:r>
            <a:r>
              <a:rPr lang="ru-RU" sz="2800" dirty="0" smtClean="0">
                <a:latin typeface="Times New Roman"/>
                <a:ea typeface="Calibri"/>
              </a:rPr>
              <a:t>,</a:t>
            </a:r>
          </a:p>
          <a:p>
            <a:pPr marL="342900" indent="-342900" algn="just">
              <a:buFont typeface="Wingdings" panose="05000000000000000000" pitchFamily="2" charset="2"/>
              <a:buChar char="ü"/>
            </a:pPr>
            <a:r>
              <a:rPr lang="ru-RU" sz="2800" dirty="0" smtClean="0">
                <a:latin typeface="Times New Roman"/>
                <a:ea typeface="Calibri"/>
              </a:rPr>
              <a:t> </a:t>
            </a:r>
            <a:r>
              <a:rPr lang="ru-RU" sz="2800" dirty="0">
                <a:latin typeface="Times New Roman"/>
                <a:ea typeface="Calibri"/>
              </a:rPr>
              <a:t>Лесной кодекс РФ, </a:t>
            </a:r>
            <a:endParaRPr lang="ru-RU" sz="2800" dirty="0" smtClean="0">
              <a:latin typeface="Times New Roman"/>
              <a:ea typeface="Calibri"/>
            </a:endParaRPr>
          </a:p>
          <a:p>
            <a:pPr marL="342900" indent="-342900" algn="just">
              <a:buFont typeface="Wingdings" panose="05000000000000000000" pitchFamily="2" charset="2"/>
              <a:buChar char="ü"/>
            </a:pPr>
            <a:r>
              <a:rPr lang="ru-RU" sz="2800" dirty="0" smtClean="0">
                <a:latin typeface="Times New Roman"/>
                <a:ea typeface="Calibri"/>
              </a:rPr>
              <a:t>Законы </a:t>
            </a:r>
            <a:r>
              <a:rPr lang="ru-RU" sz="2800" dirty="0">
                <a:latin typeface="Times New Roman"/>
                <a:ea typeface="Calibri"/>
              </a:rPr>
              <a:t>РФ «О животном мире», «О континентальном шельфе Российской Федерации», «О мелиорации земель», «О недрах Российской Федерации», «Об использовании атомной энергии», «Об охране окружающей природной среды», «О плате за землю», «О плате за пользование водными объектами»</a:t>
            </a:r>
            <a:endParaRPr lang="ru-RU" sz="2800" dirty="0" smtClean="0">
              <a:latin typeface="Times New Roman" panose="02020603050405020304" pitchFamily="18" charset="0"/>
              <a:cs typeface="Times New Roman" panose="02020603050405020304" pitchFamily="18" charset="0"/>
            </a:endParaRPr>
          </a:p>
          <a:p>
            <a:pPr marL="342900" indent="-342900" algn="just">
              <a:buFont typeface="Wingdings" panose="05000000000000000000" pitchFamily="2" charset="2"/>
              <a:buChar char="ü"/>
            </a:pPr>
            <a:endParaRPr lang="ru-RU" sz="2400" dirty="0" smtClean="0">
              <a:latin typeface="Times New Roman" panose="02020603050405020304" pitchFamily="18" charset="0"/>
              <a:cs typeface="Times New Roman" panose="02020603050405020304" pitchFamily="18" charset="0"/>
            </a:endParaRPr>
          </a:p>
          <a:p>
            <a:pPr marL="342900" indent="-342900" algn="just">
              <a:buFont typeface="Wingdings" panose="05000000000000000000" pitchFamily="2" charset="2"/>
              <a:buChar char="§"/>
            </a:pPr>
            <a:endParaRPr lang="ru-RU"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31129391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09442" y="260649"/>
            <a:ext cx="7125113" cy="648071"/>
          </a:xfrm>
        </p:spPr>
        <p:txBody>
          <a:bodyPr/>
          <a:lstStyle/>
          <a:p>
            <a:r>
              <a:rPr lang="ru-RU" dirty="0" smtClean="0"/>
              <a:t>Экологические права человека</a:t>
            </a:r>
            <a:endParaRPr lang="ru-RU" dirty="0"/>
          </a:p>
        </p:txBody>
      </p:sp>
      <p:graphicFrame>
        <p:nvGraphicFramePr>
          <p:cNvPr id="4" name="Объект 3"/>
          <p:cNvGraphicFramePr>
            <a:graphicFrameLocks noGrp="1"/>
          </p:cNvGraphicFramePr>
          <p:nvPr>
            <p:ph idx="1"/>
            <p:extLst>
              <p:ext uri="{D42A27DB-BD31-4B8C-83A1-F6EECF244321}">
                <p14:modId xmlns:p14="http://schemas.microsoft.com/office/powerpoint/2010/main" val="3765889485"/>
              </p:ext>
            </p:extLst>
          </p:nvPr>
        </p:nvGraphicFramePr>
        <p:xfrm>
          <a:off x="827584" y="1124744"/>
          <a:ext cx="7124700" cy="547260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86351058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395536" y="188640"/>
            <a:ext cx="8424936" cy="6408712"/>
          </a:xfrm>
        </p:spPr>
        <p:txBody>
          <a:bodyPr>
            <a:normAutofit/>
          </a:bodyPr>
          <a:lstStyle/>
          <a:p>
            <a:pPr algn="ctr"/>
            <a:r>
              <a:rPr lang="ru-RU" sz="4800" dirty="0" smtClean="0">
                <a:latin typeface="Times New Roman" panose="02020603050405020304" pitchFamily="18" charset="0"/>
                <a:cs typeface="Times New Roman" panose="02020603050405020304" pitchFamily="18" charset="0"/>
              </a:rPr>
              <a:t>Экологические преступления </a:t>
            </a:r>
          </a:p>
          <a:p>
            <a:pPr algn="just"/>
            <a:r>
              <a:rPr lang="ru-RU" sz="4800" dirty="0">
                <a:latin typeface="Times New Roman"/>
                <a:ea typeface="Calibri"/>
              </a:rPr>
              <a:t>Экологические преступления – преступления, посягающие, на здоровую окружающую среду и ее отдельные элементы.</a:t>
            </a:r>
            <a:endParaRPr lang="ru-RU" sz="4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5793779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395536" y="332656"/>
            <a:ext cx="8352928" cy="6048672"/>
          </a:xfrm>
        </p:spPr>
        <p:txBody>
          <a:bodyPr>
            <a:normAutofit/>
          </a:bodyPr>
          <a:lstStyle/>
          <a:p>
            <a:r>
              <a:rPr lang="ru-RU" sz="2400" dirty="0" smtClean="0">
                <a:latin typeface="Times New Roman" panose="02020603050405020304" pitchFamily="18" charset="0"/>
                <a:cs typeface="Times New Roman" panose="02020603050405020304" pitchFamily="18" charset="0"/>
              </a:rPr>
              <a:t>К ним относятся:</a:t>
            </a:r>
          </a:p>
          <a:p>
            <a:pPr algn="just">
              <a:lnSpc>
                <a:spcPct val="115000"/>
              </a:lnSpc>
              <a:spcAft>
                <a:spcPts val="0"/>
              </a:spcAft>
            </a:pPr>
            <a:r>
              <a:rPr lang="ru-RU" sz="2400" dirty="0" smtClean="0">
                <a:latin typeface="Times New Roman" panose="02020603050405020304" pitchFamily="18" charset="0"/>
                <a:cs typeface="Times New Roman" panose="02020603050405020304" pitchFamily="18" charset="0"/>
              </a:rPr>
              <a:t>- </a:t>
            </a:r>
            <a:r>
              <a:rPr lang="ru-RU" sz="2400" dirty="0">
                <a:latin typeface="Times New Roman" panose="02020603050405020304" pitchFamily="18" charset="0"/>
                <a:ea typeface="Calibri"/>
                <a:cs typeface="Times New Roman" panose="02020603050405020304" pitchFamily="18" charset="0"/>
              </a:rPr>
              <a:t>- нарушение правил охраны окружающей среды при производстве работ,</a:t>
            </a:r>
          </a:p>
          <a:p>
            <a:pPr algn="just">
              <a:lnSpc>
                <a:spcPct val="115000"/>
              </a:lnSpc>
              <a:spcAft>
                <a:spcPts val="0"/>
              </a:spcAft>
            </a:pPr>
            <a:r>
              <a:rPr lang="ru-RU" sz="2400" dirty="0">
                <a:latin typeface="Times New Roman" panose="02020603050405020304" pitchFamily="18" charset="0"/>
                <a:ea typeface="Calibri"/>
                <a:cs typeface="Times New Roman" panose="02020603050405020304" pitchFamily="18" charset="0"/>
              </a:rPr>
              <a:t>- нарушение правил обращения экологически опасных веществ и отходов,</a:t>
            </a:r>
          </a:p>
          <a:p>
            <a:pPr algn="just">
              <a:lnSpc>
                <a:spcPct val="115000"/>
              </a:lnSpc>
              <a:spcAft>
                <a:spcPts val="0"/>
              </a:spcAft>
            </a:pPr>
            <a:r>
              <a:rPr lang="ru-RU" sz="2400" dirty="0">
                <a:latin typeface="Times New Roman" panose="02020603050405020304" pitchFamily="18" charset="0"/>
                <a:ea typeface="Calibri"/>
                <a:cs typeface="Times New Roman" panose="02020603050405020304" pitchFamily="18" charset="0"/>
              </a:rPr>
              <a:t>- нарушение правил безопасности при обращении с микробиологическими либо другими биологическими агентами или токсинами,</a:t>
            </a:r>
          </a:p>
          <a:p>
            <a:pPr algn="just">
              <a:lnSpc>
                <a:spcPct val="115000"/>
              </a:lnSpc>
              <a:spcAft>
                <a:spcPts val="0"/>
              </a:spcAft>
            </a:pPr>
            <a:r>
              <a:rPr lang="ru-RU" sz="2400" dirty="0">
                <a:latin typeface="Times New Roman" panose="02020603050405020304" pitchFamily="18" charset="0"/>
                <a:ea typeface="Calibri"/>
                <a:cs typeface="Times New Roman" panose="02020603050405020304" pitchFamily="18" charset="0"/>
              </a:rPr>
              <a:t>- нарушение ветеринарных правил и правил, установленных для борьбы с болезнями и вредителями растений,</a:t>
            </a:r>
          </a:p>
          <a:p>
            <a:pPr algn="just">
              <a:lnSpc>
                <a:spcPct val="115000"/>
              </a:lnSpc>
              <a:spcAft>
                <a:spcPts val="0"/>
              </a:spcAft>
            </a:pPr>
            <a:r>
              <a:rPr lang="ru-RU" sz="2400" dirty="0">
                <a:latin typeface="Times New Roman" panose="02020603050405020304" pitchFamily="18" charset="0"/>
                <a:ea typeface="Calibri"/>
                <a:cs typeface="Times New Roman" panose="02020603050405020304" pitchFamily="18" charset="0"/>
              </a:rPr>
              <a:t>- загрязнение вод,</a:t>
            </a:r>
          </a:p>
          <a:p>
            <a:pPr algn="just">
              <a:lnSpc>
                <a:spcPct val="115000"/>
              </a:lnSpc>
              <a:spcAft>
                <a:spcPts val="0"/>
              </a:spcAft>
            </a:pPr>
            <a:r>
              <a:rPr lang="ru-RU" sz="2400" dirty="0">
                <a:latin typeface="Times New Roman" panose="02020603050405020304" pitchFamily="18" charset="0"/>
                <a:ea typeface="Calibri"/>
                <a:cs typeface="Times New Roman" panose="02020603050405020304" pitchFamily="18" charset="0"/>
              </a:rPr>
              <a:t>- загрязнение атмосферы</a:t>
            </a:r>
            <a:r>
              <a:rPr lang="ru-RU" sz="2400" dirty="0" smtClean="0">
                <a:latin typeface="Times New Roman" panose="02020603050405020304" pitchFamily="18" charset="0"/>
                <a:ea typeface="Calibri"/>
                <a:cs typeface="Times New Roman" panose="02020603050405020304" pitchFamily="18" charset="0"/>
              </a:rPr>
              <a:t>,</a:t>
            </a:r>
            <a:endParaRPr lang="ru-RU" sz="2400" dirty="0">
              <a:latin typeface="Times New Roman" panose="02020603050405020304" pitchFamily="18" charset="0"/>
              <a:ea typeface="Calibri"/>
              <a:cs typeface="Times New Roman" panose="02020603050405020304" pitchFamily="18" charset="0"/>
            </a:endParaRPr>
          </a:p>
        </p:txBody>
      </p:sp>
    </p:spTree>
    <p:extLst>
      <p:ext uri="{BB962C8B-B14F-4D97-AF65-F5344CB8AC3E}">
        <p14:creationId xmlns:p14="http://schemas.microsoft.com/office/powerpoint/2010/main" val="325950215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67544" y="332656"/>
            <a:ext cx="8208912" cy="6192687"/>
          </a:xfrm>
        </p:spPr>
        <p:txBody>
          <a:bodyPr>
            <a:noAutofit/>
          </a:bodyPr>
          <a:lstStyle/>
          <a:p>
            <a:pPr marL="0" lvl="0" indent="0" algn="just">
              <a:lnSpc>
                <a:spcPct val="115000"/>
              </a:lnSpc>
              <a:spcAft>
                <a:spcPts val="0"/>
              </a:spcAft>
              <a:buClr>
                <a:prstClr val="black">
                  <a:lumMod val="75000"/>
                  <a:lumOff val="25000"/>
                </a:prstClr>
              </a:buClr>
              <a:buNone/>
            </a:pPr>
            <a:r>
              <a:rPr lang="ru-RU" sz="2000" dirty="0">
                <a:solidFill>
                  <a:prstClr val="black">
                    <a:lumMod val="75000"/>
                    <a:lumOff val="25000"/>
                  </a:prstClr>
                </a:solidFill>
                <a:latin typeface="Times New Roman"/>
                <a:ea typeface="Calibri"/>
                <a:cs typeface="Times New Roman"/>
              </a:rPr>
              <a:t>- загрязнение морской среды,</a:t>
            </a:r>
            <a:endParaRPr lang="ru-RU" sz="2000" dirty="0">
              <a:solidFill>
                <a:prstClr val="black">
                  <a:lumMod val="75000"/>
                  <a:lumOff val="25000"/>
                </a:prstClr>
              </a:solidFill>
              <a:latin typeface="Calibri"/>
              <a:ea typeface="Calibri"/>
              <a:cs typeface="Times New Roman"/>
            </a:endParaRPr>
          </a:p>
          <a:p>
            <a:pPr marL="0" lvl="0" indent="0" algn="just">
              <a:lnSpc>
                <a:spcPct val="115000"/>
              </a:lnSpc>
              <a:spcAft>
                <a:spcPts val="0"/>
              </a:spcAft>
              <a:buClr>
                <a:prstClr val="black">
                  <a:lumMod val="75000"/>
                  <a:lumOff val="25000"/>
                </a:prstClr>
              </a:buClr>
              <a:buNone/>
            </a:pPr>
            <a:r>
              <a:rPr lang="ru-RU" sz="2000" dirty="0">
                <a:solidFill>
                  <a:prstClr val="black">
                    <a:lumMod val="75000"/>
                    <a:lumOff val="25000"/>
                  </a:prstClr>
                </a:solidFill>
                <a:latin typeface="Times New Roman"/>
                <a:ea typeface="Calibri"/>
                <a:cs typeface="Times New Roman"/>
              </a:rPr>
              <a:t>- нарушение законодательства РФ о континентальном шельфе,</a:t>
            </a:r>
            <a:endParaRPr lang="ru-RU" sz="2000" dirty="0">
              <a:solidFill>
                <a:prstClr val="black">
                  <a:lumMod val="75000"/>
                  <a:lumOff val="25000"/>
                </a:prstClr>
              </a:solidFill>
              <a:latin typeface="Calibri"/>
              <a:ea typeface="Calibri"/>
              <a:cs typeface="Times New Roman"/>
            </a:endParaRPr>
          </a:p>
          <a:p>
            <a:pPr marL="0" lvl="0" indent="0" algn="just">
              <a:lnSpc>
                <a:spcPct val="115000"/>
              </a:lnSpc>
              <a:spcAft>
                <a:spcPts val="0"/>
              </a:spcAft>
              <a:buClr>
                <a:prstClr val="black">
                  <a:lumMod val="75000"/>
                  <a:lumOff val="25000"/>
                </a:prstClr>
              </a:buClr>
              <a:buNone/>
            </a:pPr>
            <a:r>
              <a:rPr lang="ru-RU" sz="2000" dirty="0">
                <a:solidFill>
                  <a:prstClr val="black">
                    <a:lumMod val="75000"/>
                    <a:lumOff val="25000"/>
                  </a:prstClr>
                </a:solidFill>
                <a:latin typeface="Times New Roman"/>
                <a:ea typeface="Calibri"/>
                <a:cs typeface="Times New Roman"/>
              </a:rPr>
              <a:t>- порча земли,</a:t>
            </a:r>
            <a:endParaRPr lang="ru-RU" sz="2000" dirty="0">
              <a:solidFill>
                <a:prstClr val="black">
                  <a:lumMod val="75000"/>
                  <a:lumOff val="25000"/>
                </a:prstClr>
              </a:solidFill>
              <a:latin typeface="Calibri"/>
              <a:ea typeface="Calibri"/>
              <a:cs typeface="Times New Roman"/>
            </a:endParaRPr>
          </a:p>
          <a:p>
            <a:pPr marL="0" lvl="0" indent="0" algn="just">
              <a:lnSpc>
                <a:spcPct val="115000"/>
              </a:lnSpc>
              <a:spcAft>
                <a:spcPts val="0"/>
              </a:spcAft>
              <a:buClr>
                <a:prstClr val="black">
                  <a:lumMod val="75000"/>
                  <a:lumOff val="25000"/>
                </a:prstClr>
              </a:buClr>
              <a:buNone/>
            </a:pPr>
            <a:r>
              <a:rPr lang="ru-RU" sz="2000" dirty="0">
                <a:solidFill>
                  <a:prstClr val="black">
                    <a:lumMod val="75000"/>
                    <a:lumOff val="25000"/>
                  </a:prstClr>
                </a:solidFill>
                <a:latin typeface="Times New Roman"/>
                <a:ea typeface="Calibri"/>
                <a:cs typeface="Times New Roman"/>
              </a:rPr>
              <a:t>- нарушение правил охраны и использования недр,</a:t>
            </a:r>
            <a:endParaRPr lang="ru-RU" sz="2000" dirty="0">
              <a:solidFill>
                <a:prstClr val="black">
                  <a:lumMod val="75000"/>
                  <a:lumOff val="25000"/>
                </a:prstClr>
              </a:solidFill>
              <a:latin typeface="Calibri"/>
              <a:ea typeface="Calibri"/>
              <a:cs typeface="Times New Roman"/>
            </a:endParaRPr>
          </a:p>
          <a:p>
            <a:pPr marL="0" lvl="0" indent="0" algn="just">
              <a:lnSpc>
                <a:spcPct val="115000"/>
              </a:lnSpc>
              <a:spcAft>
                <a:spcPts val="0"/>
              </a:spcAft>
              <a:buClr>
                <a:prstClr val="black">
                  <a:lumMod val="75000"/>
                  <a:lumOff val="25000"/>
                </a:prstClr>
              </a:buClr>
              <a:buNone/>
            </a:pPr>
            <a:r>
              <a:rPr lang="ru-RU" sz="2000" dirty="0">
                <a:solidFill>
                  <a:prstClr val="black">
                    <a:lumMod val="75000"/>
                    <a:lumOff val="25000"/>
                  </a:prstClr>
                </a:solidFill>
                <a:latin typeface="Times New Roman"/>
                <a:ea typeface="Calibri"/>
                <a:cs typeface="Times New Roman"/>
              </a:rPr>
              <a:t>- незаконная добыча водных животных и растений,</a:t>
            </a:r>
            <a:endParaRPr lang="ru-RU" sz="2000" dirty="0">
              <a:solidFill>
                <a:prstClr val="black">
                  <a:lumMod val="75000"/>
                  <a:lumOff val="25000"/>
                </a:prstClr>
              </a:solidFill>
              <a:latin typeface="Calibri"/>
              <a:ea typeface="Calibri"/>
              <a:cs typeface="Times New Roman"/>
            </a:endParaRPr>
          </a:p>
          <a:p>
            <a:pPr marL="0" lvl="0" indent="0" algn="just">
              <a:lnSpc>
                <a:spcPct val="115000"/>
              </a:lnSpc>
              <a:spcAft>
                <a:spcPts val="0"/>
              </a:spcAft>
              <a:buClr>
                <a:prstClr val="black">
                  <a:lumMod val="75000"/>
                  <a:lumOff val="25000"/>
                </a:prstClr>
              </a:buClr>
              <a:buNone/>
            </a:pPr>
            <a:r>
              <a:rPr lang="ru-RU" sz="2000" dirty="0">
                <a:solidFill>
                  <a:prstClr val="black">
                    <a:lumMod val="75000"/>
                    <a:lumOff val="25000"/>
                  </a:prstClr>
                </a:solidFill>
                <a:latin typeface="Times New Roman"/>
                <a:ea typeface="Calibri"/>
                <a:cs typeface="Times New Roman"/>
              </a:rPr>
              <a:t>- нарушение правил охраны рыбных запасов,</a:t>
            </a:r>
            <a:endParaRPr lang="ru-RU" sz="2000" dirty="0">
              <a:solidFill>
                <a:prstClr val="black">
                  <a:lumMod val="75000"/>
                  <a:lumOff val="25000"/>
                </a:prstClr>
              </a:solidFill>
              <a:latin typeface="Calibri"/>
              <a:ea typeface="Calibri"/>
              <a:cs typeface="Times New Roman"/>
            </a:endParaRPr>
          </a:p>
          <a:p>
            <a:pPr marL="0" lvl="0" indent="0" algn="just">
              <a:lnSpc>
                <a:spcPct val="115000"/>
              </a:lnSpc>
              <a:spcAft>
                <a:spcPts val="0"/>
              </a:spcAft>
              <a:buClr>
                <a:prstClr val="black">
                  <a:lumMod val="75000"/>
                  <a:lumOff val="25000"/>
                </a:prstClr>
              </a:buClr>
              <a:buNone/>
            </a:pPr>
            <a:r>
              <a:rPr lang="ru-RU" sz="2000" dirty="0">
                <a:solidFill>
                  <a:prstClr val="black">
                    <a:lumMod val="75000"/>
                    <a:lumOff val="25000"/>
                  </a:prstClr>
                </a:solidFill>
                <a:latin typeface="Times New Roman"/>
                <a:ea typeface="Calibri"/>
                <a:cs typeface="Times New Roman"/>
              </a:rPr>
              <a:t>- незаконная охота,</a:t>
            </a:r>
            <a:endParaRPr lang="ru-RU" sz="2000" dirty="0">
              <a:solidFill>
                <a:prstClr val="black">
                  <a:lumMod val="75000"/>
                  <a:lumOff val="25000"/>
                </a:prstClr>
              </a:solidFill>
              <a:latin typeface="Calibri"/>
              <a:ea typeface="Calibri"/>
              <a:cs typeface="Times New Roman"/>
            </a:endParaRPr>
          </a:p>
          <a:p>
            <a:pPr marL="0" lvl="0" indent="0" algn="just">
              <a:lnSpc>
                <a:spcPct val="115000"/>
              </a:lnSpc>
              <a:spcAft>
                <a:spcPts val="0"/>
              </a:spcAft>
              <a:buClr>
                <a:prstClr val="black">
                  <a:lumMod val="75000"/>
                  <a:lumOff val="25000"/>
                </a:prstClr>
              </a:buClr>
              <a:buNone/>
            </a:pPr>
            <a:r>
              <a:rPr lang="ru-RU" sz="2000" dirty="0">
                <a:solidFill>
                  <a:prstClr val="black">
                    <a:lumMod val="75000"/>
                    <a:lumOff val="25000"/>
                  </a:prstClr>
                </a:solidFill>
                <a:latin typeface="Times New Roman"/>
                <a:ea typeface="Calibri"/>
                <a:cs typeface="Times New Roman"/>
              </a:rPr>
              <a:t>- уничтожение критических местообитаний для организмов, занесенных в Красную книгу РФ,</a:t>
            </a:r>
            <a:endParaRPr lang="ru-RU" sz="2000" dirty="0">
              <a:solidFill>
                <a:prstClr val="black">
                  <a:lumMod val="75000"/>
                  <a:lumOff val="25000"/>
                </a:prstClr>
              </a:solidFill>
              <a:latin typeface="Calibri"/>
              <a:ea typeface="Calibri"/>
              <a:cs typeface="Times New Roman"/>
            </a:endParaRPr>
          </a:p>
          <a:p>
            <a:pPr marL="0" lvl="0" indent="0" algn="just">
              <a:lnSpc>
                <a:spcPct val="115000"/>
              </a:lnSpc>
              <a:spcAft>
                <a:spcPts val="0"/>
              </a:spcAft>
              <a:buClr>
                <a:prstClr val="black">
                  <a:lumMod val="75000"/>
                  <a:lumOff val="25000"/>
                </a:prstClr>
              </a:buClr>
              <a:buNone/>
            </a:pPr>
            <a:r>
              <a:rPr lang="ru-RU" sz="2000" dirty="0">
                <a:solidFill>
                  <a:prstClr val="black">
                    <a:lumMod val="75000"/>
                    <a:lumOff val="25000"/>
                  </a:prstClr>
                </a:solidFill>
                <a:latin typeface="Times New Roman"/>
                <a:ea typeface="Calibri"/>
                <a:cs typeface="Times New Roman"/>
              </a:rPr>
              <a:t>- незаконная порубка деревьев и кустарников,</a:t>
            </a:r>
            <a:endParaRPr lang="ru-RU" sz="2000" dirty="0">
              <a:solidFill>
                <a:prstClr val="black">
                  <a:lumMod val="75000"/>
                  <a:lumOff val="25000"/>
                </a:prstClr>
              </a:solidFill>
              <a:latin typeface="Calibri"/>
              <a:ea typeface="Calibri"/>
              <a:cs typeface="Times New Roman"/>
            </a:endParaRPr>
          </a:p>
          <a:p>
            <a:pPr marL="0" lvl="0" indent="0" algn="just">
              <a:lnSpc>
                <a:spcPct val="115000"/>
              </a:lnSpc>
              <a:spcAft>
                <a:spcPts val="0"/>
              </a:spcAft>
              <a:buClr>
                <a:prstClr val="black">
                  <a:lumMod val="75000"/>
                  <a:lumOff val="25000"/>
                </a:prstClr>
              </a:buClr>
              <a:buNone/>
            </a:pPr>
            <a:r>
              <a:rPr lang="ru-RU" sz="2000" dirty="0">
                <a:solidFill>
                  <a:prstClr val="black">
                    <a:lumMod val="75000"/>
                    <a:lumOff val="25000"/>
                  </a:prstClr>
                </a:solidFill>
                <a:latin typeface="Times New Roman"/>
                <a:ea typeface="Calibri"/>
                <a:cs typeface="Times New Roman"/>
              </a:rPr>
              <a:t>- уничтожение или повреждение лесов,</a:t>
            </a:r>
            <a:endParaRPr lang="ru-RU" sz="2000" dirty="0">
              <a:solidFill>
                <a:prstClr val="black">
                  <a:lumMod val="75000"/>
                  <a:lumOff val="25000"/>
                </a:prstClr>
              </a:solidFill>
              <a:latin typeface="Calibri"/>
              <a:ea typeface="Calibri"/>
              <a:cs typeface="Times New Roman"/>
            </a:endParaRPr>
          </a:p>
          <a:p>
            <a:pPr marL="0" lvl="0" indent="0">
              <a:buClr>
                <a:prstClr val="black">
                  <a:lumMod val="75000"/>
                  <a:lumOff val="25000"/>
                </a:prstClr>
              </a:buClr>
              <a:buNone/>
            </a:pPr>
            <a:r>
              <a:rPr lang="ru-RU" sz="2000" dirty="0">
                <a:solidFill>
                  <a:prstClr val="black">
                    <a:lumMod val="75000"/>
                    <a:lumOff val="25000"/>
                  </a:prstClr>
                </a:solidFill>
                <a:latin typeface="Times New Roman"/>
                <a:ea typeface="Calibri"/>
              </a:rPr>
              <a:t>- нарушение режима особо охраняемых природных территорий и природных объектов</a:t>
            </a:r>
            <a:endParaRPr lang="ru-RU" sz="2000" dirty="0">
              <a:solidFill>
                <a:prstClr val="black">
                  <a:lumMod val="75000"/>
                  <a:lumOff val="25000"/>
                </a:prstClr>
              </a:solidFill>
            </a:endParaRPr>
          </a:p>
          <a:p>
            <a:endParaRPr lang="ru-RU" sz="2000" dirty="0"/>
          </a:p>
        </p:txBody>
      </p:sp>
    </p:spTree>
    <p:extLst>
      <p:ext uri="{BB962C8B-B14F-4D97-AF65-F5344CB8AC3E}">
        <p14:creationId xmlns:p14="http://schemas.microsoft.com/office/powerpoint/2010/main" val="250810780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395536" y="260648"/>
            <a:ext cx="8352928" cy="6264696"/>
          </a:xfrm>
        </p:spPr>
        <p:txBody>
          <a:bodyPr>
            <a:normAutofit/>
          </a:bodyPr>
          <a:lstStyle/>
          <a:p>
            <a:r>
              <a:rPr lang="ru-RU" sz="2800" dirty="0" smtClean="0">
                <a:latin typeface="Times New Roman" panose="02020603050405020304" pitchFamily="18" charset="0"/>
                <a:cs typeface="Times New Roman" panose="02020603050405020304" pitchFamily="18" charset="0"/>
              </a:rPr>
              <a:t>Средства и способы улучшения  и стабилизации ситуации в экологической сфере:</a:t>
            </a:r>
          </a:p>
          <a:p>
            <a:pPr marL="457200" indent="-457200">
              <a:buAutoNum type="arabicParenR"/>
            </a:pPr>
            <a:r>
              <a:rPr lang="ru-RU" sz="2800" dirty="0" smtClean="0">
                <a:latin typeface="Times New Roman" panose="02020603050405020304" pitchFamily="18" charset="0"/>
                <a:cs typeface="Times New Roman" panose="02020603050405020304" pitchFamily="18" charset="0"/>
              </a:rPr>
              <a:t>Совершенствование законодательной природоохранной  базы.</a:t>
            </a:r>
          </a:p>
          <a:p>
            <a:pPr marL="457200" indent="-457200">
              <a:buAutoNum type="arabicParenR"/>
            </a:pPr>
            <a:r>
              <a:rPr lang="ru-RU" sz="2800" dirty="0" smtClean="0">
                <a:latin typeface="Times New Roman" panose="02020603050405020304" pitchFamily="18" charset="0"/>
                <a:cs typeface="Times New Roman" panose="02020603050405020304" pitchFamily="18" charset="0"/>
              </a:rPr>
              <a:t>Сохранение национальных природных богатств страны</a:t>
            </a:r>
          </a:p>
          <a:p>
            <a:pPr marL="457200" indent="-457200">
              <a:buAutoNum type="arabicParenR"/>
            </a:pPr>
            <a:r>
              <a:rPr lang="ru-RU" sz="2800" dirty="0" smtClean="0">
                <a:latin typeface="Times New Roman" panose="02020603050405020304" pitchFamily="18" charset="0"/>
                <a:cs typeface="Times New Roman" panose="02020603050405020304" pitchFamily="18" charset="0"/>
              </a:rPr>
              <a:t>Обеспечение экологической безопасности</a:t>
            </a:r>
          </a:p>
          <a:p>
            <a:pPr marL="457200" indent="-457200">
              <a:buAutoNum type="arabicParenR"/>
            </a:pPr>
            <a:r>
              <a:rPr lang="ru-RU" sz="2800" dirty="0" smtClean="0">
                <a:latin typeface="Times New Roman" panose="02020603050405020304" pitchFamily="18" charset="0"/>
                <a:cs typeface="Times New Roman" panose="02020603050405020304" pitchFamily="18" charset="0"/>
              </a:rPr>
              <a:t>Борьба с радиоактивными  и химическими загрязнениями на территории России и в омывающих ее водах. </a:t>
            </a:r>
            <a:endParaRPr lang="ru-RU" sz="28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24434867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395536" y="404664"/>
            <a:ext cx="8352928" cy="5976664"/>
          </a:xfrm>
        </p:spPr>
        <p:txBody>
          <a:bodyPr/>
          <a:lstStyle/>
          <a:p>
            <a:pPr algn="just">
              <a:lnSpc>
                <a:spcPts val="1680"/>
              </a:lnSpc>
              <a:spcBef>
                <a:spcPts val="600"/>
              </a:spcBef>
            </a:pPr>
            <a:endParaRPr lang="ru-RU" sz="4400" dirty="0" smtClean="0">
              <a:solidFill>
                <a:srgbClr val="252525"/>
              </a:solidFill>
              <a:latin typeface="Times New Roman"/>
              <a:ea typeface="Times New Roman"/>
            </a:endParaRPr>
          </a:p>
          <a:p>
            <a:pPr algn="just">
              <a:lnSpc>
                <a:spcPts val="1680"/>
              </a:lnSpc>
              <a:spcBef>
                <a:spcPts val="600"/>
              </a:spcBef>
            </a:pPr>
            <a:endParaRPr lang="ru-RU" sz="4400" dirty="0">
              <a:solidFill>
                <a:srgbClr val="252525"/>
              </a:solidFill>
              <a:latin typeface="Times New Roman"/>
              <a:ea typeface="Times New Roman"/>
            </a:endParaRPr>
          </a:p>
          <a:p>
            <a:pPr algn="just">
              <a:lnSpc>
                <a:spcPts val="1680"/>
              </a:lnSpc>
              <a:spcBef>
                <a:spcPts val="600"/>
              </a:spcBef>
            </a:pPr>
            <a:endParaRPr lang="ru-RU" sz="4400" dirty="0" smtClean="0">
              <a:solidFill>
                <a:srgbClr val="252525"/>
              </a:solidFill>
              <a:latin typeface="Times New Roman"/>
              <a:ea typeface="Times New Roman"/>
            </a:endParaRPr>
          </a:p>
          <a:p>
            <a:pPr algn="just">
              <a:lnSpc>
                <a:spcPts val="1680"/>
              </a:lnSpc>
              <a:spcBef>
                <a:spcPts val="600"/>
              </a:spcBef>
            </a:pPr>
            <a:r>
              <a:rPr lang="ru-RU" sz="4400" dirty="0" smtClean="0">
                <a:solidFill>
                  <a:srgbClr val="252525"/>
                </a:solidFill>
                <a:latin typeface="Times New Roman"/>
                <a:ea typeface="Times New Roman"/>
              </a:rPr>
              <a:t>В </a:t>
            </a:r>
            <a:r>
              <a:rPr lang="ru-RU" sz="4400" dirty="0">
                <a:solidFill>
                  <a:srgbClr val="252525"/>
                </a:solidFill>
                <a:latin typeface="Times New Roman"/>
                <a:ea typeface="Times New Roman"/>
              </a:rPr>
              <a:t>настоящее время на </a:t>
            </a:r>
            <a:r>
              <a:rPr lang="ru-RU" sz="4400" dirty="0" smtClean="0">
                <a:solidFill>
                  <a:srgbClr val="252525"/>
                </a:solidFill>
                <a:latin typeface="Times New Roman"/>
                <a:ea typeface="Times New Roman"/>
              </a:rPr>
              <a:t>территории</a:t>
            </a:r>
          </a:p>
          <a:p>
            <a:pPr algn="just">
              <a:lnSpc>
                <a:spcPts val="1680"/>
              </a:lnSpc>
              <a:spcBef>
                <a:spcPts val="600"/>
              </a:spcBef>
            </a:pPr>
            <a:endParaRPr lang="ru-RU" sz="4400" dirty="0" smtClean="0">
              <a:solidFill>
                <a:srgbClr val="252525"/>
              </a:solidFill>
              <a:latin typeface="Times New Roman"/>
              <a:ea typeface="Times New Roman"/>
            </a:endParaRPr>
          </a:p>
          <a:p>
            <a:pPr algn="just">
              <a:lnSpc>
                <a:spcPts val="1680"/>
              </a:lnSpc>
              <a:spcBef>
                <a:spcPts val="600"/>
              </a:spcBef>
            </a:pPr>
            <a:r>
              <a:rPr lang="ru-RU" sz="4400" dirty="0" smtClean="0">
                <a:solidFill>
                  <a:srgbClr val="252525"/>
                </a:solidFill>
                <a:latin typeface="Times New Roman"/>
                <a:ea typeface="Times New Roman"/>
              </a:rPr>
              <a:t> </a:t>
            </a:r>
            <a:r>
              <a:rPr lang="ru-RU" sz="4400" dirty="0">
                <a:solidFill>
                  <a:srgbClr val="252525"/>
                </a:solidFill>
                <a:latin typeface="Times New Roman"/>
                <a:ea typeface="Times New Roman"/>
              </a:rPr>
              <a:t>России находится </a:t>
            </a:r>
            <a:r>
              <a:rPr lang="ru-RU" sz="4400" b="1" dirty="0" smtClean="0">
                <a:solidFill>
                  <a:srgbClr val="252525"/>
                </a:solidFill>
                <a:latin typeface="Times New Roman"/>
                <a:ea typeface="Times New Roman"/>
              </a:rPr>
              <a:t>43</a:t>
            </a:r>
          </a:p>
          <a:p>
            <a:pPr algn="just">
              <a:lnSpc>
                <a:spcPts val="1680"/>
              </a:lnSpc>
              <a:spcBef>
                <a:spcPts val="600"/>
              </a:spcBef>
            </a:pPr>
            <a:endParaRPr lang="ru-RU" sz="4400" b="1" dirty="0" smtClean="0">
              <a:solidFill>
                <a:srgbClr val="252525"/>
              </a:solidFill>
              <a:latin typeface="Times New Roman"/>
              <a:ea typeface="Times New Roman"/>
            </a:endParaRPr>
          </a:p>
          <a:p>
            <a:pPr algn="just">
              <a:lnSpc>
                <a:spcPts val="1680"/>
              </a:lnSpc>
              <a:spcBef>
                <a:spcPts val="600"/>
              </a:spcBef>
            </a:pPr>
            <a:r>
              <a:rPr lang="ru-RU" sz="4400" b="1" dirty="0" smtClean="0">
                <a:solidFill>
                  <a:srgbClr val="252525"/>
                </a:solidFill>
                <a:latin typeface="Times New Roman"/>
                <a:ea typeface="Times New Roman"/>
              </a:rPr>
              <a:t> </a:t>
            </a:r>
            <a:r>
              <a:rPr lang="ru-RU" sz="4400" b="1" dirty="0">
                <a:solidFill>
                  <a:srgbClr val="252525"/>
                </a:solidFill>
                <a:latin typeface="Times New Roman"/>
                <a:ea typeface="Times New Roman"/>
              </a:rPr>
              <a:t>национальных парка</a:t>
            </a:r>
            <a:r>
              <a:rPr lang="ru-RU" sz="4400" dirty="0">
                <a:solidFill>
                  <a:srgbClr val="252525"/>
                </a:solidFill>
                <a:latin typeface="Times New Roman"/>
                <a:ea typeface="Times New Roman"/>
              </a:rPr>
              <a:t>, </a:t>
            </a:r>
            <a:endParaRPr lang="ru-RU" sz="4400" dirty="0" smtClean="0">
              <a:solidFill>
                <a:srgbClr val="252525"/>
              </a:solidFill>
              <a:latin typeface="Times New Roman"/>
              <a:ea typeface="Times New Roman"/>
            </a:endParaRPr>
          </a:p>
          <a:p>
            <a:pPr algn="just">
              <a:lnSpc>
                <a:spcPts val="1680"/>
              </a:lnSpc>
              <a:spcBef>
                <a:spcPts val="600"/>
              </a:spcBef>
            </a:pPr>
            <a:endParaRPr lang="ru-RU" sz="4400" dirty="0" smtClean="0">
              <a:solidFill>
                <a:srgbClr val="252525"/>
              </a:solidFill>
              <a:latin typeface="Times New Roman"/>
              <a:ea typeface="Times New Roman"/>
            </a:endParaRPr>
          </a:p>
          <a:p>
            <a:pPr algn="just">
              <a:lnSpc>
                <a:spcPts val="1680"/>
              </a:lnSpc>
              <a:spcBef>
                <a:spcPts val="600"/>
              </a:spcBef>
            </a:pPr>
            <a:r>
              <a:rPr lang="ru-RU" sz="4400" dirty="0">
                <a:solidFill>
                  <a:srgbClr val="252525"/>
                </a:solidFill>
                <a:latin typeface="Times New Roman"/>
                <a:ea typeface="Times New Roman"/>
              </a:rPr>
              <a:t>с</a:t>
            </a:r>
            <a:r>
              <a:rPr lang="ru-RU" sz="4400" dirty="0" smtClean="0">
                <a:solidFill>
                  <a:srgbClr val="252525"/>
                </a:solidFill>
                <a:latin typeface="Times New Roman"/>
                <a:ea typeface="Times New Roman"/>
              </a:rPr>
              <a:t>уммарная </a:t>
            </a:r>
          </a:p>
          <a:p>
            <a:pPr algn="just">
              <a:lnSpc>
                <a:spcPts val="1680"/>
              </a:lnSpc>
              <a:spcBef>
                <a:spcPts val="600"/>
              </a:spcBef>
            </a:pPr>
            <a:endParaRPr lang="ru-RU" sz="4400" dirty="0" smtClean="0">
              <a:solidFill>
                <a:srgbClr val="252525"/>
              </a:solidFill>
              <a:latin typeface="Times New Roman"/>
              <a:ea typeface="Times New Roman"/>
            </a:endParaRPr>
          </a:p>
          <a:p>
            <a:pPr algn="just">
              <a:lnSpc>
                <a:spcPts val="1680"/>
              </a:lnSpc>
              <a:spcBef>
                <a:spcPts val="600"/>
              </a:spcBef>
            </a:pPr>
            <a:r>
              <a:rPr lang="ru-RU" sz="4400" dirty="0">
                <a:solidFill>
                  <a:srgbClr val="252525"/>
                </a:solidFill>
                <a:latin typeface="Times New Roman"/>
                <a:ea typeface="Times New Roman"/>
              </a:rPr>
              <a:t>п</a:t>
            </a:r>
            <a:r>
              <a:rPr lang="ru-RU" sz="4400" dirty="0" smtClean="0">
                <a:solidFill>
                  <a:srgbClr val="252525"/>
                </a:solidFill>
                <a:latin typeface="Times New Roman"/>
                <a:ea typeface="Times New Roman"/>
              </a:rPr>
              <a:t>лощадь территории которых </a:t>
            </a:r>
          </a:p>
          <a:p>
            <a:pPr algn="just">
              <a:lnSpc>
                <a:spcPts val="1680"/>
              </a:lnSpc>
              <a:spcBef>
                <a:spcPts val="600"/>
              </a:spcBef>
            </a:pPr>
            <a:endParaRPr lang="ru-RU" sz="4400" dirty="0" smtClean="0">
              <a:solidFill>
                <a:srgbClr val="252525"/>
              </a:solidFill>
              <a:latin typeface="Times New Roman"/>
              <a:ea typeface="Times New Roman"/>
            </a:endParaRPr>
          </a:p>
          <a:p>
            <a:pPr algn="just">
              <a:lnSpc>
                <a:spcPts val="1680"/>
              </a:lnSpc>
              <a:spcBef>
                <a:spcPts val="600"/>
              </a:spcBef>
            </a:pPr>
            <a:r>
              <a:rPr lang="ru-RU" sz="4400" dirty="0">
                <a:solidFill>
                  <a:srgbClr val="252525"/>
                </a:solidFill>
                <a:latin typeface="Times New Roman"/>
                <a:ea typeface="Times New Roman"/>
              </a:rPr>
              <a:t>с</a:t>
            </a:r>
            <a:r>
              <a:rPr lang="ru-RU" sz="4400" dirty="0" smtClean="0">
                <a:solidFill>
                  <a:srgbClr val="252525"/>
                </a:solidFill>
                <a:latin typeface="Times New Roman"/>
                <a:ea typeface="Times New Roman"/>
              </a:rPr>
              <a:t>оставляет более </a:t>
            </a:r>
            <a:r>
              <a:rPr lang="ru-RU" sz="4400" dirty="0">
                <a:solidFill>
                  <a:srgbClr val="252525"/>
                </a:solidFill>
                <a:latin typeface="Times New Roman"/>
                <a:ea typeface="Times New Roman"/>
              </a:rPr>
              <a:t>110000 км²</a:t>
            </a:r>
            <a:r>
              <a:rPr lang="ru-RU" sz="4400" dirty="0" smtClean="0">
                <a:solidFill>
                  <a:srgbClr val="252525"/>
                </a:solidFill>
                <a:latin typeface="Times New Roman"/>
                <a:ea typeface="Times New Roman"/>
              </a:rPr>
              <a:t>.</a:t>
            </a:r>
          </a:p>
          <a:p>
            <a:pPr>
              <a:lnSpc>
                <a:spcPts val="1680"/>
              </a:lnSpc>
              <a:spcBef>
                <a:spcPts val="600"/>
              </a:spcBef>
            </a:pPr>
            <a:endParaRPr lang="ru-RU" sz="4400" dirty="0">
              <a:latin typeface="Times New Roman"/>
              <a:ea typeface="Times New Roman"/>
            </a:endParaRPr>
          </a:p>
          <a:p>
            <a:endParaRPr lang="ru-RU" dirty="0"/>
          </a:p>
        </p:txBody>
      </p:sp>
    </p:spTree>
    <p:extLst>
      <p:ext uri="{BB962C8B-B14F-4D97-AF65-F5344CB8AC3E}">
        <p14:creationId xmlns:p14="http://schemas.microsoft.com/office/powerpoint/2010/main" val="61859564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467544" y="332656"/>
            <a:ext cx="8208912" cy="6120680"/>
          </a:xfrm>
        </p:spPr>
        <p:txBody>
          <a:bodyPr>
            <a:normAutofit/>
          </a:bodyPr>
          <a:lstStyle/>
          <a:p>
            <a:r>
              <a:rPr lang="ru-RU" dirty="0" smtClean="0">
                <a:solidFill>
                  <a:schemeClr val="tx1"/>
                </a:solidFill>
              </a:rPr>
              <a:t>Понятие экология включает:</a:t>
            </a:r>
          </a:p>
          <a:p>
            <a:pPr marL="342900" lvl="0" indent="-342900" algn="just">
              <a:lnSpc>
                <a:spcPct val="115000"/>
              </a:lnSpc>
              <a:spcAft>
                <a:spcPts val="0"/>
              </a:spcAft>
              <a:buFont typeface="+mj-lt"/>
              <a:buAutoNum type="arabicParenR"/>
            </a:pPr>
            <a:r>
              <a:rPr lang="ru-RU" dirty="0" smtClean="0">
                <a:solidFill>
                  <a:schemeClr val="tx1"/>
                </a:solidFill>
                <a:effectLst/>
                <a:latin typeface="Times New Roman"/>
                <a:ea typeface="Calibri"/>
                <a:cs typeface="Times New Roman"/>
              </a:rPr>
              <a:t>комплексная наука о взаимоотношениях растительных и животных организмов и образованных ими сообществ между собой и с окружающей средой, а также о среде их обитания;</a:t>
            </a:r>
            <a:endParaRPr lang="ru-RU" sz="2800" dirty="0">
              <a:solidFill>
                <a:schemeClr val="tx1"/>
              </a:solidFill>
              <a:ea typeface="Calibri"/>
              <a:cs typeface="Times New Roman"/>
            </a:endParaRPr>
          </a:p>
          <a:p>
            <a:pPr marL="342900" lvl="0" indent="-342900" algn="just">
              <a:lnSpc>
                <a:spcPct val="115000"/>
              </a:lnSpc>
              <a:spcAft>
                <a:spcPts val="0"/>
              </a:spcAft>
              <a:buFont typeface="+mj-lt"/>
              <a:buAutoNum type="arabicParenR"/>
            </a:pPr>
            <a:r>
              <a:rPr lang="ru-RU" dirty="0" smtClean="0">
                <a:solidFill>
                  <a:schemeClr val="tx1"/>
                </a:solidFill>
                <a:effectLst/>
                <a:latin typeface="Times New Roman"/>
                <a:ea typeface="Calibri"/>
                <a:cs typeface="Times New Roman"/>
              </a:rPr>
              <a:t>комплекс научно-практических мер по охране растительного и животного мира;</a:t>
            </a:r>
            <a:endParaRPr lang="ru-RU" sz="2800" dirty="0">
              <a:solidFill>
                <a:schemeClr val="tx1"/>
              </a:solidFill>
              <a:ea typeface="Calibri"/>
              <a:cs typeface="Times New Roman"/>
            </a:endParaRPr>
          </a:p>
          <a:p>
            <a:pPr marL="342900" lvl="0" indent="-342900" algn="just">
              <a:lnSpc>
                <a:spcPct val="115000"/>
              </a:lnSpc>
              <a:spcAft>
                <a:spcPts val="0"/>
              </a:spcAft>
              <a:buFont typeface="+mj-lt"/>
              <a:buAutoNum type="arabicParenR"/>
            </a:pPr>
            <a:r>
              <a:rPr lang="ru-RU" dirty="0" smtClean="0">
                <a:solidFill>
                  <a:schemeClr val="tx1"/>
                </a:solidFill>
                <a:effectLst/>
                <a:latin typeface="Times New Roman"/>
                <a:ea typeface="Calibri"/>
                <a:cs typeface="Times New Roman"/>
              </a:rPr>
              <a:t>всестороннее изучение воздействия человеческой деятельности на окружающую природу, взаимоотношение природы и общества;</a:t>
            </a:r>
            <a:endParaRPr lang="ru-RU" sz="2800" dirty="0">
              <a:solidFill>
                <a:schemeClr val="tx1"/>
              </a:solidFill>
              <a:ea typeface="Calibri"/>
              <a:cs typeface="Times New Roman"/>
            </a:endParaRPr>
          </a:p>
          <a:p>
            <a:pPr marL="342900" lvl="0" indent="-342900" algn="just">
              <a:lnSpc>
                <a:spcPct val="115000"/>
              </a:lnSpc>
              <a:spcAft>
                <a:spcPts val="0"/>
              </a:spcAft>
              <a:buFont typeface="+mj-lt"/>
              <a:buAutoNum type="arabicParenR"/>
            </a:pPr>
            <a:r>
              <a:rPr lang="ru-RU" dirty="0" smtClean="0">
                <a:solidFill>
                  <a:schemeClr val="tx1"/>
                </a:solidFill>
                <a:effectLst/>
                <a:latin typeface="Times New Roman"/>
                <a:ea typeface="Calibri"/>
                <a:cs typeface="Times New Roman"/>
              </a:rPr>
              <a:t>комплекс научно-практических мер по защите окружающей человека среды, природоохранная деятельность человека.</a:t>
            </a:r>
            <a:endParaRPr lang="ru-RU" sz="2800" dirty="0">
              <a:solidFill>
                <a:schemeClr val="tx1"/>
              </a:solidFill>
              <a:ea typeface="Calibri"/>
              <a:cs typeface="Times New Roman"/>
            </a:endParaRPr>
          </a:p>
          <a:p>
            <a:pPr marL="457200" algn="just">
              <a:lnSpc>
                <a:spcPct val="115000"/>
              </a:lnSpc>
              <a:spcAft>
                <a:spcPts val="1000"/>
              </a:spcAft>
            </a:pPr>
            <a:r>
              <a:rPr lang="ru-RU" dirty="0" smtClean="0">
                <a:effectLst/>
                <a:latin typeface="Times New Roman"/>
                <a:ea typeface="Calibri"/>
                <a:cs typeface="Times New Roman"/>
              </a:rPr>
              <a:t> </a:t>
            </a:r>
            <a:endParaRPr lang="ru-RU" sz="2800" dirty="0">
              <a:ea typeface="Calibri"/>
              <a:cs typeface="Times New Roman"/>
            </a:endParaRPr>
          </a:p>
          <a:p>
            <a:pPr algn="just"/>
            <a:endParaRPr lang="ru-RU" dirty="0"/>
          </a:p>
        </p:txBody>
      </p:sp>
    </p:spTree>
    <p:extLst>
      <p:ext uri="{BB962C8B-B14F-4D97-AF65-F5344CB8AC3E}">
        <p14:creationId xmlns:p14="http://schemas.microsoft.com/office/powerpoint/2010/main" val="156831564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1009442" y="116632"/>
            <a:ext cx="7117180" cy="6480720"/>
          </a:xfrm>
        </p:spPr>
        <p:txBody>
          <a:bodyPr/>
          <a:lstStyle/>
          <a:p>
            <a:pPr lvl="0" algn="just">
              <a:lnSpc>
                <a:spcPts val="1680"/>
              </a:lnSpc>
              <a:spcBef>
                <a:spcPts val="600"/>
              </a:spcBef>
              <a:buClr>
                <a:prstClr val="black">
                  <a:lumMod val="75000"/>
                  <a:lumOff val="25000"/>
                </a:prstClr>
              </a:buClr>
            </a:pPr>
            <a:r>
              <a:rPr lang="ru-RU" sz="2800" dirty="0">
                <a:solidFill>
                  <a:srgbClr val="252525"/>
                </a:solidFill>
                <a:latin typeface="Times New Roman" panose="02020603050405020304" pitchFamily="18" charset="0"/>
                <a:ea typeface="Times New Roman"/>
                <a:cs typeface="Times New Roman" panose="02020603050405020304" pitchFamily="18" charset="0"/>
              </a:rPr>
              <a:t>Первый национальный парк в </a:t>
            </a:r>
            <a:r>
              <a:rPr lang="ru-RU" sz="2800" dirty="0">
                <a:solidFill>
                  <a:srgbClr val="0B0080"/>
                </a:solidFill>
                <a:latin typeface="Times New Roman" panose="02020603050405020304" pitchFamily="18" charset="0"/>
                <a:ea typeface="Times New Roman"/>
                <a:cs typeface="Times New Roman" panose="02020603050405020304" pitchFamily="18" charset="0"/>
                <a:hlinkClick r:id="rId2" tooltip="СССР"/>
              </a:rPr>
              <a:t>СССР</a:t>
            </a:r>
            <a:r>
              <a:rPr lang="ru-RU" sz="2800" dirty="0">
                <a:solidFill>
                  <a:srgbClr val="252525"/>
                </a:solidFill>
                <a:latin typeface="Times New Roman" panose="02020603050405020304" pitchFamily="18" charset="0"/>
                <a:ea typeface="Times New Roman"/>
                <a:cs typeface="Times New Roman" panose="02020603050405020304" pitchFamily="18" charset="0"/>
              </a:rPr>
              <a:t> — </a:t>
            </a:r>
            <a:r>
              <a:rPr lang="ru-RU" sz="2800" dirty="0" err="1">
                <a:solidFill>
                  <a:srgbClr val="0B0080"/>
                </a:solidFill>
                <a:latin typeface="Times New Roman" panose="02020603050405020304" pitchFamily="18" charset="0"/>
                <a:ea typeface="Times New Roman"/>
                <a:cs typeface="Times New Roman" panose="02020603050405020304" pitchFamily="18" charset="0"/>
                <a:hlinkClick r:id="rId3" tooltip="Национальный парк Лахемаа"/>
              </a:rPr>
              <a:t>Лахемаа</a:t>
            </a:r>
            <a:r>
              <a:rPr lang="ru-RU" sz="2800" dirty="0">
                <a:solidFill>
                  <a:srgbClr val="252525"/>
                </a:solidFill>
                <a:latin typeface="Times New Roman" panose="02020603050405020304" pitchFamily="18" charset="0"/>
                <a:ea typeface="Times New Roman"/>
                <a:cs typeface="Times New Roman" panose="02020603050405020304" pitchFamily="18" charset="0"/>
              </a:rPr>
              <a:t> —</a:t>
            </a:r>
          </a:p>
          <a:p>
            <a:pPr lvl="0">
              <a:lnSpc>
                <a:spcPts val="1680"/>
              </a:lnSpc>
              <a:spcBef>
                <a:spcPts val="600"/>
              </a:spcBef>
              <a:buClr>
                <a:prstClr val="black">
                  <a:lumMod val="75000"/>
                  <a:lumOff val="25000"/>
                </a:prstClr>
              </a:buClr>
            </a:pPr>
            <a:r>
              <a:rPr lang="ru-RU" sz="2800" dirty="0">
                <a:solidFill>
                  <a:srgbClr val="252525"/>
                </a:solidFill>
                <a:latin typeface="Times New Roman" panose="02020603050405020304" pitchFamily="18" charset="0"/>
                <a:ea typeface="Times New Roman"/>
                <a:cs typeface="Times New Roman" panose="02020603050405020304" pitchFamily="18" charset="0"/>
              </a:rPr>
              <a:t> был основан в 1971 году в </a:t>
            </a:r>
            <a:r>
              <a:rPr lang="ru-RU" sz="2800" dirty="0">
                <a:solidFill>
                  <a:srgbClr val="0B0080"/>
                </a:solidFill>
                <a:latin typeface="Times New Roman" panose="02020603050405020304" pitchFamily="18" charset="0"/>
                <a:ea typeface="Times New Roman"/>
                <a:cs typeface="Times New Roman" panose="02020603050405020304" pitchFamily="18" charset="0"/>
                <a:hlinkClick r:id="rId4" tooltip="Эстонская Советская Социалистическая Республика"/>
              </a:rPr>
              <a:t>Эстонской ССР</a:t>
            </a:r>
            <a:endParaRPr lang="ru-RU" sz="2800" dirty="0">
              <a:solidFill>
                <a:prstClr val="black">
                  <a:lumMod val="75000"/>
                  <a:lumOff val="25000"/>
                </a:prstClr>
              </a:solidFill>
              <a:latin typeface="Times New Roman" panose="02020603050405020304" pitchFamily="18" charset="0"/>
              <a:ea typeface="Calibri"/>
              <a:cs typeface="Times New Roman" panose="02020603050405020304" pitchFamily="18" charset="0"/>
            </a:endParaRPr>
          </a:p>
          <a:p>
            <a:endParaRPr lang="ru-RU" dirty="0"/>
          </a:p>
        </p:txBody>
      </p:sp>
      <p:pic>
        <p:nvPicPr>
          <p:cNvPr id="3074"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014413" y="2697163"/>
            <a:ext cx="7115175" cy="1470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5" name="Picture 3"/>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014413" y="1196752"/>
            <a:ext cx="7115175" cy="55446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08332109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323528" y="332656"/>
            <a:ext cx="8568952" cy="6264696"/>
          </a:xfrm>
        </p:spPr>
        <p:txBody>
          <a:bodyPr/>
          <a:lstStyle/>
          <a:p>
            <a:pPr lvl="0">
              <a:lnSpc>
                <a:spcPct val="115000"/>
              </a:lnSpc>
              <a:spcBef>
                <a:spcPts val="2400"/>
              </a:spcBef>
              <a:spcAft>
                <a:spcPts val="300"/>
              </a:spcAft>
              <a:buClr>
                <a:prstClr val="black">
                  <a:lumMod val="75000"/>
                  <a:lumOff val="25000"/>
                </a:prstClr>
              </a:buClr>
            </a:pPr>
            <a:r>
              <a:rPr lang="ru-RU" sz="2800" b="1" kern="0" dirty="0">
                <a:solidFill>
                  <a:srgbClr val="365F91"/>
                </a:solidFill>
                <a:latin typeface="Times New Roman" panose="02020603050405020304" pitchFamily="18" charset="0"/>
                <a:ea typeface="Times New Roman"/>
                <a:cs typeface="Times New Roman" panose="02020603050405020304" pitchFamily="18" charset="0"/>
              </a:rPr>
              <a:t> </a:t>
            </a:r>
            <a:r>
              <a:rPr lang="ru-RU" sz="2800" kern="1800" dirty="0">
                <a:solidFill>
                  <a:srgbClr val="000000"/>
                </a:solidFill>
                <a:latin typeface="Times New Roman" panose="02020603050405020304" pitchFamily="18" charset="0"/>
                <a:ea typeface="Times New Roman"/>
                <a:cs typeface="Times New Roman" panose="02020603050405020304" pitchFamily="18" charset="0"/>
              </a:rPr>
              <a:t>Нижняя Кама (национальный парк)</a:t>
            </a:r>
            <a:endParaRPr lang="ru-RU" sz="2800" b="1" kern="0" dirty="0">
              <a:solidFill>
                <a:srgbClr val="365F91"/>
              </a:solidFill>
              <a:latin typeface="Times New Roman" panose="02020603050405020304" pitchFamily="18" charset="0"/>
              <a:ea typeface="Times New Roman"/>
              <a:cs typeface="Times New Roman" panose="02020603050405020304" pitchFamily="18" charset="0"/>
            </a:endParaRPr>
          </a:p>
          <a:p>
            <a:pPr marL="0" lvl="0" indent="0">
              <a:buClr>
                <a:prstClr val="black">
                  <a:lumMod val="75000"/>
                  <a:lumOff val="25000"/>
                </a:prstClr>
              </a:buClr>
              <a:buNone/>
            </a:pPr>
            <a:r>
              <a:rPr lang="ru-RU" sz="2800" dirty="0">
                <a:solidFill>
                  <a:prstClr val="black">
                    <a:lumMod val="75000"/>
                    <a:lumOff val="25000"/>
                  </a:prstClr>
                </a:solidFill>
                <a:latin typeface="Times New Roman" panose="02020603050405020304" pitchFamily="18" charset="0"/>
                <a:ea typeface="Calibri"/>
                <a:cs typeface="Times New Roman" panose="02020603050405020304" pitchFamily="18" charset="0"/>
              </a:rPr>
              <a:t>  </a:t>
            </a:r>
            <a:r>
              <a:rPr lang="ru-RU" sz="2800" dirty="0">
                <a:solidFill>
                  <a:srgbClr val="252525"/>
                </a:solidFill>
                <a:latin typeface="Times New Roman" panose="02020603050405020304" pitchFamily="18" charset="0"/>
                <a:ea typeface="Calibri"/>
                <a:cs typeface="Times New Roman" panose="02020603050405020304" pitchFamily="18" charset="0"/>
              </a:rPr>
              <a:t>Национальный парк расположен на северо-востоке Республики </a:t>
            </a:r>
            <a:r>
              <a:rPr lang="ru-RU" sz="2800" u="sng" dirty="0">
                <a:solidFill>
                  <a:srgbClr val="0B0080"/>
                </a:solidFill>
                <a:latin typeface="Times New Roman" panose="02020603050405020304" pitchFamily="18" charset="0"/>
                <a:cs typeface="Times New Roman" panose="02020603050405020304" pitchFamily="18" charset="0"/>
                <a:hlinkClick r:id="rId2" tooltip="Татарстан"/>
              </a:rPr>
              <a:t>Татарстан</a:t>
            </a:r>
            <a:r>
              <a:rPr lang="ru-RU" sz="2800" dirty="0">
                <a:solidFill>
                  <a:srgbClr val="252525"/>
                </a:solidFill>
                <a:latin typeface="Times New Roman" panose="02020603050405020304" pitchFamily="18" charset="0"/>
                <a:cs typeface="Times New Roman" panose="02020603050405020304" pitchFamily="18" charset="0"/>
              </a:rPr>
              <a:t> в пределах Восточного </a:t>
            </a:r>
            <a:r>
              <a:rPr lang="ru-RU" sz="2800" dirty="0" err="1">
                <a:solidFill>
                  <a:srgbClr val="252525"/>
                </a:solidFill>
                <a:latin typeface="Times New Roman" panose="02020603050405020304" pitchFamily="18" charset="0"/>
                <a:cs typeface="Times New Roman" panose="02020603050405020304" pitchFamily="18" charset="0"/>
              </a:rPr>
              <a:t>Предкамья</a:t>
            </a:r>
            <a:r>
              <a:rPr lang="ru-RU" sz="2800" dirty="0">
                <a:solidFill>
                  <a:srgbClr val="252525"/>
                </a:solidFill>
                <a:latin typeface="Times New Roman" panose="02020603050405020304" pitchFamily="18" charset="0"/>
                <a:cs typeface="Times New Roman" panose="02020603050405020304" pitchFamily="18" charset="0"/>
              </a:rPr>
              <a:t> и Восточного </a:t>
            </a:r>
            <a:r>
              <a:rPr lang="ru-RU" sz="2800" dirty="0" err="1">
                <a:solidFill>
                  <a:srgbClr val="252525"/>
                </a:solidFill>
                <a:latin typeface="Times New Roman" panose="02020603050405020304" pitchFamily="18" charset="0"/>
                <a:cs typeface="Times New Roman" panose="02020603050405020304" pitchFamily="18" charset="0"/>
              </a:rPr>
              <a:t>Закамья</a:t>
            </a:r>
            <a:r>
              <a:rPr lang="ru-RU" sz="2800" dirty="0">
                <a:solidFill>
                  <a:srgbClr val="252525"/>
                </a:solidFill>
                <a:latin typeface="Times New Roman" panose="02020603050405020304" pitchFamily="18" charset="0"/>
                <a:cs typeface="Times New Roman" panose="02020603050405020304" pitchFamily="18" charset="0"/>
              </a:rPr>
              <a:t>, в долине реки </a:t>
            </a:r>
            <a:r>
              <a:rPr lang="ru-RU" sz="2800" u="sng" dirty="0">
                <a:solidFill>
                  <a:srgbClr val="0B0080"/>
                </a:solidFill>
                <a:latin typeface="Times New Roman" panose="02020603050405020304" pitchFamily="18" charset="0"/>
                <a:cs typeface="Times New Roman" panose="02020603050405020304" pitchFamily="18" charset="0"/>
                <a:hlinkClick r:id="rId3" tooltip="Кама"/>
              </a:rPr>
              <a:t>Кама</a:t>
            </a:r>
            <a:r>
              <a:rPr lang="ru-RU" sz="2800" dirty="0">
                <a:solidFill>
                  <a:srgbClr val="252525"/>
                </a:solidFill>
                <a:latin typeface="Times New Roman" panose="02020603050405020304" pitchFamily="18" charset="0"/>
                <a:cs typeface="Times New Roman" panose="02020603050405020304" pitchFamily="18" charset="0"/>
              </a:rPr>
              <a:t> и её притоков Тоймы, Криуша, </a:t>
            </a:r>
            <a:r>
              <a:rPr lang="ru-RU" sz="2800" dirty="0" err="1">
                <a:solidFill>
                  <a:srgbClr val="252525"/>
                </a:solidFill>
                <a:latin typeface="Times New Roman" panose="02020603050405020304" pitchFamily="18" charset="0"/>
                <a:cs typeface="Times New Roman" panose="02020603050405020304" pitchFamily="18" charset="0"/>
              </a:rPr>
              <a:t>Танайка</a:t>
            </a:r>
            <a:r>
              <a:rPr lang="ru-RU" sz="2800" dirty="0">
                <a:solidFill>
                  <a:srgbClr val="252525"/>
                </a:solidFill>
                <a:latin typeface="Times New Roman" panose="02020603050405020304" pitchFamily="18" charset="0"/>
                <a:cs typeface="Times New Roman" panose="02020603050405020304" pitchFamily="18" charset="0"/>
              </a:rPr>
              <a:t>, </a:t>
            </a:r>
            <a:r>
              <a:rPr lang="ru-RU" sz="2800" dirty="0" err="1">
                <a:solidFill>
                  <a:srgbClr val="252525"/>
                </a:solidFill>
                <a:latin typeface="Times New Roman" panose="02020603050405020304" pitchFamily="18" charset="0"/>
                <a:cs typeface="Times New Roman" panose="02020603050405020304" pitchFamily="18" charset="0"/>
              </a:rPr>
              <a:t>Шильнинка</a:t>
            </a:r>
            <a:r>
              <a:rPr lang="ru-RU" sz="2800" dirty="0">
                <a:solidFill>
                  <a:srgbClr val="252525"/>
                </a:solidFill>
                <a:latin typeface="Times New Roman" panose="02020603050405020304" pitchFamily="18" charset="0"/>
                <a:cs typeface="Times New Roman" panose="02020603050405020304" pitchFamily="18" charset="0"/>
              </a:rPr>
              <a:t>. Административно территория парка расположена в пределах двух административных районов — </a:t>
            </a:r>
            <a:r>
              <a:rPr lang="ru-RU" sz="2800" u="sng" dirty="0" err="1">
                <a:solidFill>
                  <a:srgbClr val="0B0080"/>
                </a:solidFill>
                <a:latin typeface="Times New Roman" panose="02020603050405020304" pitchFamily="18" charset="0"/>
                <a:cs typeface="Times New Roman" panose="02020603050405020304" pitchFamily="18" charset="0"/>
                <a:hlinkClick r:id="rId4" tooltip="Елабужский район Татарстана"/>
              </a:rPr>
              <a:t>Елабужского</a:t>
            </a:r>
            <a:r>
              <a:rPr lang="ru-RU" sz="2800" dirty="0">
                <a:solidFill>
                  <a:srgbClr val="252525"/>
                </a:solidFill>
                <a:latin typeface="Times New Roman" panose="02020603050405020304" pitchFamily="18" charset="0"/>
                <a:cs typeface="Times New Roman" panose="02020603050405020304" pitchFamily="18" charset="0"/>
              </a:rPr>
              <a:t> и </a:t>
            </a:r>
            <a:r>
              <a:rPr lang="ru-RU" sz="2800" u="sng" dirty="0" err="1">
                <a:solidFill>
                  <a:srgbClr val="0B0080"/>
                </a:solidFill>
                <a:latin typeface="Times New Roman" panose="02020603050405020304" pitchFamily="18" charset="0"/>
                <a:cs typeface="Times New Roman" panose="02020603050405020304" pitchFamily="18" charset="0"/>
                <a:hlinkClick r:id="rId5" tooltip="Тукаевский район Татарстана"/>
              </a:rPr>
              <a:t>Тукаевского</a:t>
            </a:r>
            <a:r>
              <a:rPr lang="ru-RU" sz="2800" dirty="0">
                <a:solidFill>
                  <a:srgbClr val="252525"/>
                </a:solidFill>
                <a:latin typeface="Times New Roman" panose="02020603050405020304" pitchFamily="18" charset="0"/>
                <a:cs typeface="Times New Roman" panose="02020603050405020304" pitchFamily="18" charset="0"/>
              </a:rPr>
              <a:t>. Площадь национального парка — 26601 га.</a:t>
            </a:r>
            <a:r>
              <a:rPr lang="ru-RU" sz="2800" dirty="0">
                <a:solidFill>
                  <a:prstClr val="black">
                    <a:lumMod val="75000"/>
                    <a:lumOff val="25000"/>
                  </a:prstClr>
                </a:solidFill>
                <a:latin typeface="Times New Roman" panose="02020603050405020304" pitchFamily="18" charset="0"/>
                <a:ea typeface="Calibri"/>
                <a:cs typeface="Times New Roman" panose="02020603050405020304" pitchFamily="18" charset="0"/>
              </a:rPr>
              <a:t> </a:t>
            </a:r>
            <a:endParaRPr lang="ru-RU" dirty="0"/>
          </a:p>
        </p:txBody>
      </p:sp>
    </p:spTree>
    <p:extLst>
      <p:ext uri="{BB962C8B-B14F-4D97-AF65-F5344CB8AC3E}">
        <p14:creationId xmlns:p14="http://schemas.microsoft.com/office/powerpoint/2010/main" val="400826552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539552" y="620688"/>
            <a:ext cx="7848871" cy="576063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09214661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683568" y="404664"/>
            <a:ext cx="8064896" cy="597666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55818262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1009442" y="476672"/>
            <a:ext cx="7117180" cy="5162128"/>
          </a:xfrm>
        </p:spPr>
        <p:txBody>
          <a:bodyPr>
            <a:noAutofit/>
          </a:bodyPr>
          <a:lstStyle/>
          <a:p>
            <a:r>
              <a:rPr lang="ru-RU" sz="6600" dirty="0">
                <a:solidFill>
                  <a:srgbClr val="252525"/>
                </a:solidFill>
                <a:latin typeface="Times New Roman" panose="02020603050405020304" pitchFamily="18" charset="0"/>
                <a:cs typeface="Times New Roman" panose="02020603050405020304" pitchFamily="18" charset="0"/>
              </a:rPr>
              <a:t>По состоянию на апрель </a:t>
            </a:r>
            <a:r>
              <a:rPr lang="ru-RU" sz="6600" dirty="0">
                <a:solidFill>
                  <a:srgbClr val="0B0080"/>
                </a:solidFill>
                <a:latin typeface="Times New Roman" panose="02020603050405020304" pitchFamily="18" charset="0"/>
                <a:cs typeface="Times New Roman" panose="02020603050405020304" pitchFamily="18" charset="0"/>
                <a:hlinkClick r:id="rId2" tooltip="2014 год"/>
              </a:rPr>
              <a:t>2014 года</a:t>
            </a:r>
            <a:r>
              <a:rPr lang="ru-RU" sz="6600" dirty="0">
                <a:solidFill>
                  <a:srgbClr val="252525"/>
                </a:solidFill>
                <a:latin typeface="Times New Roman" panose="02020603050405020304" pitchFamily="18" charset="0"/>
                <a:cs typeface="Times New Roman" panose="02020603050405020304" pitchFamily="18" charset="0"/>
              </a:rPr>
              <a:t> </a:t>
            </a:r>
            <a:r>
              <a:rPr lang="ru-RU" sz="6600" b="1" dirty="0">
                <a:solidFill>
                  <a:srgbClr val="252525"/>
                </a:solidFill>
                <a:latin typeface="Times New Roman" panose="02020603050405020304" pitchFamily="18" charset="0"/>
                <a:cs typeface="Times New Roman" panose="02020603050405020304" pitchFamily="18" charset="0"/>
              </a:rPr>
              <a:t>на территории России находится 103 заповедника</a:t>
            </a:r>
            <a:r>
              <a:rPr lang="ru-RU" sz="6600" dirty="0">
                <a:solidFill>
                  <a:srgbClr val="252525"/>
                </a:solidFill>
                <a:latin typeface="Times New Roman" panose="02020603050405020304" pitchFamily="18" charset="0"/>
                <a:cs typeface="Times New Roman" panose="02020603050405020304" pitchFamily="18" charset="0"/>
              </a:rPr>
              <a:t>.</a:t>
            </a:r>
            <a:endParaRPr lang="ru-RU" sz="6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962541293"/>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009443" y="404664"/>
            <a:ext cx="7125112" cy="5976663"/>
          </a:xfrm>
        </p:spPr>
        <p:txBody>
          <a:bodyPr>
            <a:noAutofit/>
          </a:bodyPr>
          <a:lstStyle/>
          <a:p>
            <a:r>
              <a:rPr lang="ru-RU" sz="2400" dirty="0">
                <a:solidFill>
                  <a:srgbClr val="252525"/>
                </a:solidFill>
                <a:latin typeface="Times New Roman" panose="02020603050405020304" pitchFamily="18" charset="0"/>
                <a:cs typeface="Times New Roman" panose="02020603050405020304" pitchFamily="18" charset="0"/>
              </a:rPr>
              <a:t>Первый заповедник на территории </a:t>
            </a:r>
            <a:r>
              <a:rPr lang="ru-RU" sz="2400" dirty="0">
                <a:solidFill>
                  <a:srgbClr val="0B0080"/>
                </a:solidFill>
                <a:latin typeface="Times New Roman" panose="02020603050405020304" pitchFamily="18" charset="0"/>
                <a:cs typeface="Times New Roman" panose="02020603050405020304" pitchFamily="18" charset="0"/>
                <a:hlinkClick r:id="rId2" tooltip="Россия"/>
              </a:rPr>
              <a:t>России</a:t>
            </a:r>
            <a:r>
              <a:rPr lang="ru-RU" sz="2400" dirty="0">
                <a:solidFill>
                  <a:srgbClr val="252525"/>
                </a:solidFill>
                <a:latin typeface="Times New Roman" panose="02020603050405020304" pitchFamily="18" charset="0"/>
                <a:cs typeface="Times New Roman" panose="02020603050405020304" pitchFamily="18" charset="0"/>
              </a:rPr>
              <a:t> — </a:t>
            </a:r>
            <a:r>
              <a:rPr lang="ru-RU" sz="2400" dirty="0" err="1">
                <a:solidFill>
                  <a:srgbClr val="0B0080"/>
                </a:solidFill>
                <a:latin typeface="Times New Roman" panose="02020603050405020304" pitchFamily="18" charset="0"/>
                <a:cs typeface="Times New Roman" panose="02020603050405020304" pitchFamily="18" charset="0"/>
                <a:hlinkClick r:id="rId3" tooltip="Баргузинский заповедник"/>
              </a:rPr>
              <a:t>Баргузинский</a:t>
            </a:r>
            <a:r>
              <a:rPr lang="ru-RU" sz="2400" dirty="0">
                <a:solidFill>
                  <a:srgbClr val="0B0080"/>
                </a:solidFill>
                <a:latin typeface="Times New Roman" panose="02020603050405020304" pitchFamily="18" charset="0"/>
                <a:cs typeface="Times New Roman" panose="02020603050405020304" pitchFamily="18" charset="0"/>
                <a:hlinkClick r:id="rId3" tooltip="Баргузинский заповедник"/>
              </a:rPr>
              <a:t> заповедник</a:t>
            </a:r>
            <a:r>
              <a:rPr lang="ru-RU" sz="2400" dirty="0">
                <a:solidFill>
                  <a:srgbClr val="252525"/>
                </a:solidFill>
                <a:latin typeface="Times New Roman" panose="02020603050405020304" pitchFamily="18" charset="0"/>
                <a:cs typeface="Times New Roman" panose="02020603050405020304" pitchFamily="18" charset="0"/>
              </a:rPr>
              <a:t> — был основан </a:t>
            </a:r>
            <a:r>
              <a:rPr lang="ru-RU" sz="2400" dirty="0">
                <a:solidFill>
                  <a:srgbClr val="0B0080"/>
                </a:solidFill>
                <a:latin typeface="Times New Roman" panose="02020603050405020304" pitchFamily="18" charset="0"/>
                <a:cs typeface="Times New Roman" panose="02020603050405020304" pitchFamily="18" charset="0"/>
                <a:hlinkClick r:id="rId4" tooltip="11 января"/>
              </a:rPr>
              <a:t>11 января</a:t>
            </a:r>
            <a:r>
              <a:rPr lang="ru-RU" sz="2400" dirty="0">
                <a:solidFill>
                  <a:srgbClr val="252525"/>
                </a:solidFill>
                <a:latin typeface="Times New Roman" panose="02020603050405020304" pitchFamily="18" charset="0"/>
                <a:cs typeface="Times New Roman" panose="02020603050405020304" pitchFamily="18" charset="0"/>
              </a:rPr>
              <a:t> </a:t>
            </a:r>
            <a:r>
              <a:rPr lang="ru-RU" sz="2400" dirty="0">
                <a:solidFill>
                  <a:srgbClr val="0B0080"/>
                </a:solidFill>
                <a:latin typeface="Times New Roman" panose="02020603050405020304" pitchFamily="18" charset="0"/>
                <a:cs typeface="Times New Roman" panose="02020603050405020304" pitchFamily="18" charset="0"/>
                <a:hlinkClick r:id="rId5" tooltip="1917 год"/>
              </a:rPr>
              <a:t>1917 года</a:t>
            </a:r>
            <a:r>
              <a:rPr lang="ru-RU" sz="2400" dirty="0">
                <a:solidFill>
                  <a:srgbClr val="252525"/>
                </a:solidFill>
                <a:latin typeface="Times New Roman" panose="02020603050405020304" pitchFamily="18" charset="0"/>
                <a:cs typeface="Times New Roman" panose="02020603050405020304" pitchFamily="18" charset="0"/>
              </a:rPr>
              <a:t> на территории </a:t>
            </a:r>
            <a:r>
              <a:rPr lang="ru-RU" sz="2400" dirty="0">
                <a:solidFill>
                  <a:srgbClr val="0B0080"/>
                </a:solidFill>
                <a:latin typeface="Times New Roman" panose="02020603050405020304" pitchFamily="18" charset="0"/>
                <a:cs typeface="Times New Roman" panose="02020603050405020304" pitchFamily="18" charset="0"/>
                <a:hlinkClick r:id="rId6" tooltip="Бурятия"/>
              </a:rPr>
              <a:t>Бурятии</a:t>
            </a:r>
            <a:r>
              <a:rPr lang="ru-RU" sz="2400" dirty="0">
                <a:solidFill>
                  <a:srgbClr val="252525"/>
                </a:solidFill>
                <a:latin typeface="Times New Roman" panose="02020603050405020304" pitchFamily="18" charset="0"/>
                <a:cs typeface="Times New Roman" panose="02020603050405020304" pitchFamily="18" charset="0"/>
              </a:rPr>
              <a:t>. В дальнейшем список охраняемых территорий расширился. Старейшими заповедниками, помимо </a:t>
            </a:r>
            <a:r>
              <a:rPr lang="ru-RU" sz="2400" dirty="0" err="1">
                <a:solidFill>
                  <a:srgbClr val="252525"/>
                </a:solidFill>
                <a:latin typeface="Times New Roman" panose="02020603050405020304" pitchFamily="18" charset="0"/>
                <a:cs typeface="Times New Roman" panose="02020603050405020304" pitchFamily="18" charset="0"/>
              </a:rPr>
              <a:t>Баргузинского</a:t>
            </a:r>
            <a:r>
              <a:rPr lang="ru-RU" sz="2400" dirty="0">
                <a:solidFill>
                  <a:srgbClr val="252525"/>
                </a:solidFill>
                <a:latin typeface="Times New Roman" panose="02020603050405020304" pitchFamily="18" charset="0"/>
                <a:cs typeface="Times New Roman" panose="02020603050405020304" pitchFamily="18" charset="0"/>
              </a:rPr>
              <a:t>, являются </a:t>
            </a:r>
            <a:r>
              <a:rPr lang="ru-RU" sz="2400" dirty="0">
                <a:solidFill>
                  <a:srgbClr val="0B0080"/>
                </a:solidFill>
                <a:latin typeface="Times New Roman" panose="02020603050405020304" pitchFamily="18" charset="0"/>
                <a:cs typeface="Times New Roman" panose="02020603050405020304" pitchFamily="18" charset="0"/>
                <a:hlinkClick r:id="rId7" tooltip="Астраханский заповедник"/>
              </a:rPr>
              <a:t>Астраханский</a:t>
            </a:r>
            <a:r>
              <a:rPr lang="ru-RU" sz="2400" dirty="0">
                <a:solidFill>
                  <a:srgbClr val="252525"/>
                </a:solidFill>
                <a:latin typeface="Times New Roman" panose="02020603050405020304" pitchFamily="18" charset="0"/>
                <a:cs typeface="Times New Roman" panose="02020603050405020304" pitchFamily="18" charset="0"/>
              </a:rPr>
              <a:t> (1919), </a:t>
            </a:r>
            <a:r>
              <a:rPr lang="ru-RU" sz="2400" dirty="0" err="1">
                <a:solidFill>
                  <a:srgbClr val="0B0080"/>
                </a:solidFill>
                <a:latin typeface="Times New Roman" panose="02020603050405020304" pitchFamily="18" charset="0"/>
                <a:cs typeface="Times New Roman" panose="02020603050405020304" pitchFamily="18" charset="0"/>
                <a:hlinkClick r:id="rId8" tooltip="Ильменский заповедник"/>
              </a:rPr>
              <a:t>Ильменский</a:t>
            </a:r>
            <a:r>
              <a:rPr lang="ru-RU" sz="2400" dirty="0">
                <a:solidFill>
                  <a:srgbClr val="252525"/>
                </a:solidFill>
                <a:latin typeface="Times New Roman" panose="02020603050405020304" pitchFamily="18" charset="0"/>
                <a:cs typeface="Times New Roman" panose="02020603050405020304" pitchFamily="18" charset="0"/>
              </a:rPr>
              <a:t> (1920) и </a:t>
            </a:r>
            <a:r>
              <a:rPr lang="ru-RU" sz="2400" dirty="0">
                <a:solidFill>
                  <a:srgbClr val="0B0080"/>
                </a:solidFill>
                <a:latin typeface="Times New Roman" panose="02020603050405020304" pitchFamily="18" charset="0"/>
                <a:cs typeface="Times New Roman" panose="02020603050405020304" pitchFamily="18" charset="0"/>
                <a:hlinkClick r:id="rId9" tooltip="Кавказский заповедник"/>
              </a:rPr>
              <a:t>Кавказский</a:t>
            </a:r>
            <a:r>
              <a:rPr lang="ru-RU" sz="2400" dirty="0">
                <a:solidFill>
                  <a:srgbClr val="252525"/>
                </a:solidFill>
                <a:latin typeface="Times New Roman" panose="02020603050405020304" pitchFamily="18" charset="0"/>
                <a:cs typeface="Times New Roman" panose="02020603050405020304" pitchFamily="18" charset="0"/>
              </a:rPr>
              <a:t> (1924). Последними были внесены в список заповедники «</a:t>
            </a:r>
            <a:r>
              <a:rPr lang="ru-RU" sz="2400" dirty="0">
                <a:solidFill>
                  <a:srgbClr val="0B0080"/>
                </a:solidFill>
                <a:latin typeface="Times New Roman" panose="02020603050405020304" pitchFamily="18" charset="0"/>
                <a:cs typeface="Times New Roman" panose="02020603050405020304" pitchFamily="18" charset="0"/>
                <a:hlinkClick r:id="rId10" tooltip="Эрзи"/>
              </a:rPr>
              <a:t>Эрзи</a:t>
            </a:r>
            <a:r>
              <a:rPr lang="ru-RU" sz="2400" dirty="0">
                <a:solidFill>
                  <a:srgbClr val="252525"/>
                </a:solidFill>
                <a:latin typeface="Times New Roman" panose="02020603050405020304" pitchFamily="18" charset="0"/>
                <a:cs typeface="Times New Roman" panose="02020603050405020304" pitchFamily="18" charset="0"/>
              </a:rPr>
              <a:t>» (2000), «</a:t>
            </a:r>
            <a:r>
              <a:rPr lang="ru-RU" sz="2400" dirty="0" err="1">
                <a:solidFill>
                  <a:srgbClr val="0B0080"/>
                </a:solidFill>
                <a:latin typeface="Times New Roman" panose="02020603050405020304" pitchFamily="18" charset="0"/>
                <a:cs typeface="Times New Roman" panose="02020603050405020304" pitchFamily="18" charset="0"/>
                <a:hlinkClick r:id="rId11" tooltip="Кологривский лес"/>
              </a:rPr>
              <a:t>Кологривский</a:t>
            </a:r>
            <a:r>
              <a:rPr lang="ru-RU" sz="2400" dirty="0">
                <a:solidFill>
                  <a:srgbClr val="0B0080"/>
                </a:solidFill>
                <a:latin typeface="Times New Roman" panose="02020603050405020304" pitchFamily="18" charset="0"/>
                <a:cs typeface="Times New Roman" panose="02020603050405020304" pitchFamily="18" charset="0"/>
                <a:hlinkClick r:id="rId11" tooltip="Кологривский лес"/>
              </a:rPr>
              <a:t> лес</a:t>
            </a:r>
            <a:r>
              <a:rPr lang="ru-RU" sz="2400" dirty="0">
                <a:solidFill>
                  <a:srgbClr val="252525"/>
                </a:solidFill>
                <a:latin typeface="Times New Roman" panose="02020603050405020304" pitchFamily="18" charset="0"/>
                <a:cs typeface="Times New Roman" panose="02020603050405020304" pitchFamily="18" charset="0"/>
              </a:rPr>
              <a:t>» (2006) и </a:t>
            </a:r>
            <a:r>
              <a:rPr lang="ru-RU" sz="2400" dirty="0" err="1">
                <a:solidFill>
                  <a:srgbClr val="A55858"/>
                </a:solidFill>
                <a:latin typeface="Times New Roman" panose="02020603050405020304" pitchFamily="18" charset="0"/>
                <a:cs typeface="Times New Roman" panose="02020603050405020304" pitchFamily="18" charset="0"/>
                <a:hlinkClick r:id="rId12" tooltip="Утриш (заповедник) (страница отсутствует)"/>
              </a:rPr>
              <a:t>Утриш</a:t>
            </a:r>
            <a:r>
              <a:rPr lang="ru-RU" sz="2400" dirty="0">
                <a:solidFill>
                  <a:srgbClr val="252525"/>
                </a:solidFill>
                <a:latin typeface="Times New Roman" panose="02020603050405020304" pitchFamily="18" charset="0"/>
                <a:cs typeface="Times New Roman" panose="02020603050405020304" pitchFamily="18" charset="0"/>
              </a:rPr>
              <a:t> (2010). В соответствии с планом мероприятий по реализации «Концепции развития системы особо охраняемых природных территорий федерального значения на период до 2020 года» в 2012—2020 годах планируется создать 11 новых заповедников, из них 2 (</a:t>
            </a:r>
            <a:r>
              <a:rPr lang="ru-RU" sz="2400" dirty="0" err="1">
                <a:solidFill>
                  <a:srgbClr val="0B0080"/>
                </a:solidFill>
                <a:latin typeface="Times New Roman" panose="02020603050405020304" pitchFamily="18" charset="0"/>
                <a:cs typeface="Times New Roman" panose="02020603050405020304" pitchFamily="18" charset="0"/>
                <a:hlinkClick r:id="rId13" tooltip="Ингерманландский заповедник"/>
              </a:rPr>
              <a:t>Ингерманландский</a:t>
            </a:r>
            <a:r>
              <a:rPr lang="ru-RU" sz="2400" dirty="0">
                <a:solidFill>
                  <a:srgbClr val="252525"/>
                </a:solidFill>
                <a:latin typeface="Times New Roman" panose="02020603050405020304" pitchFamily="18" charset="0"/>
                <a:cs typeface="Times New Roman" panose="02020603050405020304" pitchFamily="18" charset="0"/>
              </a:rPr>
              <a:t> и </a:t>
            </a:r>
            <a:r>
              <a:rPr lang="ru-RU" sz="2400" dirty="0">
                <a:solidFill>
                  <a:srgbClr val="A55858"/>
                </a:solidFill>
                <a:latin typeface="Times New Roman" panose="02020603050405020304" pitchFamily="18" charset="0"/>
                <a:cs typeface="Times New Roman" panose="02020603050405020304" pitchFamily="18" charset="0"/>
                <a:hlinkClick r:id="rId14" tooltip="Шайтан-Тау (страница отсутствует)"/>
              </a:rPr>
              <a:t>Шайтан-Тау</a:t>
            </a:r>
            <a:r>
              <a:rPr lang="ru-RU" sz="2400" dirty="0">
                <a:solidFill>
                  <a:srgbClr val="252525"/>
                </a:solidFill>
                <a:latin typeface="Times New Roman" panose="02020603050405020304" pitchFamily="18" charset="0"/>
                <a:cs typeface="Times New Roman" panose="02020603050405020304" pitchFamily="18" charset="0"/>
              </a:rPr>
              <a:t>) в 2013 году</a:t>
            </a:r>
            <a:r>
              <a:rPr lang="ru-RU" sz="2400" baseline="30000" dirty="0">
                <a:solidFill>
                  <a:srgbClr val="0B0080"/>
                </a:solidFill>
                <a:latin typeface="Times New Roman" panose="02020603050405020304" pitchFamily="18" charset="0"/>
                <a:cs typeface="Times New Roman" panose="02020603050405020304" pitchFamily="18" charset="0"/>
                <a:hlinkClick r:id="rId15"/>
              </a:rPr>
              <a:t>[2]</a:t>
            </a:r>
            <a:r>
              <a:rPr lang="ru-RU" sz="2400" dirty="0">
                <a:solidFill>
                  <a:srgbClr val="252525"/>
                </a:solidFill>
                <a:latin typeface="Times New Roman" panose="02020603050405020304" pitchFamily="18" charset="0"/>
                <a:cs typeface="Times New Roman" panose="02020603050405020304" pitchFamily="18" charset="0"/>
              </a:rPr>
              <a:t>.</a:t>
            </a:r>
            <a:endParaRPr lang="ru-RU" sz="24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31157440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539552" y="260648"/>
            <a:ext cx="8280920" cy="626469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95192449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1009442" y="332656"/>
            <a:ext cx="7117180" cy="5306144"/>
          </a:xfrm>
        </p:spPr>
        <p:txBody>
          <a:bodyPr>
            <a:normAutofit/>
          </a:bodyPr>
          <a:lstStyle/>
          <a:p>
            <a:pPr algn="just">
              <a:lnSpc>
                <a:spcPct val="115000"/>
              </a:lnSpc>
              <a:spcAft>
                <a:spcPts val="0"/>
              </a:spcAft>
            </a:pPr>
            <a:r>
              <a:rPr lang="ru-RU" sz="4800" dirty="0" smtClean="0">
                <a:latin typeface="Times New Roman" panose="02020603050405020304" pitchFamily="18" charset="0"/>
                <a:ea typeface="Calibri"/>
                <a:cs typeface="Times New Roman" panose="02020603050405020304" pitchFamily="18" charset="0"/>
              </a:rPr>
              <a:t>Статья </a:t>
            </a:r>
            <a:r>
              <a:rPr lang="ru-RU" sz="4800" dirty="0">
                <a:latin typeface="Times New Roman" panose="02020603050405020304" pitchFamily="18" charset="0"/>
                <a:ea typeface="Calibri"/>
                <a:cs typeface="Times New Roman" panose="02020603050405020304" pitchFamily="18" charset="0"/>
              </a:rPr>
              <a:t>58 Конституции РФ: «Каждый обязан сохранять природу и окружающую среду, бережно относиться к природным богатствам».  </a:t>
            </a:r>
          </a:p>
          <a:p>
            <a:endParaRPr lang="ru-RU" dirty="0"/>
          </a:p>
        </p:txBody>
      </p:sp>
    </p:spTree>
    <p:extLst>
      <p:ext uri="{BB962C8B-B14F-4D97-AF65-F5344CB8AC3E}">
        <p14:creationId xmlns:p14="http://schemas.microsoft.com/office/powerpoint/2010/main" val="28474115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404664"/>
            <a:ext cx="8229600" cy="5976664"/>
          </a:xfrm>
        </p:spPr>
        <p:txBody>
          <a:bodyPr>
            <a:normAutofit/>
          </a:bodyPr>
          <a:lstStyle/>
          <a:p>
            <a:pPr fontAlgn="base">
              <a:spcAft>
                <a:spcPts val="1320"/>
              </a:spcAft>
            </a:pPr>
            <a:r>
              <a:rPr lang="ru-RU" b="1" dirty="0" smtClean="0">
                <a:solidFill>
                  <a:srgbClr val="000000"/>
                </a:solidFill>
                <a:effectLst/>
                <a:latin typeface="Times New Roman"/>
                <a:ea typeface="Times New Roman"/>
              </a:rPr>
              <a:t>Самыми грязными городами  мира считаются </a:t>
            </a:r>
            <a:endParaRPr lang="ru-RU" dirty="0" smtClean="0">
              <a:effectLst/>
              <a:latin typeface="Times New Roman"/>
              <a:ea typeface="Times New Roman"/>
            </a:endParaRPr>
          </a:p>
          <a:p>
            <a:pPr fontAlgn="base">
              <a:spcAft>
                <a:spcPts val="1320"/>
              </a:spcAft>
            </a:pPr>
            <a:r>
              <a:rPr lang="ru-RU" dirty="0" smtClean="0">
                <a:solidFill>
                  <a:srgbClr val="000000"/>
                </a:solidFill>
                <a:effectLst/>
                <a:latin typeface="Times New Roman"/>
                <a:ea typeface="Times New Roman"/>
              </a:rPr>
              <a:t>1. </a:t>
            </a:r>
            <a:r>
              <a:rPr lang="ru-RU" dirty="0" err="1" smtClean="0">
                <a:solidFill>
                  <a:srgbClr val="000000"/>
                </a:solidFill>
                <a:effectLst/>
                <a:latin typeface="Times New Roman"/>
                <a:ea typeface="Times New Roman"/>
              </a:rPr>
              <a:t>Линьфэнь</a:t>
            </a:r>
            <a:r>
              <a:rPr lang="ru-RU" dirty="0" smtClean="0">
                <a:solidFill>
                  <a:srgbClr val="000000"/>
                </a:solidFill>
                <a:effectLst/>
                <a:latin typeface="Times New Roman"/>
                <a:ea typeface="Times New Roman"/>
              </a:rPr>
              <a:t>, Китай - загрязнение воздуха</a:t>
            </a:r>
            <a:endParaRPr lang="ru-RU" dirty="0" smtClean="0">
              <a:effectLst/>
              <a:latin typeface="Times New Roman"/>
              <a:ea typeface="Times New Roman"/>
            </a:endParaRPr>
          </a:p>
          <a:p>
            <a:pPr fontAlgn="base">
              <a:spcAft>
                <a:spcPts val="1320"/>
              </a:spcAft>
            </a:pPr>
            <a:r>
              <a:rPr lang="ru-RU" dirty="0" smtClean="0">
                <a:solidFill>
                  <a:srgbClr val="000000"/>
                </a:solidFill>
                <a:effectLst/>
                <a:latin typeface="Times New Roman"/>
                <a:ea typeface="Times New Roman"/>
              </a:rPr>
              <a:t>2. </a:t>
            </a:r>
            <a:r>
              <a:rPr lang="ru-RU" dirty="0" err="1" smtClean="0">
                <a:solidFill>
                  <a:srgbClr val="000000"/>
                </a:solidFill>
                <a:effectLst/>
                <a:latin typeface="Times New Roman"/>
                <a:ea typeface="Times New Roman"/>
              </a:rPr>
              <a:t>Бхопал</a:t>
            </a:r>
            <a:r>
              <a:rPr lang="ru-RU" dirty="0" smtClean="0">
                <a:solidFill>
                  <a:srgbClr val="000000"/>
                </a:solidFill>
                <a:effectLst/>
                <a:latin typeface="Times New Roman"/>
                <a:ea typeface="Times New Roman"/>
              </a:rPr>
              <a:t>, Индия - промышленные химикаты</a:t>
            </a:r>
            <a:endParaRPr lang="ru-RU" dirty="0" smtClean="0">
              <a:effectLst/>
              <a:latin typeface="Times New Roman"/>
              <a:ea typeface="Times New Roman"/>
            </a:endParaRPr>
          </a:p>
          <a:p>
            <a:pPr fontAlgn="base">
              <a:spcAft>
                <a:spcPts val="1320"/>
              </a:spcAft>
            </a:pPr>
            <a:r>
              <a:rPr lang="ru-RU" dirty="0" smtClean="0">
                <a:solidFill>
                  <a:srgbClr val="000000"/>
                </a:solidFill>
                <a:effectLst/>
                <a:latin typeface="Times New Roman"/>
                <a:ea typeface="Times New Roman"/>
              </a:rPr>
              <a:t>3. Провинция Центральный Калимантан, Индонезия – ртуть</a:t>
            </a:r>
            <a:endParaRPr lang="ru-RU" dirty="0" smtClean="0">
              <a:effectLst/>
              <a:latin typeface="Times New Roman"/>
              <a:ea typeface="Times New Roman"/>
            </a:endParaRPr>
          </a:p>
          <a:p>
            <a:pPr fontAlgn="base">
              <a:spcAft>
                <a:spcPts val="1320"/>
              </a:spcAft>
            </a:pPr>
            <a:r>
              <a:rPr lang="ru-RU" dirty="0" smtClean="0">
                <a:solidFill>
                  <a:srgbClr val="000000"/>
                </a:solidFill>
                <a:effectLst/>
                <a:latin typeface="Times New Roman"/>
                <a:ea typeface="Times New Roman"/>
              </a:rPr>
              <a:t>4. </a:t>
            </a:r>
            <a:r>
              <a:rPr lang="ru-RU" dirty="0" err="1" smtClean="0">
                <a:solidFill>
                  <a:srgbClr val="000000"/>
                </a:solidFill>
                <a:effectLst/>
                <a:latin typeface="Times New Roman"/>
                <a:ea typeface="Times New Roman"/>
              </a:rPr>
              <a:t>Касарагод</a:t>
            </a:r>
            <a:r>
              <a:rPr lang="ru-RU" dirty="0" smtClean="0">
                <a:solidFill>
                  <a:srgbClr val="000000"/>
                </a:solidFill>
                <a:effectLst/>
                <a:latin typeface="Times New Roman"/>
                <a:ea typeface="Times New Roman"/>
              </a:rPr>
              <a:t>, Индия – пестициды</a:t>
            </a:r>
            <a:endParaRPr lang="ru-RU" dirty="0" smtClean="0">
              <a:effectLst/>
              <a:latin typeface="Times New Roman"/>
              <a:ea typeface="Times New Roman"/>
            </a:endParaRPr>
          </a:p>
          <a:p>
            <a:pPr fontAlgn="base">
              <a:spcAft>
                <a:spcPts val="1320"/>
              </a:spcAft>
            </a:pPr>
            <a:r>
              <a:rPr lang="ru-RU" dirty="0" smtClean="0">
                <a:solidFill>
                  <a:srgbClr val="000000"/>
                </a:solidFill>
                <a:effectLst/>
                <a:latin typeface="Times New Roman"/>
                <a:ea typeface="Times New Roman"/>
              </a:rPr>
              <a:t>5. Дзержинск, Россия - химикаты, промышленные отходы</a:t>
            </a:r>
            <a:endParaRPr lang="ru-RU" dirty="0" smtClean="0">
              <a:effectLst/>
              <a:latin typeface="Times New Roman"/>
              <a:ea typeface="Times New Roman"/>
            </a:endParaRPr>
          </a:p>
          <a:p>
            <a:pPr fontAlgn="base">
              <a:spcAft>
                <a:spcPts val="1320"/>
              </a:spcAft>
            </a:pPr>
            <a:r>
              <a:rPr lang="ru-RU" dirty="0" smtClean="0">
                <a:solidFill>
                  <a:srgbClr val="000000"/>
                </a:solidFill>
                <a:effectLst/>
                <a:latin typeface="Times New Roman"/>
                <a:ea typeface="Times New Roman"/>
              </a:rPr>
              <a:t>6. Сумгаит, Азербайджан – органические химикаты</a:t>
            </a:r>
            <a:endParaRPr lang="ru-RU" dirty="0" smtClean="0">
              <a:effectLst/>
              <a:latin typeface="Times New Roman"/>
              <a:ea typeface="Times New Roman"/>
            </a:endParaRPr>
          </a:p>
          <a:p>
            <a:pPr fontAlgn="base">
              <a:spcAft>
                <a:spcPts val="1320"/>
              </a:spcAft>
            </a:pPr>
            <a:r>
              <a:rPr lang="ru-RU" dirty="0" smtClean="0">
                <a:solidFill>
                  <a:srgbClr val="000000"/>
                </a:solidFill>
                <a:effectLst/>
                <a:latin typeface="Times New Roman"/>
                <a:ea typeface="Times New Roman"/>
              </a:rPr>
              <a:t>7. </a:t>
            </a:r>
            <a:r>
              <a:rPr lang="ru-RU" dirty="0" err="1" smtClean="0">
                <a:solidFill>
                  <a:srgbClr val="000000"/>
                </a:solidFill>
                <a:effectLst/>
                <a:latin typeface="Times New Roman"/>
                <a:ea typeface="Times New Roman"/>
              </a:rPr>
              <a:t>Тяньин</a:t>
            </a:r>
            <a:r>
              <a:rPr lang="ru-RU" dirty="0" smtClean="0">
                <a:solidFill>
                  <a:srgbClr val="000000"/>
                </a:solidFill>
                <a:effectLst/>
                <a:latin typeface="Times New Roman"/>
                <a:ea typeface="Times New Roman"/>
              </a:rPr>
              <a:t>, Китай – свинец</a:t>
            </a:r>
            <a:endParaRPr lang="ru-RU" dirty="0" smtClean="0">
              <a:effectLst/>
              <a:latin typeface="Times New Roman"/>
              <a:ea typeface="Times New Roman"/>
            </a:endParaRPr>
          </a:p>
          <a:p>
            <a:pPr fontAlgn="base">
              <a:spcAft>
                <a:spcPts val="1320"/>
              </a:spcAft>
            </a:pPr>
            <a:r>
              <a:rPr lang="ru-RU" dirty="0" smtClean="0">
                <a:solidFill>
                  <a:srgbClr val="000000"/>
                </a:solidFill>
                <a:effectLst/>
                <a:latin typeface="Times New Roman"/>
                <a:ea typeface="Times New Roman"/>
              </a:rPr>
              <a:t>8. </a:t>
            </a:r>
            <a:r>
              <a:rPr lang="ru-RU" dirty="0" err="1" smtClean="0">
                <a:solidFill>
                  <a:srgbClr val="000000"/>
                </a:solidFill>
                <a:effectLst/>
                <a:latin typeface="Times New Roman"/>
                <a:ea typeface="Times New Roman"/>
              </a:rPr>
              <a:t>Сукинда</a:t>
            </a:r>
            <a:r>
              <a:rPr lang="ru-RU" dirty="0" smtClean="0">
                <a:solidFill>
                  <a:srgbClr val="000000"/>
                </a:solidFill>
                <a:effectLst/>
                <a:latin typeface="Times New Roman"/>
                <a:ea typeface="Times New Roman"/>
              </a:rPr>
              <a:t>, Индия – шестивалентный хром</a:t>
            </a:r>
            <a:endParaRPr lang="ru-RU" dirty="0" smtClean="0">
              <a:effectLst/>
              <a:latin typeface="Times New Roman"/>
              <a:ea typeface="Times New Roman"/>
            </a:endParaRPr>
          </a:p>
          <a:p>
            <a:pPr fontAlgn="base">
              <a:spcAft>
                <a:spcPts val="1320"/>
              </a:spcAft>
            </a:pPr>
            <a:r>
              <a:rPr lang="ru-RU" dirty="0" smtClean="0">
                <a:solidFill>
                  <a:srgbClr val="000000"/>
                </a:solidFill>
                <a:effectLst/>
                <a:latin typeface="Times New Roman"/>
                <a:ea typeface="Times New Roman"/>
              </a:rPr>
              <a:t>9. Чернобыль, Украина – радиация</a:t>
            </a:r>
            <a:endParaRPr lang="ru-RU" dirty="0" smtClean="0">
              <a:effectLst/>
              <a:latin typeface="Times New Roman"/>
              <a:ea typeface="Times New Roman"/>
            </a:endParaRPr>
          </a:p>
          <a:p>
            <a:pPr fontAlgn="base">
              <a:spcAft>
                <a:spcPts val="1320"/>
              </a:spcAft>
            </a:pPr>
            <a:r>
              <a:rPr lang="ru-RU" dirty="0" smtClean="0">
                <a:solidFill>
                  <a:srgbClr val="000000"/>
                </a:solidFill>
                <a:effectLst/>
                <a:latin typeface="Times New Roman"/>
                <a:ea typeface="Times New Roman"/>
              </a:rPr>
              <a:t>10. Арктическая Канада – стойкие органические загрязнители.</a:t>
            </a:r>
            <a:endParaRPr lang="ru-RU" dirty="0">
              <a:effectLst/>
              <a:latin typeface="Times New Roman"/>
              <a:ea typeface="Times New Roman"/>
            </a:endParaRPr>
          </a:p>
        </p:txBody>
      </p:sp>
    </p:spTree>
    <p:extLst>
      <p:ext uri="{BB962C8B-B14F-4D97-AF65-F5344CB8AC3E}">
        <p14:creationId xmlns:p14="http://schemas.microsoft.com/office/powerpoint/2010/main" val="77584095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332656"/>
            <a:ext cx="8229600" cy="6120680"/>
          </a:xfrm>
        </p:spPr>
        <p:txBody>
          <a:bodyPr>
            <a:normAutofit/>
          </a:bodyPr>
          <a:lstStyle/>
          <a:p>
            <a:pPr algn="just"/>
            <a:r>
              <a:rPr lang="ru-RU" sz="4400" dirty="0">
                <a:solidFill>
                  <a:srgbClr val="000000"/>
                </a:solidFill>
                <a:latin typeface="Times New Roman" panose="02020603050405020304" pitchFamily="18" charset="0"/>
                <a:ea typeface="Calibri"/>
                <a:cs typeface="Times New Roman" panose="02020603050405020304" pitchFamily="18" charset="0"/>
              </a:rPr>
              <a:t>По  государственной статистике Федеральной  службы (Росстат) 1 июля 2013 года был составлен рейтинг самых экологически грязных городов России по общему объёму выбросов. </a:t>
            </a:r>
            <a:endParaRPr lang="ru-RU" sz="4400" dirty="0" smtClean="0">
              <a:solidFill>
                <a:srgbClr val="000000"/>
              </a:solidFill>
              <a:latin typeface="Times New Roman" panose="02020603050405020304" pitchFamily="18" charset="0"/>
              <a:ea typeface="Calibri"/>
              <a:cs typeface="Times New Roman" panose="02020603050405020304" pitchFamily="18" charset="0"/>
            </a:endParaRPr>
          </a:p>
        </p:txBody>
      </p:sp>
    </p:spTree>
    <p:extLst>
      <p:ext uri="{BB962C8B-B14F-4D97-AF65-F5344CB8AC3E}">
        <p14:creationId xmlns:p14="http://schemas.microsoft.com/office/powerpoint/2010/main" val="136381309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457200" y="260648"/>
            <a:ext cx="8229600" cy="6264696"/>
          </a:xfrm>
        </p:spPr>
        <p:txBody>
          <a:bodyPr>
            <a:normAutofit lnSpcReduction="10000"/>
          </a:bodyPr>
          <a:lstStyle/>
          <a:p>
            <a:pPr lvl="0" fontAlgn="base">
              <a:lnSpc>
                <a:spcPts val="1365"/>
              </a:lnSpc>
            </a:pPr>
            <a:endParaRPr lang="ru-RU" sz="2700" b="1" dirty="0" smtClean="0">
              <a:solidFill>
                <a:srgbClr val="000000"/>
              </a:solidFill>
              <a:latin typeface="Times New Roman"/>
              <a:ea typeface="Times New Roman"/>
            </a:endParaRPr>
          </a:p>
          <a:p>
            <a:pPr marL="0" lvl="0" indent="0" algn="ctr" fontAlgn="base">
              <a:lnSpc>
                <a:spcPts val="1365"/>
              </a:lnSpc>
              <a:buNone/>
            </a:pPr>
            <a:r>
              <a:rPr lang="ru-RU" sz="2700" b="1" dirty="0" smtClean="0">
                <a:solidFill>
                  <a:srgbClr val="000000"/>
                </a:solidFill>
                <a:latin typeface="Times New Roman"/>
                <a:ea typeface="Times New Roman"/>
              </a:rPr>
              <a:t>10 </a:t>
            </a:r>
            <a:r>
              <a:rPr lang="ru-RU" sz="2700" b="1" dirty="0">
                <a:solidFill>
                  <a:srgbClr val="000000"/>
                </a:solidFill>
                <a:latin typeface="Times New Roman"/>
                <a:ea typeface="Times New Roman"/>
              </a:rPr>
              <a:t>самых загрязненных городов России</a:t>
            </a:r>
            <a:r>
              <a:rPr lang="ru-RU" sz="2700" dirty="0" smtClean="0">
                <a:solidFill>
                  <a:srgbClr val="000000"/>
                </a:solidFill>
                <a:latin typeface="Times New Roman"/>
                <a:ea typeface="Times New Roman"/>
              </a:rPr>
              <a:t>:</a:t>
            </a:r>
          </a:p>
          <a:p>
            <a:pPr marL="0" lvl="0" indent="0" fontAlgn="base">
              <a:lnSpc>
                <a:spcPts val="1365"/>
              </a:lnSpc>
              <a:buNone/>
            </a:pPr>
            <a:endParaRPr lang="ru-RU" sz="2700" dirty="0">
              <a:solidFill>
                <a:prstClr val="black"/>
              </a:solidFill>
              <a:latin typeface="Times New Roman"/>
              <a:ea typeface="Times New Roman"/>
            </a:endParaRPr>
          </a:p>
          <a:p>
            <a:pPr lvl="0" fontAlgn="base"/>
            <a:r>
              <a:rPr lang="ru-RU" sz="2700" dirty="0">
                <a:solidFill>
                  <a:srgbClr val="000000"/>
                </a:solidFill>
                <a:latin typeface="Times New Roman"/>
                <a:ea typeface="Times New Roman"/>
              </a:rPr>
              <a:t>1. Норильск</a:t>
            </a:r>
            <a:endParaRPr lang="ru-RU" sz="2700" dirty="0">
              <a:solidFill>
                <a:prstClr val="black"/>
              </a:solidFill>
              <a:latin typeface="Times New Roman"/>
              <a:ea typeface="Times New Roman"/>
            </a:endParaRPr>
          </a:p>
          <a:p>
            <a:pPr lvl="0" fontAlgn="base"/>
            <a:r>
              <a:rPr lang="ru-RU" sz="2700" dirty="0">
                <a:solidFill>
                  <a:srgbClr val="000000"/>
                </a:solidFill>
                <a:latin typeface="Times New Roman"/>
                <a:ea typeface="Times New Roman"/>
              </a:rPr>
              <a:t>2. Москва</a:t>
            </a:r>
            <a:endParaRPr lang="ru-RU" sz="2700" dirty="0">
              <a:solidFill>
                <a:prstClr val="black"/>
              </a:solidFill>
              <a:latin typeface="Times New Roman"/>
              <a:ea typeface="Times New Roman"/>
            </a:endParaRPr>
          </a:p>
          <a:p>
            <a:pPr lvl="0" fontAlgn="base"/>
            <a:r>
              <a:rPr lang="ru-RU" sz="2700" dirty="0">
                <a:solidFill>
                  <a:srgbClr val="000000"/>
                </a:solidFill>
                <a:latin typeface="Times New Roman"/>
                <a:ea typeface="Times New Roman"/>
              </a:rPr>
              <a:t>3. Санкт-Петербург</a:t>
            </a:r>
            <a:endParaRPr lang="ru-RU" sz="2700" dirty="0">
              <a:solidFill>
                <a:prstClr val="black"/>
              </a:solidFill>
              <a:latin typeface="Times New Roman"/>
              <a:ea typeface="Times New Roman"/>
            </a:endParaRPr>
          </a:p>
          <a:p>
            <a:pPr lvl="0" fontAlgn="base"/>
            <a:r>
              <a:rPr lang="ru-RU" sz="2700" dirty="0">
                <a:solidFill>
                  <a:srgbClr val="000000"/>
                </a:solidFill>
                <a:latin typeface="Times New Roman"/>
                <a:ea typeface="Times New Roman"/>
              </a:rPr>
              <a:t>4. Череповец</a:t>
            </a:r>
            <a:endParaRPr lang="ru-RU" sz="2700" dirty="0">
              <a:solidFill>
                <a:prstClr val="black"/>
              </a:solidFill>
              <a:latin typeface="Times New Roman"/>
              <a:ea typeface="Times New Roman"/>
            </a:endParaRPr>
          </a:p>
          <a:p>
            <a:pPr lvl="0" fontAlgn="base"/>
            <a:r>
              <a:rPr lang="ru-RU" sz="2700" dirty="0">
                <a:solidFill>
                  <a:srgbClr val="000000"/>
                </a:solidFill>
                <a:latin typeface="Times New Roman"/>
                <a:ea typeface="Times New Roman"/>
              </a:rPr>
              <a:t>5. Асбест</a:t>
            </a:r>
            <a:endParaRPr lang="ru-RU" sz="2700" dirty="0">
              <a:solidFill>
                <a:prstClr val="black"/>
              </a:solidFill>
              <a:latin typeface="Times New Roman"/>
              <a:ea typeface="Times New Roman"/>
            </a:endParaRPr>
          </a:p>
          <a:p>
            <a:pPr lvl="0" fontAlgn="base"/>
            <a:r>
              <a:rPr lang="ru-RU" sz="2700" dirty="0">
                <a:solidFill>
                  <a:srgbClr val="000000"/>
                </a:solidFill>
                <a:latin typeface="Times New Roman"/>
                <a:ea typeface="Times New Roman"/>
              </a:rPr>
              <a:t>6. Липецк</a:t>
            </a:r>
            <a:endParaRPr lang="ru-RU" sz="2700" dirty="0">
              <a:solidFill>
                <a:prstClr val="black"/>
              </a:solidFill>
              <a:latin typeface="Times New Roman"/>
              <a:ea typeface="Times New Roman"/>
            </a:endParaRPr>
          </a:p>
          <a:p>
            <a:pPr lvl="0" fontAlgn="base"/>
            <a:r>
              <a:rPr lang="ru-RU" sz="2700" dirty="0">
                <a:solidFill>
                  <a:srgbClr val="000000"/>
                </a:solidFill>
                <a:latin typeface="Times New Roman"/>
                <a:ea typeface="Times New Roman"/>
              </a:rPr>
              <a:t>7. Новокузнецк</a:t>
            </a:r>
            <a:endParaRPr lang="ru-RU" sz="2700" dirty="0">
              <a:solidFill>
                <a:prstClr val="black"/>
              </a:solidFill>
              <a:latin typeface="Times New Roman"/>
              <a:ea typeface="Times New Roman"/>
            </a:endParaRPr>
          </a:p>
          <a:p>
            <a:pPr lvl="0" fontAlgn="base"/>
            <a:r>
              <a:rPr lang="ru-RU" sz="2700" dirty="0">
                <a:solidFill>
                  <a:srgbClr val="000000"/>
                </a:solidFill>
                <a:latin typeface="Times New Roman"/>
                <a:ea typeface="Times New Roman"/>
              </a:rPr>
              <a:t>8. Омск</a:t>
            </a:r>
            <a:endParaRPr lang="ru-RU" sz="2700" dirty="0">
              <a:solidFill>
                <a:prstClr val="black"/>
              </a:solidFill>
              <a:latin typeface="Times New Roman"/>
              <a:ea typeface="Times New Roman"/>
            </a:endParaRPr>
          </a:p>
          <a:p>
            <a:pPr lvl="0" fontAlgn="base"/>
            <a:r>
              <a:rPr lang="ru-RU" sz="2700" dirty="0">
                <a:solidFill>
                  <a:srgbClr val="000000"/>
                </a:solidFill>
                <a:latin typeface="Times New Roman"/>
                <a:ea typeface="Times New Roman"/>
              </a:rPr>
              <a:t>9. Ангарск</a:t>
            </a:r>
            <a:endParaRPr lang="ru-RU" sz="2700" dirty="0">
              <a:solidFill>
                <a:prstClr val="black"/>
              </a:solidFill>
              <a:latin typeface="Times New Roman"/>
              <a:ea typeface="Times New Roman"/>
            </a:endParaRPr>
          </a:p>
          <a:p>
            <a:pPr lvl="0" fontAlgn="base"/>
            <a:r>
              <a:rPr lang="ru-RU" sz="2700" dirty="0">
                <a:solidFill>
                  <a:srgbClr val="000000"/>
                </a:solidFill>
                <a:latin typeface="Times New Roman"/>
                <a:ea typeface="Times New Roman"/>
              </a:rPr>
              <a:t>10. Магнитогорск</a:t>
            </a:r>
            <a:r>
              <a:rPr lang="ru-RU" sz="2700" dirty="0" smtClean="0">
                <a:solidFill>
                  <a:srgbClr val="000000"/>
                </a:solidFill>
                <a:latin typeface="Times New Roman"/>
                <a:ea typeface="Times New Roman"/>
              </a:rPr>
              <a:t>.</a:t>
            </a:r>
            <a:endParaRPr lang="ru-RU" sz="2700" dirty="0">
              <a:solidFill>
                <a:prstClr val="black"/>
              </a:solidFill>
              <a:latin typeface="Times New Roman"/>
              <a:ea typeface="Times New Roman"/>
            </a:endParaRPr>
          </a:p>
        </p:txBody>
      </p:sp>
    </p:spTree>
    <p:extLst>
      <p:ext uri="{BB962C8B-B14F-4D97-AF65-F5344CB8AC3E}">
        <p14:creationId xmlns:p14="http://schemas.microsoft.com/office/powerpoint/2010/main" val="254439211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467544" y="260648"/>
            <a:ext cx="8208912" cy="6120680"/>
          </a:xfrm>
        </p:spPr>
        <p:txBody>
          <a:bodyPr/>
          <a:lstStyle/>
          <a:p>
            <a:endParaRPr lang="ru-RU" dirty="0"/>
          </a:p>
        </p:txBody>
      </p:sp>
      <p:pic>
        <p:nvPicPr>
          <p:cNvPr id="3074" name="Picture 2" descr="C:\Users\нурфат\Downloads\WHO data.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2" y="332656"/>
            <a:ext cx="8064896" cy="597666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2567338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Объект 3"/>
          <p:cNvGraphicFramePr>
            <a:graphicFrameLocks noGrp="1"/>
          </p:cNvGraphicFramePr>
          <p:nvPr>
            <p:ph idx="1"/>
            <p:extLst>
              <p:ext uri="{D42A27DB-BD31-4B8C-83A1-F6EECF244321}">
                <p14:modId xmlns:p14="http://schemas.microsoft.com/office/powerpoint/2010/main" val="2176572436"/>
              </p:ext>
            </p:extLst>
          </p:nvPr>
        </p:nvGraphicFramePr>
        <p:xfrm>
          <a:off x="683568" y="1223485"/>
          <a:ext cx="8064896" cy="4909606"/>
        </p:xfrm>
        <a:graphic>
          <a:graphicData uri="http://schemas.openxmlformats.org/drawingml/2006/table">
            <a:tbl>
              <a:tblPr firstRow="1" firstCol="1" bandRow="1"/>
              <a:tblGrid>
                <a:gridCol w="1008112"/>
                <a:gridCol w="1008112"/>
                <a:gridCol w="1008112"/>
                <a:gridCol w="1008112"/>
                <a:gridCol w="1008112"/>
                <a:gridCol w="1008112"/>
                <a:gridCol w="1008112"/>
                <a:gridCol w="1008112"/>
              </a:tblGrid>
              <a:tr h="837363">
                <a:tc>
                  <a:txBody>
                    <a:bodyPr/>
                    <a:lstStyle/>
                    <a:p>
                      <a:pPr fontAlgn="base">
                        <a:lnSpc>
                          <a:spcPts val="1200"/>
                        </a:lnSpc>
                        <a:spcAft>
                          <a:spcPts val="0"/>
                        </a:spcAft>
                      </a:pPr>
                      <a:r>
                        <a:rPr lang="ru-RU" sz="1600" b="1" dirty="0">
                          <a:solidFill>
                            <a:srgbClr val="666666"/>
                          </a:solidFill>
                          <a:effectLst/>
                          <a:latin typeface="Times New Roman" panose="02020603050405020304" pitchFamily="18" charset="0"/>
                          <a:ea typeface="Times New Roman"/>
                          <a:cs typeface="Times New Roman" panose="02020603050405020304" pitchFamily="18" charset="0"/>
                        </a:rPr>
                        <a:t>Структура причин</a:t>
                      </a:r>
                      <a:endParaRPr lang="ru-RU" sz="1600" dirty="0">
                        <a:effectLst/>
                        <a:latin typeface="Times New Roman" panose="02020603050405020304" pitchFamily="18" charset="0"/>
                        <a:ea typeface="Calibri"/>
                        <a:cs typeface="Times New Roman" panose="02020603050405020304" pitchFamily="18" charset="0"/>
                      </a:endParaRPr>
                    </a:p>
                  </a:txBody>
                  <a:tcPr marL="152400" marR="190500" marT="76200" marB="76200">
                    <a:lnL>
                      <a:noFill/>
                    </a:lnL>
                    <a:lnR>
                      <a:noFill/>
                    </a:lnR>
                    <a:lnT>
                      <a:noFill/>
                    </a:lnT>
                    <a:lnB>
                      <a:noFill/>
                    </a:lnB>
                    <a:solidFill>
                      <a:srgbClr val="FFFFFF"/>
                    </a:solidFill>
                  </a:tcPr>
                </a:tc>
                <a:tc>
                  <a:txBody>
                    <a:bodyPr/>
                    <a:lstStyle/>
                    <a:p>
                      <a:pPr fontAlgn="base">
                        <a:lnSpc>
                          <a:spcPts val="1200"/>
                        </a:lnSpc>
                        <a:spcAft>
                          <a:spcPts val="0"/>
                        </a:spcAft>
                      </a:pPr>
                      <a:r>
                        <a:rPr lang="ru-RU" sz="1600" b="1" dirty="0">
                          <a:solidFill>
                            <a:srgbClr val="666666"/>
                          </a:solidFill>
                          <a:effectLst/>
                          <a:latin typeface="Times New Roman" panose="02020603050405020304" pitchFamily="18" charset="0"/>
                          <a:ea typeface="Times New Roman"/>
                          <a:cs typeface="Times New Roman" panose="02020603050405020304" pitchFamily="18" charset="0"/>
                        </a:rPr>
                        <a:t>2000 г.</a:t>
                      </a:r>
                      <a:endParaRPr lang="ru-RU" sz="1600" dirty="0">
                        <a:effectLst/>
                        <a:latin typeface="Times New Roman" panose="02020603050405020304" pitchFamily="18" charset="0"/>
                        <a:ea typeface="Calibri"/>
                        <a:cs typeface="Times New Roman" panose="02020603050405020304" pitchFamily="18" charset="0"/>
                      </a:endParaRPr>
                    </a:p>
                  </a:txBody>
                  <a:tcPr marL="152400" marR="190500" marT="76200" marB="76200">
                    <a:lnL>
                      <a:noFill/>
                    </a:lnL>
                    <a:lnR>
                      <a:noFill/>
                    </a:lnR>
                    <a:lnT>
                      <a:noFill/>
                    </a:lnT>
                    <a:lnB>
                      <a:noFill/>
                    </a:lnB>
                    <a:solidFill>
                      <a:srgbClr val="FFFFFF"/>
                    </a:solidFill>
                  </a:tcPr>
                </a:tc>
                <a:tc>
                  <a:txBody>
                    <a:bodyPr/>
                    <a:lstStyle/>
                    <a:p>
                      <a:pPr fontAlgn="base">
                        <a:lnSpc>
                          <a:spcPts val="1200"/>
                        </a:lnSpc>
                        <a:spcAft>
                          <a:spcPts val="0"/>
                        </a:spcAft>
                      </a:pPr>
                      <a:r>
                        <a:rPr lang="ru-RU" sz="1600" b="1" dirty="0">
                          <a:solidFill>
                            <a:srgbClr val="666666"/>
                          </a:solidFill>
                          <a:effectLst/>
                          <a:latin typeface="Times New Roman" panose="02020603050405020304" pitchFamily="18" charset="0"/>
                          <a:ea typeface="Times New Roman"/>
                          <a:cs typeface="Times New Roman" panose="02020603050405020304" pitchFamily="18" charset="0"/>
                        </a:rPr>
                        <a:t>2001 г.</a:t>
                      </a:r>
                      <a:endParaRPr lang="ru-RU" sz="1600" dirty="0">
                        <a:effectLst/>
                        <a:latin typeface="Times New Roman" panose="02020603050405020304" pitchFamily="18" charset="0"/>
                        <a:ea typeface="Calibri"/>
                        <a:cs typeface="Times New Roman" panose="02020603050405020304" pitchFamily="18" charset="0"/>
                      </a:endParaRPr>
                    </a:p>
                  </a:txBody>
                  <a:tcPr marL="152400" marR="190500" marT="76200" marB="76200">
                    <a:lnL>
                      <a:noFill/>
                    </a:lnL>
                    <a:lnR>
                      <a:noFill/>
                    </a:lnR>
                    <a:lnT>
                      <a:noFill/>
                    </a:lnT>
                    <a:lnB>
                      <a:noFill/>
                    </a:lnB>
                    <a:solidFill>
                      <a:srgbClr val="FFFFFF"/>
                    </a:solidFill>
                  </a:tcPr>
                </a:tc>
                <a:tc>
                  <a:txBody>
                    <a:bodyPr/>
                    <a:lstStyle/>
                    <a:p>
                      <a:pPr fontAlgn="base">
                        <a:lnSpc>
                          <a:spcPts val="1200"/>
                        </a:lnSpc>
                        <a:spcAft>
                          <a:spcPts val="0"/>
                        </a:spcAft>
                      </a:pPr>
                      <a:r>
                        <a:rPr lang="ru-RU" sz="1600" b="1" dirty="0">
                          <a:solidFill>
                            <a:srgbClr val="666666"/>
                          </a:solidFill>
                          <a:effectLst/>
                          <a:latin typeface="Times New Roman" panose="02020603050405020304" pitchFamily="18" charset="0"/>
                          <a:ea typeface="Times New Roman"/>
                          <a:cs typeface="Times New Roman" panose="02020603050405020304" pitchFamily="18" charset="0"/>
                        </a:rPr>
                        <a:t>2002 г.</a:t>
                      </a:r>
                      <a:endParaRPr lang="ru-RU" sz="1600" dirty="0">
                        <a:effectLst/>
                        <a:latin typeface="Times New Roman" panose="02020603050405020304" pitchFamily="18" charset="0"/>
                        <a:ea typeface="Calibri"/>
                        <a:cs typeface="Times New Roman" panose="02020603050405020304" pitchFamily="18" charset="0"/>
                      </a:endParaRPr>
                    </a:p>
                  </a:txBody>
                  <a:tcPr marL="152400" marR="190500" marT="76200" marB="76200">
                    <a:lnL>
                      <a:noFill/>
                    </a:lnL>
                    <a:lnR>
                      <a:noFill/>
                    </a:lnR>
                    <a:lnT>
                      <a:noFill/>
                    </a:lnT>
                    <a:lnB>
                      <a:noFill/>
                    </a:lnB>
                    <a:solidFill>
                      <a:srgbClr val="FFFFFF"/>
                    </a:solidFill>
                  </a:tcPr>
                </a:tc>
                <a:tc>
                  <a:txBody>
                    <a:bodyPr/>
                    <a:lstStyle/>
                    <a:p>
                      <a:pPr fontAlgn="base">
                        <a:lnSpc>
                          <a:spcPts val="1200"/>
                        </a:lnSpc>
                        <a:spcAft>
                          <a:spcPts val="0"/>
                        </a:spcAft>
                      </a:pPr>
                      <a:r>
                        <a:rPr lang="ru-RU" sz="1600" b="1" dirty="0">
                          <a:solidFill>
                            <a:srgbClr val="666666"/>
                          </a:solidFill>
                          <a:effectLst/>
                          <a:latin typeface="Times New Roman" panose="02020603050405020304" pitchFamily="18" charset="0"/>
                          <a:ea typeface="Times New Roman"/>
                          <a:cs typeface="Times New Roman" panose="02020603050405020304" pitchFamily="18" charset="0"/>
                        </a:rPr>
                        <a:t>2003 г.</a:t>
                      </a:r>
                      <a:endParaRPr lang="ru-RU" sz="1600" dirty="0">
                        <a:effectLst/>
                        <a:latin typeface="Times New Roman" panose="02020603050405020304" pitchFamily="18" charset="0"/>
                        <a:ea typeface="Calibri"/>
                        <a:cs typeface="Times New Roman" panose="02020603050405020304" pitchFamily="18" charset="0"/>
                      </a:endParaRPr>
                    </a:p>
                  </a:txBody>
                  <a:tcPr marL="152400" marR="190500" marT="76200" marB="76200">
                    <a:lnL>
                      <a:noFill/>
                    </a:lnL>
                    <a:lnR>
                      <a:noFill/>
                    </a:lnR>
                    <a:lnT>
                      <a:noFill/>
                    </a:lnT>
                    <a:lnB>
                      <a:noFill/>
                    </a:lnB>
                    <a:solidFill>
                      <a:srgbClr val="FFFFFF"/>
                    </a:solidFill>
                  </a:tcPr>
                </a:tc>
                <a:tc>
                  <a:txBody>
                    <a:bodyPr/>
                    <a:lstStyle/>
                    <a:p>
                      <a:pPr fontAlgn="base">
                        <a:lnSpc>
                          <a:spcPts val="1200"/>
                        </a:lnSpc>
                        <a:spcAft>
                          <a:spcPts val="0"/>
                        </a:spcAft>
                      </a:pPr>
                      <a:r>
                        <a:rPr lang="ru-RU" sz="1600" b="1" dirty="0">
                          <a:solidFill>
                            <a:srgbClr val="666666"/>
                          </a:solidFill>
                          <a:effectLst/>
                          <a:latin typeface="Times New Roman" panose="02020603050405020304" pitchFamily="18" charset="0"/>
                          <a:ea typeface="Times New Roman"/>
                          <a:cs typeface="Times New Roman" panose="02020603050405020304" pitchFamily="18" charset="0"/>
                        </a:rPr>
                        <a:t>2004 г.</a:t>
                      </a:r>
                      <a:endParaRPr lang="ru-RU" sz="1600" dirty="0">
                        <a:effectLst/>
                        <a:latin typeface="Times New Roman" panose="02020603050405020304" pitchFamily="18" charset="0"/>
                        <a:ea typeface="Calibri"/>
                        <a:cs typeface="Times New Roman" panose="02020603050405020304" pitchFamily="18" charset="0"/>
                      </a:endParaRPr>
                    </a:p>
                  </a:txBody>
                  <a:tcPr marL="152400" marR="190500" marT="76200" marB="76200">
                    <a:lnL>
                      <a:noFill/>
                    </a:lnL>
                    <a:lnR>
                      <a:noFill/>
                    </a:lnR>
                    <a:lnT>
                      <a:noFill/>
                    </a:lnT>
                    <a:lnB>
                      <a:noFill/>
                    </a:lnB>
                    <a:solidFill>
                      <a:srgbClr val="FFFFFF"/>
                    </a:solidFill>
                  </a:tcPr>
                </a:tc>
                <a:tc>
                  <a:txBody>
                    <a:bodyPr/>
                    <a:lstStyle/>
                    <a:p>
                      <a:pPr fontAlgn="base">
                        <a:lnSpc>
                          <a:spcPts val="1200"/>
                        </a:lnSpc>
                        <a:spcAft>
                          <a:spcPts val="0"/>
                        </a:spcAft>
                      </a:pPr>
                      <a:r>
                        <a:rPr lang="ru-RU" sz="1600" b="1" dirty="0">
                          <a:solidFill>
                            <a:srgbClr val="666666"/>
                          </a:solidFill>
                          <a:effectLst/>
                          <a:latin typeface="Times New Roman" panose="02020603050405020304" pitchFamily="18" charset="0"/>
                          <a:ea typeface="Times New Roman"/>
                          <a:cs typeface="Times New Roman" panose="02020603050405020304" pitchFamily="18" charset="0"/>
                        </a:rPr>
                        <a:t>2005 г.</a:t>
                      </a:r>
                      <a:endParaRPr lang="ru-RU" sz="1600" dirty="0">
                        <a:effectLst/>
                        <a:latin typeface="Times New Roman" panose="02020603050405020304" pitchFamily="18" charset="0"/>
                        <a:ea typeface="Calibri"/>
                        <a:cs typeface="Times New Roman" panose="02020603050405020304" pitchFamily="18" charset="0"/>
                      </a:endParaRPr>
                    </a:p>
                  </a:txBody>
                  <a:tcPr marL="152400" marR="190500" marT="76200" marB="76200">
                    <a:lnL>
                      <a:noFill/>
                    </a:lnL>
                    <a:lnR>
                      <a:noFill/>
                    </a:lnR>
                    <a:lnT>
                      <a:noFill/>
                    </a:lnT>
                    <a:lnB>
                      <a:noFill/>
                    </a:lnB>
                    <a:solidFill>
                      <a:srgbClr val="FFFFFF"/>
                    </a:solidFill>
                  </a:tcPr>
                </a:tc>
                <a:tc>
                  <a:txBody>
                    <a:bodyPr/>
                    <a:lstStyle/>
                    <a:p>
                      <a:pPr fontAlgn="base">
                        <a:lnSpc>
                          <a:spcPts val="1200"/>
                        </a:lnSpc>
                        <a:spcAft>
                          <a:spcPts val="0"/>
                        </a:spcAft>
                      </a:pPr>
                      <a:r>
                        <a:rPr lang="ru-RU" sz="1600" b="1">
                          <a:solidFill>
                            <a:srgbClr val="666666"/>
                          </a:solidFill>
                          <a:effectLst/>
                          <a:latin typeface="Times New Roman" panose="02020603050405020304" pitchFamily="18" charset="0"/>
                          <a:ea typeface="Times New Roman"/>
                          <a:cs typeface="Times New Roman" panose="02020603050405020304" pitchFamily="18" charset="0"/>
                        </a:rPr>
                        <a:t>2006 г.</a:t>
                      </a:r>
                      <a:endParaRPr lang="ru-RU" sz="1600">
                        <a:effectLst/>
                        <a:latin typeface="Times New Roman" panose="02020603050405020304" pitchFamily="18" charset="0"/>
                        <a:ea typeface="Calibri"/>
                        <a:cs typeface="Times New Roman" panose="02020603050405020304" pitchFamily="18" charset="0"/>
                      </a:endParaRPr>
                    </a:p>
                  </a:txBody>
                  <a:tcPr marL="152400" marR="190500" marT="76200" marB="76200">
                    <a:lnL>
                      <a:noFill/>
                    </a:lnL>
                    <a:lnR>
                      <a:noFill/>
                    </a:lnR>
                    <a:lnT>
                      <a:noFill/>
                    </a:lnT>
                    <a:lnB>
                      <a:noFill/>
                    </a:lnB>
                    <a:solidFill>
                      <a:srgbClr val="FFFFFF"/>
                    </a:solidFill>
                  </a:tcPr>
                </a:tc>
              </a:tr>
              <a:tr h="775665">
                <a:tc>
                  <a:txBody>
                    <a:bodyPr/>
                    <a:lstStyle/>
                    <a:p>
                      <a:pPr fontAlgn="base">
                        <a:lnSpc>
                          <a:spcPts val="1200"/>
                        </a:lnSpc>
                        <a:spcAft>
                          <a:spcPts val="0"/>
                        </a:spcAft>
                      </a:pPr>
                      <a:r>
                        <a:rPr lang="ru-RU" sz="1600">
                          <a:solidFill>
                            <a:srgbClr val="666666"/>
                          </a:solidFill>
                          <a:effectLst/>
                          <a:latin typeface="Times New Roman" panose="02020603050405020304" pitchFamily="18" charset="0"/>
                          <a:ea typeface="Times New Roman"/>
                          <a:cs typeface="Times New Roman" panose="02020603050405020304" pitchFamily="18" charset="0"/>
                        </a:rPr>
                        <a:t>Все причины</a:t>
                      </a:r>
                      <a:endParaRPr lang="ru-RU" sz="1600">
                        <a:effectLst/>
                        <a:latin typeface="Times New Roman" panose="02020603050405020304" pitchFamily="18" charset="0"/>
                        <a:ea typeface="Calibri"/>
                        <a:cs typeface="Times New Roman" panose="02020603050405020304" pitchFamily="18" charset="0"/>
                      </a:endParaRPr>
                    </a:p>
                  </a:txBody>
                  <a:tcPr marL="152400" marR="190500" marT="76200" marB="76200">
                    <a:lnL>
                      <a:noFill/>
                    </a:lnL>
                    <a:lnR>
                      <a:noFill/>
                    </a:lnR>
                    <a:lnT>
                      <a:noFill/>
                    </a:lnT>
                    <a:lnB>
                      <a:noFill/>
                    </a:lnB>
                    <a:solidFill>
                      <a:srgbClr val="FFFFFF"/>
                    </a:solidFill>
                  </a:tcPr>
                </a:tc>
                <a:tc>
                  <a:txBody>
                    <a:bodyPr/>
                    <a:lstStyle/>
                    <a:p>
                      <a:pPr fontAlgn="base">
                        <a:lnSpc>
                          <a:spcPts val="1200"/>
                        </a:lnSpc>
                        <a:spcAft>
                          <a:spcPts val="0"/>
                        </a:spcAft>
                      </a:pPr>
                      <a:r>
                        <a:rPr lang="ru-RU" sz="1600">
                          <a:solidFill>
                            <a:srgbClr val="666666"/>
                          </a:solidFill>
                          <a:effectLst/>
                          <a:latin typeface="Times New Roman" panose="02020603050405020304" pitchFamily="18" charset="0"/>
                          <a:ea typeface="Times New Roman"/>
                          <a:cs typeface="Times New Roman" panose="02020603050405020304" pitchFamily="18" charset="0"/>
                        </a:rPr>
                        <a:t>729,1</a:t>
                      </a:r>
                      <a:endParaRPr lang="ru-RU" sz="1600">
                        <a:effectLst/>
                        <a:latin typeface="Times New Roman" panose="02020603050405020304" pitchFamily="18" charset="0"/>
                        <a:ea typeface="Calibri"/>
                        <a:cs typeface="Times New Roman" panose="02020603050405020304" pitchFamily="18" charset="0"/>
                      </a:endParaRPr>
                    </a:p>
                  </a:txBody>
                  <a:tcPr marL="152400" marR="190500" marT="76200" marB="76200">
                    <a:lnL>
                      <a:noFill/>
                    </a:lnL>
                    <a:lnR>
                      <a:noFill/>
                    </a:lnR>
                    <a:lnT>
                      <a:noFill/>
                    </a:lnT>
                    <a:lnB>
                      <a:noFill/>
                    </a:lnB>
                    <a:solidFill>
                      <a:srgbClr val="FFFFFF"/>
                    </a:solidFill>
                  </a:tcPr>
                </a:tc>
                <a:tc>
                  <a:txBody>
                    <a:bodyPr/>
                    <a:lstStyle/>
                    <a:p>
                      <a:pPr fontAlgn="base">
                        <a:lnSpc>
                          <a:spcPts val="1200"/>
                        </a:lnSpc>
                        <a:spcAft>
                          <a:spcPts val="0"/>
                        </a:spcAft>
                      </a:pPr>
                      <a:r>
                        <a:rPr lang="ru-RU" sz="1600">
                          <a:solidFill>
                            <a:srgbClr val="666666"/>
                          </a:solidFill>
                          <a:effectLst/>
                          <a:latin typeface="Times New Roman" panose="02020603050405020304" pitchFamily="18" charset="0"/>
                          <a:ea typeface="Times New Roman"/>
                          <a:cs typeface="Times New Roman" panose="02020603050405020304" pitchFamily="18" charset="0"/>
                        </a:rPr>
                        <a:t>745,4</a:t>
                      </a:r>
                      <a:endParaRPr lang="ru-RU" sz="1600">
                        <a:effectLst/>
                        <a:latin typeface="Times New Roman" panose="02020603050405020304" pitchFamily="18" charset="0"/>
                        <a:ea typeface="Calibri"/>
                        <a:cs typeface="Times New Roman" panose="02020603050405020304" pitchFamily="18" charset="0"/>
                      </a:endParaRPr>
                    </a:p>
                  </a:txBody>
                  <a:tcPr marL="152400" marR="190500" marT="76200" marB="76200">
                    <a:lnL>
                      <a:noFill/>
                    </a:lnL>
                    <a:lnR>
                      <a:noFill/>
                    </a:lnR>
                    <a:lnT>
                      <a:noFill/>
                    </a:lnT>
                    <a:lnB>
                      <a:noFill/>
                    </a:lnB>
                    <a:solidFill>
                      <a:srgbClr val="FFFFFF"/>
                    </a:solidFill>
                  </a:tcPr>
                </a:tc>
                <a:tc>
                  <a:txBody>
                    <a:bodyPr/>
                    <a:lstStyle/>
                    <a:p>
                      <a:pPr fontAlgn="base">
                        <a:lnSpc>
                          <a:spcPts val="1200"/>
                        </a:lnSpc>
                        <a:spcAft>
                          <a:spcPts val="0"/>
                        </a:spcAft>
                      </a:pPr>
                      <a:r>
                        <a:rPr lang="ru-RU" sz="1600">
                          <a:solidFill>
                            <a:srgbClr val="666666"/>
                          </a:solidFill>
                          <a:effectLst/>
                          <a:latin typeface="Times New Roman" panose="02020603050405020304" pitchFamily="18" charset="0"/>
                          <a:ea typeface="Times New Roman"/>
                          <a:cs typeface="Times New Roman" panose="02020603050405020304" pitchFamily="18" charset="0"/>
                        </a:rPr>
                        <a:t>775,6</a:t>
                      </a:r>
                      <a:endParaRPr lang="ru-RU" sz="1600">
                        <a:effectLst/>
                        <a:latin typeface="Times New Roman" panose="02020603050405020304" pitchFamily="18" charset="0"/>
                        <a:ea typeface="Calibri"/>
                        <a:cs typeface="Times New Roman" panose="02020603050405020304" pitchFamily="18" charset="0"/>
                      </a:endParaRPr>
                    </a:p>
                  </a:txBody>
                  <a:tcPr marL="152400" marR="190500" marT="76200" marB="76200">
                    <a:lnL>
                      <a:noFill/>
                    </a:lnL>
                    <a:lnR>
                      <a:noFill/>
                    </a:lnR>
                    <a:lnT>
                      <a:noFill/>
                    </a:lnT>
                    <a:lnB>
                      <a:noFill/>
                    </a:lnB>
                    <a:solidFill>
                      <a:srgbClr val="FFFFFF"/>
                    </a:solidFill>
                  </a:tcPr>
                </a:tc>
                <a:tc>
                  <a:txBody>
                    <a:bodyPr/>
                    <a:lstStyle/>
                    <a:p>
                      <a:pPr fontAlgn="base">
                        <a:lnSpc>
                          <a:spcPts val="1200"/>
                        </a:lnSpc>
                        <a:spcAft>
                          <a:spcPts val="0"/>
                        </a:spcAft>
                      </a:pPr>
                      <a:r>
                        <a:rPr lang="ru-RU" sz="1600">
                          <a:solidFill>
                            <a:srgbClr val="666666"/>
                          </a:solidFill>
                          <a:effectLst/>
                          <a:latin typeface="Times New Roman" panose="02020603050405020304" pitchFamily="18" charset="0"/>
                          <a:ea typeface="Times New Roman"/>
                          <a:cs typeface="Times New Roman" panose="02020603050405020304" pitchFamily="18" charset="0"/>
                        </a:rPr>
                        <a:t>810,6</a:t>
                      </a:r>
                      <a:endParaRPr lang="ru-RU" sz="1600">
                        <a:effectLst/>
                        <a:latin typeface="Times New Roman" panose="02020603050405020304" pitchFamily="18" charset="0"/>
                        <a:ea typeface="Calibri"/>
                        <a:cs typeface="Times New Roman" panose="02020603050405020304" pitchFamily="18" charset="0"/>
                      </a:endParaRPr>
                    </a:p>
                  </a:txBody>
                  <a:tcPr marL="152400" marR="190500" marT="76200" marB="76200">
                    <a:lnL>
                      <a:noFill/>
                    </a:lnL>
                    <a:lnR>
                      <a:noFill/>
                    </a:lnR>
                    <a:lnT>
                      <a:noFill/>
                    </a:lnT>
                    <a:lnB>
                      <a:noFill/>
                    </a:lnB>
                    <a:solidFill>
                      <a:srgbClr val="FFFFFF"/>
                    </a:solidFill>
                  </a:tcPr>
                </a:tc>
                <a:tc>
                  <a:txBody>
                    <a:bodyPr/>
                    <a:lstStyle/>
                    <a:p>
                      <a:pPr fontAlgn="base">
                        <a:lnSpc>
                          <a:spcPts val="1200"/>
                        </a:lnSpc>
                        <a:spcAft>
                          <a:spcPts val="0"/>
                        </a:spcAft>
                      </a:pPr>
                      <a:r>
                        <a:rPr lang="ru-RU" sz="1600">
                          <a:solidFill>
                            <a:srgbClr val="666666"/>
                          </a:solidFill>
                          <a:effectLst/>
                          <a:latin typeface="Times New Roman" panose="02020603050405020304" pitchFamily="18" charset="0"/>
                          <a:ea typeface="Times New Roman"/>
                          <a:cs typeface="Times New Roman" panose="02020603050405020304" pitchFamily="18" charset="0"/>
                        </a:rPr>
                        <a:t>807,1</a:t>
                      </a:r>
                      <a:endParaRPr lang="ru-RU" sz="1600">
                        <a:effectLst/>
                        <a:latin typeface="Times New Roman" panose="02020603050405020304" pitchFamily="18" charset="0"/>
                        <a:ea typeface="Calibri"/>
                        <a:cs typeface="Times New Roman" panose="02020603050405020304" pitchFamily="18" charset="0"/>
                      </a:endParaRPr>
                    </a:p>
                  </a:txBody>
                  <a:tcPr marL="152400" marR="190500" marT="76200" marB="76200">
                    <a:lnL>
                      <a:noFill/>
                    </a:lnL>
                    <a:lnR>
                      <a:noFill/>
                    </a:lnR>
                    <a:lnT>
                      <a:noFill/>
                    </a:lnT>
                    <a:lnB>
                      <a:noFill/>
                    </a:lnB>
                    <a:solidFill>
                      <a:srgbClr val="FFFFFF"/>
                    </a:solidFill>
                  </a:tcPr>
                </a:tc>
                <a:tc>
                  <a:txBody>
                    <a:bodyPr/>
                    <a:lstStyle/>
                    <a:p>
                      <a:pPr fontAlgn="base">
                        <a:lnSpc>
                          <a:spcPts val="1200"/>
                        </a:lnSpc>
                        <a:spcAft>
                          <a:spcPts val="0"/>
                        </a:spcAft>
                      </a:pPr>
                      <a:r>
                        <a:rPr lang="ru-RU" sz="1600" dirty="0">
                          <a:solidFill>
                            <a:srgbClr val="666666"/>
                          </a:solidFill>
                          <a:effectLst/>
                          <a:latin typeface="Times New Roman" panose="02020603050405020304" pitchFamily="18" charset="0"/>
                          <a:ea typeface="Times New Roman"/>
                          <a:cs typeface="Times New Roman" panose="02020603050405020304" pitchFamily="18" charset="0"/>
                        </a:rPr>
                        <a:t>826,5</a:t>
                      </a:r>
                      <a:endParaRPr lang="ru-RU" sz="1600" dirty="0">
                        <a:effectLst/>
                        <a:latin typeface="Times New Roman" panose="02020603050405020304" pitchFamily="18" charset="0"/>
                        <a:ea typeface="Calibri"/>
                        <a:cs typeface="Times New Roman" panose="02020603050405020304" pitchFamily="18" charset="0"/>
                      </a:endParaRPr>
                    </a:p>
                  </a:txBody>
                  <a:tcPr marL="152400" marR="190500" marT="76200" marB="76200">
                    <a:lnL>
                      <a:noFill/>
                    </a:lnL>
                    <a:lnR>
                      <a:noFill/>
                    </a:lnR>
                    <a:lnT>
                      <a:noFill/>
                    </a:lnT>
                    <a:lnB>
                      <a:noFill/>
                    </a:lnB>
                    <a:solidFill>
                      <a:srgbClr val="FFFFFF"/>
                    </a:solidFill>
                  </a:tcPr>
                </a:tc>
                <a:tc>
                  <a:txBody>
                    <a:bodyPr/>
                    <a:lstStyle/>
                    <a:p>
                      <a:pPr fontAlgn="base">
                        <a:lnSpc>
                          <a:spcPts val="1200"/>
                        </a:lnSpc>
                        <a:spcAft>
                          <a:spcPts val="0"/>
                        </a:spcAft>
                      </a:pPr>
                      <a:r>
                        <a:rPr lang="ru-RU" sz="1600" dirty="0">
                          <a:solidFill>
                            <a:srgbClr val="666666"/>
                          </a:solidFill>
                          <a:effectLst/>
                          <a:latin typeface="Times New Roman" panose="02020603050405020304" pitchFamily="18" charset="0"/>
                          <a:ea typeface="Times New Roman"/>
                          <a:cs typeface="Times New Roman" panose="02020603050405020304" pitchFamily="18" charset="0"/>
                        </a:rPr>
                        <a:t>746,1</a:t>
                      </a:r>
                      <a:endParaRPr lang="ru-RU" sz="1600" dirty="0">
                        <a:effectLst/>
                        <a:latin typeface="Times New Roman" panose="02020603050405020304" pitchFamily="18" charset="0"/>
                        <a:ea typeface="Calibri"/>
                        <a:cs typeface="Times New Roman" panose="02020603050405020304" pitchFamily="18" charset="0"/>
                      </a:endParaRPr>
                    </a:p>
                  </a:txBody>
                  <a:tcPr marL="152400" marR="190500" marT="76200" marB="76200">
                    <a:lnL>
                      <a:noFill/>
                    </a:lnL>
                    <a:lnR>
                      <a:noFill/>
                    </a:lnR>
                    <a:lnT>
                      <a:noFill/>
                    </a:lnT>
                    <a:lnB>
                      <a:noFill/>
                    </a:lnB>
                    <a:solidFill>
                      <a:srgbClr val="FFFFFF"/>
                    </a:solidFill>
                  </a:tcPr>
                </a:tc>
              </a:tr>
              <a:tr h="1551331">
                <a:tc>
                  <a:txBody>
                    <a:bodyPr/>
                    <a:lstStyle/>
                    <a:p>
                      <a:pPr fontAlgn="base">
                        <a:lnSpc>
                          <a:spcPts val="1200"/>
                        </a:lnSpc>
                        <a:spcAft>
                          <a:spcPts val="0"/>
                        </a:spcAft>
                      </a:pPr>
                      <a:r>
                        <a:rPr lang="ru-RU" sz="1600">
                          <a:solidFill>
                            <a:srgbClr val="666666"/>
                          </a:solidFill>
                          <a:effectLst/>
                          <a:latin typeface="Times New Roman" panose="02020603050405020304" pitchFamily="18" charset="0"/>
                          <a:ea typeface="Times New Roman"/>
                          <a:cs typeface="Times New Roman" panose="02020603050405020304" pitchFamily="18" charset="0"/>
                        </a:rPr>
                        <a:t>болезни системы кровообращения</a:t>
                      </a:r>
                      <a:endParaRPr lang="ru-RU" sz="1600">
                        <a:effectLst/>
                        <a:latin typeface="Times New Roman" panose="02020603050405020304" pitchFamily="18" charset="0"/>
                        <a:ea typeface="Calibri"/>
                        <a:cs typeface="Times New Roman" panose="02020603050405020304" pitchFamily="18" charset="0"/>
                      </a:endParaRPr>
                    </a:p>
                  </a:txBody>
                  <a:tcPr marL="152400" marR="190500" marT="76200" marB="76200">
                    <a:lnL>
                      <a:noFill/>
                    </a:lnL>
                    <a:lnR>
                      <a:noFill/>
                    </a:lnR>
                    <a:lnT>
                      <a:noFill/>
                    </a:lnT>
                    <a:lnB>
                      <a:noFill/>
                    </a:lnB>
                    <a:solidFill>
                      <a:srgbClr val="FFFFFF"/>
                    </a:solidFill>
                  </a:tcPr>
                </a:tc>
                <a:tc>
                  <a:txBody>
                    <a:bodyPr/>
                    <a:lstStyle/>
                    <a:p>
                      <a:pPr fontAlgn="base">
                        <a:lnSpc>
                          <a:spcPts val="1200"/>
                        </a:lnSpc>
                        <a:spcAft>
                          <a:spcPts val="0"/>
                        </a:spcAft>
                      </a:pPr>
                      <a:r>
                        <a:rPr lang="ru-RU" sz="1600">
                          <a:solidFill>
                            <a:srgbClr val="666666"/>
                          </a:solidFill>
                          <a:effectLst/>
                          <a:latin typeface="Times New Roman" panose="02020603050405020304" pitchFamily="18" charset="0"/>
                          <a:ea typeface="Times New Roman"/>
                          <a:cs typeface="Times New Roman" panose="02020603050405020304" pitchFamily="18" charset="0"/>
                        </a:rPr>
                        <a:t>206,2</a:t>
                      </a:r>
                      <a:endParaRPr lang="ru-RU" sz="1600">
                        <a:effectLst/>
                        <a:latin typeface="Times New Roman" panose="02020603050405020304" pitchFamily="18" charset="0"/>
                        <a:ea typeface="Calibri"/>
                        <a:cs typeface="Times New Roman" panose="02020603050405020304" pitchFamily="18" charset="0"/>
                      </a:endParaRPr>
                    </a:p>
                  </a:txBody>
                  <a:tcPr marL="152400" marR="190500" marT="76200" marB="76200">
                    <a:lnL>
                      <a:noFill/>
                    </a:lnL>
                    <a:lnR>
                      <a:noFill/>
                    </a:lnR>
                    <a:lnT>
                      <a:noFill/>
                    </a:lnT>
                    <a:lnB>
                      <a:noFill/>
                    </a:lnB>
                    <a:solidFill>
                      <a:srgbClr val="FFFFFF"/>
                    </a:solidFill>
                  </a:tcPr>
                </a:tc>
                <a:tc>
                  <a:txBody>
                    <a:bodyPr/>
                    <a:lstStyle/>
                    <a:p>
                      <a:pPr fontAlgn="base">
                        <a:lnSpc>
                          <a:spcPts val="1200"/>
                        </a:lnSpc>
                        <a:spcAft>
                          <a:spcPts val="0"/>
                        </a:spcAft>
                      </a:pPr>
                      <a:r>
                        <a:rPr lang="ru-RU" sz="1600">
                          <a:solidFill>
                            <a:srgbClr val="666666"/>
                          </a:solidFill>
                          <a:effectLst/>
                          <a:latin typeface="Times New Roman" panose="02020603050405020304" pitchFamily="18" charset="0"/>
                          <a:ea typeface="Times New Roman"/>
                          <a:cs typeface="Times New Roman" panose="02020603050405020304" pitchFamily="18" charset="0"/>
                        </a:rPr>
                        <a:t>212,6</a:t>
                      </a:r>
                      <a:endParaRPr lang="ru-RU" sz="1600">
                        <a:effectLst/>
                        <a:latin typeface="Times New Roman" panose="02020603050405020304" pitchFamily="18" charset="0"/>
                        <a:ea typeface="Calibri"/>
                        <a:cs typeface="Times New Roman" panose="02020603050405020304" pitchFamily="18" charset="0"/>
                      </a:endParaRPr>
                    </a:p>
                  </a:txBody>
                  <a:tcPr marL="152400" marR="190500" marT="76200" marB="76200">
                    <a:lnL>
                      <a:noFill/>
                    </a:lnL>
                    <a:lnR>
                      <a:noFill/>
                    </a:lnR>
                    <a:lnT>
                      <a:noFill/>
                    </a:lnT>
                    <a:lnB>
                      <a:noFill/>
                    </a:lnB>
                    <a:solidFill>
                      <a:srgbClr val="FFFFFF"/>
                    </a:solidFill>
                  </a:tcPr>
                </a:tc>
                <a:tc>
                  <a:txBody>
                    <a:bodyPr/>
                    <a:lstStyle/>
                    <a:p>
                      <a:pPr fontAlgn="base">
                        <a:lnSpc>
                          <a:spcPts val="1200"/>
                        </a:lnSpc>
                        <a:spcAft>
                          <a:spcPts val="0"/>
                        </a:spcAft>
                      </a:pPr>
                      <a:r>
                        <a:rPr lang="ru-RU" sz="1600">
                          <a:solidFill>
                            <a:srgbClr val="666666"/>
                          </a:solidFill>
                          <a:effectLst/>
                          <a:latin typeface="Times New Roman" panose="02020603050405020304" pitchFamily="18" charset="0"/>
                          <a:ea typeface="Times New Roman"/>
                          <a:cs typeface="Times New Roman" panose="02020603050405020304" pitchFamily="18" charset="0"/>
                        </a:rPr>
                        <a:t>229,6</a:t>
                      </a:r>
                      <a:endParaRPr lang="ru-RU" sz="1600">
                        <a:effectLst/>
                        <a:latin typeface="Times New Roman" panose="02020603050405020304" pitchFamily="18" charset="0"/>
                        <a:ea typeface="Calibri"/>
                        <a:cs typeface="Times New Roman" panose="02020603050405020304" pitchFamily="18" charset="0"/>
                      </a:endParaRPr>
                    </a:p>
                  </a:txBody>
                  <a:tcPr marL="152400" marR="190500" marT="76200" marB="76200">
                    <a:lnL>
                      <a:noFill/>
                    </a:lnL>
                    <a:lnR>
                      <a:noFill/>
                    </a:lnR>
                    <a:lnT>
                      <a:noFill/>
                    </a:lnT>
                    <a:lnB>
                      <a:noFill/>
                    </a:lnB>
                    <a:solidFill>
                      <a:srgbClr val="FFFFFF"/>
                    </a:solidFill>
                  </a:tcPr>
                </a:tc>
                <a:tc>
                  <a:txBody>
                    <a:bodyPr/>
                    <a:lstStyle/>
                    <a:p>
                      <a:pPr fontAlgn="base">
                        <a:lnSpc>
                          <a:spcPts val="1200"/>
                        </a:lnSpc>
                        <a:spcAft>
                          <a:spcPts val="0"/>
                        </a:spcAft>
                      </a:pPr>
                      <a:r>
                        <a:rPr lang="ru-RU" sz="1600">
                          <a:solidFill>
                            <a:srgbClr val="666666"/>
                          </a:solidFill>
                          <a:effectLst/>
                          <a:latin typeface="Times New Roman" panose="02020603050405020304" pitchFamily="18" charset="0"/>
                          <a:ea typeface="Times New Roman"/>
                          <a:cs typeface="Times New Roman" panose="02020603050405020304" pitchFamily="18" charset="0"/>
                        </a:rPr>
                        <a:t>248,7</a:t>
                      </a:r>
                      <a:endParaRPr lang="ru-RU" sz="1600">
                        <a:effectLst/>
                        <a:latin typeface="Times New Roman" panose="02020603050405020304" pitchFamily="18" charset="0"/>
                        <a:ea typeface="Calibri"/>
                        <a:cs typeface="Times New Roman" panose="02020603050405020304" pitchFamily="18" charset="0"/>
                      </a:endParaRPr>
                    </a:p>
                  </a:txBody>
                  <a:tcPr marL="152400" marR="190500" marT="76200" marB="76200">
                    <a:lnL>
                      <a:noFill/>
                    </a:lnL>
                    <a:lnR>
                      <a:noFill/>
                    </a:lnR>
                    <a:lnT>
                      <a:noFill/>
                    </a:lnT>
                    <a:lnB>
                      <a:noFill/>
                    </a:lnB>
                    <a:solidFill>
                      <a:srgbClr val="FFFFFF"/>
                    </a:solidFill>
                  </a:tcPr>
                </a:tc>
                <a:tc>
                  <a:txBody>
                    <a:bodyPr/>
                    <a:lstStyle/>
                    <a:p>
                      <a:pPr fontAlgn="base">
                        <a:lnSpc>
                          <a:spcPts val="1200"/>
                        </a:lnSpc>
                        <a:spcAft>
                          <a:spcPts val="0"/>
                        </a:spcAft>
                      </a:pPr>
                      <a:r>
                        <a:rPr lang="ru-RU" sz="1600">
                          <a:solidFill>
                            <a:srgbClr val="666666"/>
                          </a:solidFill>
                          <a:effectLst/>
                          <a:latin typeface="Times New Roman" panose="02020603050405020304" pitchFamily="18" charset="0"/>
                          <a:ea typeface="Times New Roman"/>
                          <a:cs typeface="Times New Roman" panose="02020603050405020304" pitchFamily="18" charset="0"/>
                        </a:rPr>
                        <a:t>251,6</a:t>
                      </a:r>
                      <a:endParaRPr lang="ru-RU" sz="1600">
                        <a:effectLst/>
                        <a:latin typeface="Times New Roman" panose="02020603050405020304" pitchFamily="18" charset="0"/>
                        <a:ea typeface="Calibri"/>
                        <a:cs typeface="Times New Roman" panose="02020603050405020304" pitchFamily="18" charset="0"/>
                      </a:endParaRPr>
                    </a:p>
                  </a:txBody>
                  <a:tcPr marL="152400" marR="190500" marT="76200" marB="76200">
                    <a:lnL>
                      <a:noFill/>
                    </a:lnL>
                    <a:lnR>
                      <a:noFill/>
                    </a:lnR>
                    <a:lnT>
                      <a:noFill/>
                    </a:lnT>
                    <a:lnB>
                      <a:noFill/>
                    </a:lnB>
                    <a:solidFill>
                      <a:srgbClr val="FFFFFF"/>
                    </a:solidFill>
                  </a:tcPr>
                </a:tc>
                <a:tc>
                  <a:txBody>
                    <a:bodyPr/>
                    <a:lstStyle/>
                    <a:p>
                      <a:pPr fontAlgn="base">
                        <a:lnSpc>
                          <a:spcPts val="1200"/>
                        </a:lnSpc>
                        <a:spcAft>
                          <a:spcPts val="0"/>
                        </a:spcAft>
                      </a:pPr>
                      <a:r>
                        <a:rPr lang="ru-RU" sz="1600">
                          <a:solidFill>
                            <a:srgbClr val="666666"/>
                          </a:solidFill>
                          <a:effectLst/>
                          <a:latin typeface="Times New Roman" panose="02020603050405020304" pitchFamily="18" charset="0"/>
                          <a:ea typeface="Times New Roman"/>
                          <a:cs typeface="Times New Roman" panose="02020603050405020304" pitchFamily="18" charset="0"/>
                        </a:rPr>
                        <a:t>263,5</a:t>
                      </a:r>
                      <a:endParaRPr lang="ru-RU" sz="1600">
                        <a:effectLst/>
                        <a:latin typeface="Times New Roman" panose="02020603050405020304" pitchFamily="18" charset="0"/>
                        <a:ea typeface="Calibri"/>
                        <a:cs typeface="Times New Roman" panose="02020603050405020304" pitchFamily="18" charset="0"/>
                      </a:endParaRPr>
                    </a:p>
                  </a:txBody>
                  <a:tcPr marL="152400" marR="190500" marT="76200" marB="76200">
                    <a:lnL>
                      <a:noFill/>
                    </a:lnL>
                    <a:lnR>
                      <a:noFill/>
                    </a:lnR>
                    <a:lnT>
                      <a:noFill/>
                    </a:lnT>
                    <a:lnB>
                      <a:noFill/>
                    </a:lnB>
                    <a:solidFill>
                      <a:srgbClr val="FFFFFF"/>
                    </a:solidFill>
                  </a:tcPr>
                </a:tc>
                <a:tc>
                  <a:txBody>
                    <a:bodyPr/>
                    <a:lstStyle/>
                    <a:p>
                      <a:pPr fontAlgn="base">
                        <a:lnSpc>
                          <a:spcPts val="1200"/>
                        </a:lnSpc>
                        <a:spcAft>
                          <a:spcPts val="0"/>
                        </a:spcAft>
                      </a:pPr>
                      <a:r>
                        <a:rPr lang="ru-RU" sz="1600" dirty="0">
                          <a:solidFill>
                            <a:srgbClr val="666666"/>
                          </a:solidFill>
                          <a:effectLst/>
                          <a:latin typeface="Times New Roman" panose="02020603050405020304" pitchFamily="18" charset="0"/>
                          <a:ea typeface="Times New Roman"/>
                          <a:cs typeface="Times New Roman" panose="02020603050405020304" pitchFamily="18" charset="0"/>
                        </a:rPr>
                        <a:t>235,8</a:t>
                      </a:r>
                      <a:endParaRPr lang="ru-RU" sz="1600" dirty="0">
                        <a:effectLst/>
                        <a:latin typeface="Times New Roman" panose="02020603050405020304" pitchFamily="18" charset="0"/>
                        <a:ea typeface="Calibri"/>
                        <a:cs typeface="Times New Roman" panose="02020603050405020304" pitchFamily="18" charset="0"/>
                      </a:endParaRPr>
                    </a:p>
                  </a:txBody>
                  <a:tcPr marL="152400" marR="190500" marT="76200" marB="76200">
                    <a:lnL>
                      <a:noFill/>
                    </a:lnL>
                    <a:lnR>
                      <a:noFill/>
                    </a:lnR>
                    <a:lnT>
                      <a:noFill/>
                    </a:lnT>
                    <a:lnB>
                      <a:noFill/>
                    </a:lnB>
                    <a:solidFill>
                      <a:srgbClr val="FFFFFF"/>
                    </a:solidFill>
                  </a:tcPr>
                </a:tc>
              </a:tr>
              <a:tr h="969582">
                <a:tc>
                  <a:txBody>
                    <a:bodyPr/>
                    <a:lstStyle/>
                    <a:p>
                      <a:pPr fontAlgn="base">
                        <a:lnSpc>
                          <a:spcPts val="1200"/>
                        </a:lnSpc>
                        <a:spcAft>
                          <a:spcPts val="0"/>
                        </a:spcAft>
                      </a:pPr>
                      <a:r>
                        <a:rPr lang="ru-RU" sz="1600">
                          <a:solidFill>
                            <a:srgbClr val="666666"/>
                          </a:solidFill>
                          <a:effectLst/>
                          <a:latin typeface="Times New Roman" panose="02020603050405020304" pitchFamily="18" charset="0"/>
                          <a:ea typeface="Times New Roman"/>
                          <a:cs typeface="Times New Roman" panose="02020603050405020304" pitchFamily="18" charset="0"/>
                        </a:rPr>
                        <a:t>Внешние причины</a:t>
                      </a:r>
                      <a:endParaRPr lang="ru-RU" sz="1600">
                        <a:effectLst/>
                        <a:latin typeface="Times New Roman" panose="02020603050405020304" pitchFamily="18" charset="0"/>
                        <a:ea typeface="Calibri"/>
                        <a:cs typeface="Times New Roman" panose="02020603050405020304" pitchFamily="18" charset="0"/>
                      </a:endParaRPr>
                    </a:p>
                  </a:txBody>
                  <a:tcPr marL="152400" marR="190500" marT="76200" marB="76200">
                    <a:lnL>
                      <a:noFill/>
                    </a:lnL>
                    <a:lnR>
                      <a:noFill/>
                    </a:lnR>
                    <a:lnT>
                      <a:noFill/>
                    </a:lnT>
                    <a:lnB>
                      <a:noFill/>
                    </a:lnB>
                    <a:solidFill>
                      <a:srgbClr val="FFFFFF"/>
                    </a:solidFill>
                  </a:tcPr>
                </a:tc>
                <a:tc>
                  <a:txBody>
                    <a:bodyPr/>
                    <a:lstStyle/>
                    <a:p>
                      <a:pPr fontAlgn="base">
                        <a:lnSpc>
                          <a:spcPts val="1200"/>
                        </a:lnSpc>
                        <a:spcAft>
                          <a:spcPts val="0"/>
                        </a:spcAft>
                      </a:pPr>
                      <a:r>
                        <a:rPr lang="ru-RU" sz="1600">
                          <a:solidFill>
                            <a:srgbClr val="666666"/>
                          </a:solidFill>
                          <a:effectLst/>
                          <a:latin typeface="Times New Roman" panose="02020603050405020304" pitchFamily="18" charset="0"/>
                          <a:ea typeface="Times New Roman"/>
                          <a:cs typeface="Times New Roman" panose="02020603050405020304" pitchFamily="18" charset="0"/>
                        </a:rPr>
                        <a:t>275,7</a:t>
                      </a:r>
                      <a:endParaRPr lang="ru-RU" sz="1600">
                        <a:effectLst/>
                        <a:latin typeface="Times New Roman" panose="02020603050405020304" pitchFamily="18" charset="0"/>
                        <a:ea typeface="Calibri"/>
                        <a:cs typeface="Times New Roman" panose="02020603050405020304" pitchFamily="18" charset="0"/>
                      </a:endParaRPr>
                    </a:p>
                  </a:txBody>
                  <a:tcPr marL="152400" marR="190500" marT="76200" marB="76200">
                    <a:lnL>
                      <a:noFill/>
                    </a:lnL>
                    <a:lnR>
                      <a:noFill/>
                    </a:lnR>
                    <a:lnT>
                      <a:noFill/>
                    </a:lnT>
                    <a:lnB>
                      <a:noFill/>
                    </a:lnB>
                    <a:solidFill>
                      <a:srgbClr val="FFFFFF"/>
                    </a:solidFill>
                  </a:tcPr>
                </a:tc>
                <a:tc>
                  <a:txBody>
                    <a:bodyPr/>
                    <a:lstStyle/>
                    <a:p>
                      <a:pPr fontAlgn="base">
                        <a:lnSpc>
                          <a:spcPts val="1200"/>
                        </a:lnSpc>
                        <a:spcAft>
                          <a:spcPts val="0"/>
                        </a:spcAft>
                      </a:pPr>
                      <a:r>
                        <a:rPr lang="ru-RU" sz="1600">
                          <a:solidFill>
                            <a:srgbClr val="666666"/>
                          </a:solidFill>
                          <a:effectLst/>
                          <a:latin typeface="Times New Roman" panose="02020603050405020304" pitchFamily="18" charset="0"/>
                          <a:ea typeface="Times New Roman"/>
                          <a:cs typeface="Times New Roman" panose="02020603050405020304" pitchFamily="18" charset="0"/>
                        </a:rPr>
                        <a:t>281,5</a:t>
                      </a:r>
                      <a:endParaRPr lang="ru-RU" sz="1600">
                        <a:effectLst/>
                        <a:latin typeface="Times New Roman" panose="02020603050405020304" pitchFamily="18" charset="0"/>
                        <a:ea typeface="Calibri"/>
                        <a:cs typeface="Times New Roman" panose="02020603050405020304" pitchFamily="18" charset="0"/>
                      </a:endParaRPr>
                    </a:p>
                  </a:txBody>
                  <a:tcPr marL="152400" marR="190500" marT="76200" marB="76200">
                    <a:lnL>
                      <a:noFill/>
                    </a:lnL>
                    <a:lnR>
                      <a:noFill/>
                    </a:lnR>
                    <a:lnT>
                      <a:noFill/>
                    </a:lnT>
                    <a:lnB>
                      <a:noFill/>
                    </a:lnB>
                    <a:solidFill>
                      <a:srgbClr val="FFFFFF"/>
                    </a:solidFill>
                  </a:tcPr>
                </a:tc>
                <a:tc>
                  <a:txBody>
                    <a:bodyPr/>
                    <a:lstStyle/>
                    <a:p>
                      <a:pPr fontAlgn="base">
                        <a:lnSpc>
                          <a:spcPts val="1200"/>
                        </a:lnSpc>
                        <a:spcAft>
                          <a:spcPts val="0"/>
                        </a:spcAft>
                      </a:pPr>
                      <a:r>
                        <a:rPr lang="ru-RU" sz="1600">
                          <a:solidFill>
                            <a:srgbClr val="666666"/>
                          </a:solidFill>
                          <a:effectLst/>
                          <a:latin typeface="Times New Roman" panose="02020603050405020304" pitchFamily="18" charset="0"/>
                          <a:ea typeface="Times New Roman"/>
                          <a:cs typeface="Times New Roman" panose="02020603050405020304" pitchFamily="18" charset="0"/>
                        </a:rPr>
                        <a:t>285,4</a:t>
                      </a:r>
                      <a:endParaRPr lang="ru-RU" sz="1600">
                        <a:effectLst/>
                        <a:latin typeface="Times New Roman" panose="02020603050405020304" pitchFamily="18" charset="0"/>
                        <a:ea typeface="Calibri"/>
                        <a:cs typeface="Times New Roman" panose="02020603050405020304" pitchFamily="18" charset="0"/>
                      </a:endParaRPr>
                    </a:p>
                  </a:txBody>
                  <a:tcPr marL="152400" marR="190500" marT="76200" marB="76200">
                    <a:lnL>
                      <a:noFill/>
                    </a:lnL>
                    <a:lnR>
                      <a:noFill/>
                    </a:lnR>
                    <a:lnT>
                      <a:noFill/>
                    </a:lnT>
                    <a:lnB>
                      <a:noFill/>
                    </a:lnB>
                    <a:solidFill>
                      <a:srgbClr val="FFFFFF"/>
                    </a:solidFill>
                  </a:tcPr>
                </a:tc>
                <a:tc>
                  <a:txBody>
                    <a:bodyPr/>
                    <a:lstStyle/>
                    <a:p>
                      <a:pPr fontAlgn="base">
                        <a:lnSpc>
                          <a:spcPts val="1200"/>
                        </a:lnSpc>
                        <a:spcAft>
                          <a:spcPts val="0"/>
                        </a:spcAft>
                      </a:pPr>
                      <a:r>
                        <a:rPr lang="ru-RU" sz="1600">
                          <a:solidFill>
                            <a:srgbClr val="666666"/>
                          </a:solidFill>
                          <a:effectLst/>
                          <a:latin typeface="Times New Roman" panose="02020603050405020304" pitchFamily="18" charset="0"/>
                          <a:ea typeface="Times New Roman"/>
                          <a:cs typeface="Times New Roman" panose="02020603050405020304" pitchFamily="18" charset="0"/>
                        </a:rPr>
                        <a:t>283,9</a:t>
                      </a:r>
                      <a:endParaRPr lang="ru-RU" sz="1600">
                        <a:effectLst/>
                        <a:latin typeface="Times New Roman" panose="02020603050405020304" pitchFamily="18" charset="0"/>
                        <a:ea typeface="Calibri"/>
                        <a:cs typeface="Times New Roman" panose="02020603050405020304" pitchFamily="18" charset="0"/>
                      </a:endParaRPr>
                    </a:p>
                  </a:txBody>
                  <a:tcPr marL="152400" marR="190500" marT="76200" marB="76200">
                    <a:lnL>
                      <a:noFill/>
                    </a:lnL>
                    <a:lnR>
                      <a:noFill/>
                    </a:lnR>
                    <a:lnT>
                      <a:noFill/>
                    </a:lnT>
                    <a:lnB>
                      <a:noFill/>
                    </a:lnB>
                    <a:solidFill>
                      <a:srgbClr val="FFFFFF"/>
                    </a:solidFill>
                  </a:tcPr>
                </a:tc>
                <a:tc>
                  <a:txBody>
                    <a:bodyPr/>
                    <a:lstStyle/>
                    <a:p>
                      <a:pPr fontAlgn="base">
                        <a:lnSpc>
                          <a:spcPts val="1200"/>
                        </a:lnSpc>
                        <a:spcAft>
                          <a:spcPts val="0"/>
                        </a:spcAft>
                      </a:pPr>
                      <a:r>
                        <a:rPr lang="ru-RU" sz="1600">
                          <a:solidFill>
                            <a:srgbClr val="666666"/>
                          </a:solidFill>
                          <a:effectLst/>
                          <a:latin typeface="Times New Roman" panose="02020603050405020304" pitchFamily="18" charset="0"/>
                          <a:ea typeface="Times New Roman"/>
                          <a:cs typeface="Times New Roman" panose="02020603050405020304" pitchFamily="18" charset="0"/>
                        </a:rPr>
                        <a:t>277,0</a:t>
                      </a:r>
                      <a:endParaRPr lang="ru-RU" sz="1600">
                        <a:effectLst/>
                        <a:latin typeface="Times New Roman" panose="02020603050405020304" pitchFamily="18" charset="0"/>
                        <a:ea typeface="Calibri"/>
                        <a:cs typeface="Times New Roman" panose="02020603050405020304" pitchFamily="18" charset="0"/>
                      </a:endParaRPr>
                    </a:p>
                  </a:txBody>
                  <a:tcPr marL="152400" marR="190500" marT="76200" marB="76200">
                    <a:lnL>
                      <a:noFill/>
                    </a:lnL>
                    <a:lnR>
                      <a:noFill/>
                    </a:lnR>
                    <a:lnT>
                      <a:noFill/>
                    </a:lnT>
                    <a:lnB>
                      <a:noFill/>
                    </a:lnB>
                    <a:solidFill>
                      <a:srgbClr val="FFFFFF"/>
                    </a:solidFill>
                  </a:tcPr>
                </a:tc>
                <a:tc>
                  <a:txBody>
                    <a:bodyPr/>
                    <a:lstStyle/>
                    <a:p>
                      <a:pPr fontAlgn="base">
                        <a:lnSpc>
                          <a:spcPts val="1200"/>
                        </a:lnSpc>
                        <a:spcAft>
                          <a:spcPts val="0"/>
                        </a:spcAft>
                      </a:pPr>
                      <a:r>
                        <a:rPr lang="ru-RU" sz="1600">
                          <a:solidFill>
                            <a:srgbClr val="666666"/>
                          </a:solidFill>
                          <a:effectLst/>
                          <a:latin typeface="Times New Roman" panose="02020603050405020304" pitchFamily="18" charset="0"/>
                          <a:ea typeface="Times New Roman"/>
                          <a:cs typeface="Times New Roman" panose="02020603050405020304" pitchFamily="18" charset="0"/>
                        </a:rPr>
                        <a:t>269,2</a:t>
                      </a:r>
                      <a:endParaRPr lang="ru-RU" sz="1600">
                        <a:effectLst/>
                        <a:latin typeface="Times New Roman" panose="02020603050405020304" pitchFamily="18" charset="0"/>
                        <a:ea typeface="Calibri"/>
                        <a:cs typeface="Times New Roman" panose="02020603050405020304" pitchFamily="18" charset="0"/>
                      </a:endParaRPr>
                    </a:p>
                  </a:txBody>
                  <a:tcPr marL="152400" marR="190500" marT="76200" marB="76200">
                    <a:lnL>
                      <a:noFill/>
                    </a:lnL>
                    <a:lnR>
                      <a:noFill/>
                    </a:lnR>
                    <a:lnT>
                      <a:noFill/>
                    </a:lnT>
                    <a:lnB>
                      <a:noFill/>
                    </a:lnB>
                    <a:solidFill>
                      <a:srgbClr val="FFFFFF"/>
                    </a:solidFill>
                  </a:tcPr>
                </a:tc>
                <a:tc>
                  <a:txBody>
                    <a:bodyPr/>
                    <a:lstStyle/>
                    <a:p>
                      <a:pPr fontAlgn="base">
                        <a:lnSpc>
                          <a:spcPts val="1200"/>
                        </a:lnSpc>
                        <a:spcAft>
                          <a:spcPts val="0"/>
                        </a:spcAft>
                      </a:pPr>
                      <a:r>
                        <a:rPr lang="ru-RU" sz="1600" dirty="0">
                          <a:solidFill>
                            <a:srgbClr val="666666"/>
                          </a:solidFill>
                          <a:effectLst/>
                          <a:latin typeface="Times New Roman" panose="02020603050405020304" pitchFamily="18" charset="0"/>
                          <a:ea typeface="Times New Roman"/>
                          <a:cs typeface="Times New Roman" panose="02020603050405020304" pitchFamily="18" charset="0"/>
                        </a:rPr>
                        <a:t>240,0</a:t>
                      </a:r>
                      <a:endParaRPr lang="ru-RU" sz="1600" dirty="0">
                        <a:effectLst/>
                        <a:latin typeface="Times New Roman" panose="02020603050405020304" pitchFamily="18" charset="0"/>
                        <a:ea typeface="Calibri"/>
                        <a:cs typeface="Times New Roman" panose="02020603050405020304" pitchFamily="18" charset="0"/>
                      </a:endParaRPr>
                    </a:p>
                  </a:txBody>
                  <a:tcPr marL="152400" marR="190500" marT="76200" marB="76200">
                    <a:lnL>
                      <a:noFill/>
                    </a:lnL>
                    <a:lnR>
                      <a:noFill/>
                    </a:lnR>
                    <a:lnT>
                      <a:noFill/>
                    </a:lnT>
                    <a:lnB>
                      <a:noFill/>
                    </a:lnB>
                    <a:solidFill>
                      <a:srgbClr val="FFFFFF"/>
                    </a:solidFill>
                  </a:tcPr>
                </a:tc>
              </a:tr>
              <a:tr h="775665">
                <a:tc>
                  <a:txBody>
                    <a:bodyPr/>
                    <a:lstStyle/>
                    <a:p>
                      <a:pPr fontAlgn="base">
                        <a:lnSpc>
                          <a:spcPts val="1200"/>
                        </a:lnSpc>
                        <a:spcAft>
                          <a:spcPts val="0"/>
                        </a:spcAft>
                      </a:pPr>
                      <a:r>
                        <a:rPr lang="ru-RU" sz="1600">
                          <a:solidFill>
                            <a:srgbClr val="666666"/>
                          </a:solidFill>
                          <a:effectLst/>
                          <a:latin typeface="Times New Roman" panose="02020603050405020304" pitchFamily="18" charset="0"/>
                          <a:ea typeface="Times New Roman"/>
                          <a:cs typeface="Times New Roman" panose="02020603050405020304" pitchFamily="18" charset="0"/>
                        </a:rPr>
                        <a:t>Новообразования</a:t>
                      </a:r>
                      <a:endParaRPr lang="ru-RU" sz="1600">
                        <a:effectLst/>
                        <a:latin typeface="Times New Roman" panose="02020603050405020304" pitchFamily="18" charset="0"/>
                        <a:ea typeface="Calibri"/>
                        <a:cs typeface="Times New Roman" panose="02020603050405020304" pitchFamily="18" charset="0"/>
                      </a:endParaRPr>
                    </a:p>
                  </a:txBody>
                  <a:tcPr marL="152400" marR="190500" marT="76200" marB="76200">
                    <a:lnL>
                      <a:noFill/>
                    </a:lnL>
                    <a:lnR>
                      <a:noFill/>
                    </a:lnR>
                    <a:lnT>
                      <a:noFill/>
                    </a:lnT>
                    <a:lnB>
                      <a:noFill/>
                    </a:lnB>
                    <a:solidFill>
                      <a:srgbClr val="FFFFFF"/>
                    </a:solidFill>
                  </a:tcPr>
                </a:tc>
                <a:tc>
                  <a:txBody>
                    <a:bodyPr/>
                    <a:lstStyle/>
                    <a:p>
                      <a:pPr fontAlgn="base">
                        <a:lnSpc>
                          <a:spcPts val="1200"/>
                        </a:lnSpc>
                        <a:spcAft>
                          <a:spcPts val="0"/>
                        </a:spcAft>
                      </a:pPr>
                      <a:r>
                        <a:rPr lang="ru-RU" sz="1600">
                          <a:solidFill>
                            <a:srgbClr val="666666"/>
                          </a:solidFill>
                          <a:effectLst/>
                          <a:latin typeface="Times New Roman" panose="02020603050405020304" pitchFamily="18" charset="0"/>
                          <a:ea typeface="Times New Roman"/>
                          <a:cs typeface="Times New Roman" panose="02020603050405020304" pitchFamily="18" charset="0"/>
                        </a:rPr>
                        <a:t>88,1</a:t>
                      </a:r>
                      <a:endParaRPr lang="ru-RU" sz="1600">
                        <a:effectLst/>
                        <a:latin typeface="Times New Roman" panose="02020603050405020304" pitchFamily="18" charset="0"/>
                        <a:ea typeface="Calibri"/>
                        <a:cs typeface="Times New Roman" panose="02020603050405020304" pitchFamily="18" charset="0"/>
                      </a:endParaRPr>
                    </a:p>
                  </a:txBody>
                  <a:tcPr marL="152400" marR="190500" marT="76200" marB="76200">
                    <a:lnL>
                      <a:noFill/>
                    </a:lnL>
                    <a:lnR>
                      <a:noFill/>
                    </a:lnR>
                    <a:lnT>
                      <a:noFill/>
                    </a:lnT>
                    <a:lnB>
                      <a:noFill/>
                    </a:lnB>
                    <a:solidFill>
                      <a:srgbClr val="FFFFFF"/>
                    </a:solidFill>
                  </a:tcPr>
                </a:tc>
                <a:tc>
                  <a:txBody>
                    <a:bodyPr/>
                    <a:lstStyle/>
                    <a:p>
                      <a:pPr fontAlgn="base">
                        <a:lnSpc>
                          <a:spcPts val="1200"/>
                        </a:lnSpc>
                        <a:spcAft>
                          <a:spcPts val="0"/>
                        </a:spcAft>
                      </a:pPr>
                      <a:r>
                        <a:rPr lang="ru-RU" sz="1600">
                          <a:solidFill>
                            <a:srgbClr val="666666"/>
                          </a:solidFill>
                          <a:effectLst/>
                          <a:latin typeface="Times New Roman" panose="02020603050405020304" pitchFamily="18" charset="0"/>
                          <a:ea typeface="Times New Roman"/>
                          <a:cs typeface="Times New Roman" panose="02020603050405020304" pitchFamily="18" charset="0"/>
                        </a:rPr>
                        <a:t>86,1</a:t>
                      </a:r>
                      <a:endParaRPr lang="ru-RU" sz="1600">
                        <a:effectLst/>
                        <a:latin typeface="Times New Roman" panose="02020603050405020304" pitchFamily="18" charset="0"/>
                        <a:ea typeface="Calibri"/>
                        <a:cs typeface="Times New Roman" panose="02020603050405020304" pitchFamily="18" charset="0"/>
                      </a:endParaRPr>
                    </a:p>
                  </a:txBody>
                  <a:tcPr marL="152400" marR="190500" marT="76200" marB="76200">
                    <a:lnL>
                      <a:noFill/>
                    </a:lnL>
                    <a:lnR>
                      <a:noFill/>
                    </a:lnR>
                    <a:lnT>
                      <a:noFill/>
                    </a:lnT>
                    <a:lnB>
                      <a:noFill/>
                    </a:lnB>
                    <a:solidFill>
                      <a:srgbClr val="FFFFFF"/>
                    </a:solidFill>
                  </a:tcPr>
                </a:tc>
                <a:tc>
                  <a:txBody>
                    <a:bodyPr/>
                    <a:lstStyle/>
                    <a:p>
                      <a:pPr fontAlgn="base">
                        <a:lnSpc>
                          <a:spcPts val="1200"/>
                        </a:lnSpc>
                        <a:spcAft>
                          <a:spcPts val="0"/>
                        </a:spcAft>
                      </a:pPr>
                      <a:r>
                        <a:rPr lang="ru-RU" sz="1600">
                          <a:solidFill>
                            <a:srgbClr val="666666"/>
                          </a:solidFill>
                          <a:effectLst/>
                          <a:latin typeface="Times New Roman" panose="02020603050405020304" pitchFamily="18" charset="0"/>
                          <a:ea typeface="Times New Roman"/>
                          <a:cs typeface="Times New Roman" panose="02020603050405020304" pitchFamily="18" charset="0"/>
                        </a:rPr>
                        <a:t>85,0</a:t>
                      </a:r>
                      <a:endParaRPr lang="ru-RU" sz="1600">
                        <a:effectLst/>
                        <a:latin typeface="Times New Roman" panose="02020603050405020304" pitchFamily="18" charset="0"/>
                        <a:ea typeface="Calibri"/>
                        <a:cs typeface="Times New Roman" panose="02020603050405020304" pitchFamily="18" charset="0"/>
                      </a:endParaRPr>
                    </a:p>
                  </a:txBody>
                  <a:tcPr marL="152400" marR="190500" marT="76200" marB="76200">
                    <a:lnL>
                      <a:noFill/>
                    </a:lnL>
                    <a:lnR>
                      <a:noFill/>
                    </a:lnR>
                    <a:lnT>
                      <a:noFill/>
                    </a:lnT>
                    <a:lnB>
                      <a:noFill/>
                    </a:lnB>
                    <a:solidFill>
                      <a:srgbClr val="FFFFFF"/>
                    </a:solidFill>
                  </a:tcPr>
                </a:tc>
                <a:tc>
                  <a:txBody>
                    <a:bodyPr/>
                    <a:lstStyle/>
                    <a:p>
                      <a:pPr fontAlgn="base">
                        <a:lnSpc>
                          <a:spcPts val="1200"/>
                        </a:lnSpc>
                        <a:spcAft>
                          <a:spcPts val="0"/>
                        </a:spcAft>
                      </a:pPr>
                      <a:r>
                        <a:rPr lang="ru-RU" sz="1600">
                          <a:solidFill>
                            <a:srgbClr val="666666"/>
                          </a:solidFill>
                          <a:effectLst/>
                          <a:latin typeface="Times New Roman" panose="02020603050405020304" pitchFamily="18" charset="0"/>
                          <a:ea typeface="Times New Roman"/>
                          <a:cs typeface="Times New Roman" panose="02020603050405020304" pitchFamily="18" charset="0"/>
                        </a:rPr>
                        <a:t>86,5</a:t>
                      </a:r>
                      <a:endParaRPr lang="ru-RU" sz="1600">
                        <a:effectLst/>
                        <a:latin typeface="Times New Roman" panose="02020603050405020304" pitchFamily="18" charset="0"/>
                        <a:ea typeface="Calibri"/>
                        <a:cs typeface="Times New Roman" panose="02020603050405020304" pitchFamily="18" charset="0"/>
                      </a:endParaRPr>
                    </a:p>
                  </a:txBody>
                  <a:tcPr marL="152400" marR="190500" marT="76200" marB="76200">
                    <a:lnL>
                      <a:noFill/>
                    </a:lnL>
                    <a:lnR>
                      <a:noFill/>
                    </a:lnR>
                    <a:lnT>
                      <a:noFill/>
                    </a:lnT>
                    <a:lnB>
                      <a:noFill/>
                    </a:lnB>
                    <a:solidFill>
                      <a:srgbClr val="FFFFFF"/>
                    </a:solidFill>
                  </a:tcPr>
                </a:tc>
                <a:tc>
                  <a:txBody>
                    <a:bodyPr/>
                    <a:lstStyle/>
                    <a:p>
                      <a:pPr fontAlgn="base">
                        <a:lnSpc>
                          <a:spcPts val="1200"/>
                        </a:lnSpc>
                        <a:spcAft>
                          <a:spcPts val="0"/>
                        </a:spcAft>
                      </a:pPr>
                      <a:r>
                        <a:rPr lang="ru-RU" sz="1600">
                          <a:solidFill>
                            <a:srgbClr val="666666"/>
                          </a:solidFill>
                          <a:effectLst/>
                          <a:latin typeface="Times New Roman" panose="02020603050405020304" pitchFamily="18" charset="0"/>
                          <a:ea typeface="Times New Roman"/>
                          <a:cs typeface="Times New Roman" panose="02020603050405020304" pitchFamily="18" charset="0"/>
                        </a:rPr>
                        <a:t>87,4</a:t>
                      </a:r>
                      <a:endParaRPr lang="ru-RU" sz="1600">
                        <a:effectLst/>
                        <a:latin typeface="Times New Roman" panose="02020603050405020304" pitchFamily="18" charset="0"/>
                        <a:ea typeface="Calibri"/>
                        <a:cs typeface="Times New Roman" panose="02020603050405020304" pitchFamily="18" charset="0"/>
                      </a:endParaRPr>
                    </a:p>
                  </a:txBody>
                  <a:tcPr marL="152400" marR="190500" marT="76200" marB="76200">
                    <a:lnL>
                      <a:noFill/>
                    </a:lnL>
                    <a:lnR>
                      <a:noFill/>
                    </a:lnR>
                    <a:lnT>
                      <a:noFill/>
                    </a:lnT>
                    <a:lnB>
                      <a:noFill/>
                    </a:lnB>
                    <a:solidFill>
                      <a:srgbClr val="FFFFFF"/>
                    </a:solidFill>
                  </a:tcPr>
                </a:tc>
                <a:tc>
                  <a:txBody>
                    <a:bodyPr/>
                    <a:lstStyle/>
                    <a:p>
                      <a:pPr fontAlgn="base">
                        <a:lnSpc>
                          <a:spcPts val="1200"/>
                        </a:lnSpc>
                        <a:spcAft>
                          <a:spcPts val="0"/>
                        </a:spcAft>
                      </a:pPr>
                      <a:r>
                        <a:rPr lang="ru-RU" sz="1600">
                          <a:solidFill>
                            <a:srgbClr val="666666"/>
                          </a:solidFill>
                          <a:effectLst/>
                          <a:latin typeface="Times New Roman" panose="02020603050405020304" pitchFamily="18" charset="0"/>
                          <a:ea typeface="Times New Roman"/>
                          <a:cs typeface="Times New Roman" panose="02020603050405020304" pitchFamily="18" charset="0"/>
                        </a:rPr>
                        <a:t>87,9</a:t>
                      </a:r>
                      <a:endParaRPr lang="ru-RU" sz="1600">
                        <a:effectLst/>
                        <a:latin typeface="Times New Roman" panose="02020603050405020304" pitchFamily="18" charset="0"/>
                        <a:ea typeface="Calibri"/>
                        <a:cs typeface="Times New Roman" panose="02020603050405020304" pitchFamily="18" charset="0"/>
                      </a:endParaRPr>
                    </a:p>
                  </a:txBody>
                  <a:tcPr marL="152400" marR="190500" marT="76200" marB="76200">
                    <a:lnL>
                      <a:noFill/>
                    </a:lnL>
                    <a:lnR>
                      <a:noFill/>
                    </a:lnR>
                    <a:lnT>
                      <a:noFill/>
                    </a:lnT>
                    <a:lnB>
                      <a:noFill/>
                    </a:lnB>
                    <a:solidFill>
                      <a:srgbClr val="FFFFFF"/>
                    </a:solidFill>
                  </a:tcPr>
                </a:tc>
                <a:tc>
                  <a:txBody>
                    <a:bodyPr/>
                    <a:lstStyle/>
                    <a:p>
                      <a:pPr fontAlgn="base">
                        <a:lnSpc>
                          <a:spcPts val="1200"/>
                        </a:lnSpc>
                        <a:spcAft>
                          <a:spcPts val="0"/>
                        </a:spcAft>
                      </a:pPr>
                      <a:r>
                        <a:rPr lang="ru-RU" sz="1600" dirty="0">
                          <a:solidFill>
                            <a:srgbClr val="666666"/>
                          </a:solidFill>
                          <a:effectLst/>
                          <a:latin typeface="Times New Roman" panose="02020603050405020304" pitchFamily="18" charset="0"/>
                          <a:ea typeface="Times New Roman"/>
                          <a:cs typeface="Times New Roman" panose="02020603050405020304" pitchFamily="18" charset="0"/>
                        </a:rPr>
                        <a:t>87,3</a:t>
                      </a:r>
                      <a:endParaRPr lang="ru-RU" sz="1600" dirty="0">
                        <a:effectLst/>
                        <a:latin typeface="Times New Roman" panose="02020603050405020304" pitchFamily="18" charset="0"/>
                        <a:ea typeface="Calibri"/>
                        <a:cs typeface="Times New Roman" panose="02020603050405020304" pitchFamily="18" charset="0"/>
                      </a:endParaRPr>
                    </a:p>
                  </a:txBody>
                  <a:tcPr marL="152400" marR="190500" marT="76200" marB="76200">
                    <a:lnL>
                      <a:noFill/>
                    </a:lnL>
                    <a:lnR>
                      <a:noFill/>
                    </a:lnR>
                    <a:lnT>
                      <a:noFill/>
                    </a:lnT>
                    <a:lnB>
                      <a:noFill/>
                    </a:lnB>
                    <a:solidFill>
                      <a:srgbClr val="FFFFFF"/>
                    </a:solidFill>
                  </a:tcPr>
                </a:tc>
              </a:tr>
            </a:tbl>
          </a:graphicData>
        </a:graphic>
      </p:graphicFrame>
      <p:sp>
        <p:nvSpPr>
          <p:cNvPr id="5" name="Rectangle 1"/>
          <p:cNvSpPr>
            <a:spLocks noChangeArrowheads="1"/>
          </p:cNvSpPr>
          <p:nvPr/>
        </p:nvSpPr>
        <p:spPr bwMode="auto">
          <a:xfrm>
            <a:off x="179513" y="484892"/>
            <a:ext cx="8856984" cy="7078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fontAlgn="base">
              <a:spcBef>
                <a:spcPct val="0"/>
              </a:spcBef>
              <a:spcAft>
                <a:spcPct val="0"/>
              </a:spcAft>
            </a:pPr>
            <a:r>
              <a:rPr lang="ru-RU" altLang="ru-RU" sz="2000" b="1" dirty="0">
                <a:solidFill>
                  <a:srgbClr val="666666"/>
                </a:solidFill>
                <a:latin typeface="Arial" pitchFamily="34" charset="0"/>
                <a:ea typeface="Times New Roman" pitchFamily="18" charset="0"/>
                <a:cs typeface="Arial" pitchFamily="34" charset="0"/>
              </a:rPr>
              <a:t>Основные причины смертности населения РФ в трудоспособном возрасте (на 100 тыс. лиц трудоспособного возраста)</a:t>
            </a:r>
            <a:endParaRPr lang="ru-RU" altLang="ru-RU" sz="2000" dirty="0">
              <a:solidFill>
                <a:prstClr val="black"/>
              </a:solidFill>
              <a:latin typeface="Arial" pitchFamily="34" charset="0"/>
              <a:cs typeface="Arial" pitchFamily="34" charset="0"/>
            </a:endParaRPr>
          </a:p>
        </p:txBody>
      </p:sp>
    </p:spTree>
    <p:extLst>
      <p:ext uri="{BB962C8B-B14F-4D97-AF65-F5344CB8AC3E}">
        <p14:creationId xmlns:p14="http://schemas.microsoft.com/office/powerpoint/2010/main" val="314250879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395536" y="548680"/>
            <a:ext cx="7988424" cy="5646489"/>
          </a:xfrm>
        </p:spPr>
        <p:txBody>
          <a:bodyPr/>
          <a:lstStyle/>
          <a:p>
            <a:endParaRPr lang="ru-RU" dirty="0"/>
          </a:p>
        </p:txBody>
      </p:sp>
      <p:pic>
        <p:nvPicPr>
          <p:cNvPr id="8194" name="Picture 2" descr="C:\Users\нурфат\Downloads\Коэффициент_смертности_по_регионам.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477738"/>
            <a:ext cx="9144000" cy="590252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32318267"/>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323528" y="188640"/>
            <a:ext cx="8517632" cy="6264696"/>
          </a:xfrm>
        </p:spPr>
        <p:txBody>
          <a:bodyPr>
            <a:normAutofit/>
          </a:bodyPr>
          <a:lstStyle/>
          <a:p>
            <a:pPr marL="0" indent="0" algn="just" fontAlgn="base">
              <a:lnSpc>
                <a:spcPts val="1365"/>
              </a:lnSpc>
              <a:spcAft>
                <a:spcPts val="1320"/>
              </a:spcAft>
              <a:buNone/>
            </a:pPr>
            <a:r>
              <a:rPr lang="ru-RU" sz="2400" dirty="0" smtClean="0">
                <a:solidFill>
                  <a:srgbClr val="000000"/>
                </a:solidFill>
                <a:effectLst/>
                <a:latin typeface="Times New Roman"/>
                <a:ea typeface="Times New Roman"/>
              </a:rPr>
              <a:t>Самые экологически чистые крупные города  России  (с</a:t>
            </a:r>
          </a:p>
          <a:p>
            <a:pPr marL="0" indent="0" algn="just" fontAlgn="base">
              <a:lnSpc>
                <a:spcPts val="1365"/>
              </a:lnSpc>
              <a:spcAft>
                <a:spcPts val="1320"/>
              </a:spcAft>
              <a:buNone/>
            </a:pPr>
            <a:r>
              <a:rPr lang="ru-RU" sz="2400" dirty="0" smtClean="0">
                <a:solidFill>
                  <a:srgbClr val="000000"/>
                </a:solidFill>
                <a:effectLst/>
                <a:latin typeface="Times New Roman"/>
                <a:ea typeface="Times New Roman"/>
              </a:rPr>
              <a:t> населением от 250 тыс.  до 1 млн. чел.)</a:t>
            </a:r>
            <a:endParaRPr lang="ru-RU" sz="2400" dirty="0" smtClean="0">
              <a:effectLst/>
              <a:latin typeface="Times New Roman"/>
              <a:ea typeface="Times New Roman"/>
            </a:endParaRPr>
          </a:p>
          <a:p>
            <a:pPr>
              <a:lnSpc>
                <a:spcPct val="115000"/>
              </a:lnSpc>
              <a:spcAft>
                <a:spcPts val="0"/>
              </a:spcAft>
            </a:pPr>
            <a:r>
              <a:rPr lang="ru-RU" dirty="0" smtClean="0">
                <a:solidFill>
                  <a:srgbClr val="000000"/>
                </a:solidFill>
                <a:effectLst/>
                <a:latin typeface="Times New Roman"/>
                <a:ea typeface="Times New Roman"/>
                <a:cs typeface="Times New Roman"/>
              </a:rPr>
              <a:t>1 место - Таганрог (Ростовская область). </a:t>
            </a:r>
            <a:endParaRPr lang="ru-RU" sz="2800" dirty="0">
              <a:ea typeface="Calibri"/>
              <a:cs typeface="Times New Roman"/>
            </a:endParaRPr>
          </a:p>
          <a:p>
            <a:pPr>
              <a:lnSpc>
                <a:spcPct val="115000"/>
              </a:lnSpc>
              <a:spcAft>
                <a:spcPts val="0"/>
              </a:spcAft>
            </a:pPr>
            <a:r>
              <a:rPr lang="ru-RU" dirty="0" smtClean="0">
                <a:solidFill>
                  <a:srgbClr val="000000"/>
                </a:solidFill>
                <a:effectLst/>
                <a:latin typeface="Times New Roman"/>
                <a:ea typeface="Times New Roman"/>
                <a:cs typeface="Times New Roman"/>
              </a:rPr>
              <a:t>2 место - Сочи (Краснодарский край)</a:t>
            </a:r>
          </a:p>
          <a:p>
            <a:pPr>
              <a:lnSpc>
                <a:spcPct val="115000"/>
              </a:lnSpc>
              <a:spcAft>
                <a:spcPts val="0"/>
              </a:spcAft>
            </a:pPr>
            <a:r>
              <a:rPr lang="ru-RU" dirty="0" smtClean="0">
                <a:solidFill>
                  <a:srgbClr val="000000"/>
                </a:solidFill>
                <a:effectLst/>
                <a:latin typeface="Times New Roman"/>
                <a:ea typeface="Times New Roman"/>
                <a:cs typeface="Times New Roman"/>
              </a:rPr>
              <a:t>3 место - Грозный (Чечня). </a:t>
            </a:r>
          </a:p>
          <a:p>
            <a:pPr>
              <a:lnSpc>
                <a:spcPct val="115000"/>
              </a:lnSpc>
              <a:spcAft>
                <a:spcPts val="0"/>
              </a:spcAft>
            </a:pPr>
            <a:r>
              <a:rPr lang="ru-RU" dirty="0" smtClean="0">
                <a:solidFill>
                  <a:srgbClr val="000000"/>
                </a:solidFill>
                <a:effectLst/>
                <a:latin typeface="Times New Roman"/>
                <a:ea typeface="Times New Roman"/>
                <a:cs typeface="Times New Roman"/>
              </a:rPr>
              <a:t>4 место - Кострома (Костромская область)</a:t>
            </a:r>
            <a:endParaRPr lang="ru-RU" sz="2800" dirty="0">
              <a:ea typeface="Calibri"/>
              <a:cs typeface="Times New Roman"/>
            </a:endParaRPr>
          </a:p>
          <a:p>
            <a:pPr>
              <a:lnSpc>
                <a:spcPct val="115000"/>
              </a:lnSpc>
              <a:spcAft>
                <a:spcPts val="0"/>
              </a:spcAft>
            </a:pPr>
            <a:r>
              <a:rPr lang="ru-RU" dirty="0" smtClean="0">
                <a:solidFill>
                  <a:srgbClr val="000000"/>
                </a:solidFill>
                <a:effectLst/>
                <a:latin typeface="Times New Roman"/>
                <a:ea typeface="Times New Roman"/>
                <a:cs typeface="Times New Roman"/>
              </a:rPr>
              <a:t>5 место - Владикавказ (Северная Осетия — Алания).</a:t>
            </a:r>
            <a:endParaRPr lang="ru-RU" sz="2800" dirty="0">
              <a:ea typeface="Calibri"/>
              <a:cs typeface="Times New Roman"/>
            </a:endParaRPr>
          </a:p>
          <a:p>
            <a:pPr>
              <a:lnSpc>
                <a:spcPct val="115000"/>
              </a:lnSpc>
              <a:spcAft>
                <a:spcPts val="0"/>
              </a:spcAft>
            </a:pPr>
            <a:r>
              <a:rPr lang="ru-RU" dirty="0" smtClean="0">
                <a:solidFill>
                  <a:srgbClr val="000000"/>
                </a:solidFill>
                <a:effectLst/>
                <a:latin typeface="Times New Roman"/>
                <a:ea typeface="Times New Roman"/>
                <a:cs typeface="Times New Roman"/>
              </a:rPr>
              <a:t>6 место - Петрозаводск (Карелия)</a:t>
            </a:r>
          </a:p>
          <a:p>
            <a:pPr>
              <a:lnSpc>
                <a:spcPct val="115000"/>
              </a:lnSpc>
              <a:spcAft>
                <a:spcPts val="0"/>
              </a:spcAft>
            </a:pPr>
            <a:r>
              <a:rPr lang="ru-RU" dirty="0" smtClean="0">
                <a:solidFill>
                  <a:srgbClr val="000000"/>
                </a:solidFill>
                <a:effectLst/>
                <a:latin typeface="Times New Roman"/>
                <a:ea typeface="Times New Roman"/>
                <a:cs typeface="Times New Roman"/>
              </a:rPr>
              <a:t>7 место - Саранск (Мордовия). </a:t>
            </a:r>
            <a:endParaRPr lang="ru-RU" sz="2800" dirty="0">
              <a:ea typeface="Calibri"/>
              <a:cs typeface="Times New Roman"/>
            </a:endParaRPr>
          </a:p>
          <a:p>
            <a:pPr>
              <a:lnSpc>
                <a:spcPct val="115000"/>
              </a:lnSpc>
              <a:spcAft>
                <a:spcPts val="0"/>
              </a:spcAft>
            </a:pPr>
            <a:r>
              <a:rPr lang="ru-RU" dirty="0" smtClean="0">
                <a:solidFill>
                  <a:srgbClr val="000000"/>
                </a:solidFill>
                <a:effectLst/>
                <a:latin typeface="Times New Roman"/>
                <a:ea typeface="Times New Roman"/>
                <a:cs typeface="Times New Roman"/>
              </a:rPr>
              <a:t>8 место - Тамбов </a:t>
            </a:r>
            <a:endParaRPr lang="ru-RU" sz="2800" dirty="0">
              <a:ea typeface="Calibri"/>
              <a:cs typeface="Times New Roman"/>
            </a:endParaRPr>
          </a:p>
          <a:p>
            <a:pPr fontAlgn="base">
              <a:lnSpc>
                <a:spcPts val="1365"/>
              </a:lnSpc>
              <a:spcAft>
                <a:spcPts val="1320"/>
              </a:spcAft>
            </a:pPr>
            <a:r>
              <a:rPr lang="ru-RU" dirty="0" smtClean="0">
                <a:solidFill>
                  <a:srgbClr val="000000"/>
                </a:solidFill>
                <a:effectLst/>
                <a:latin typeface="Times New Roman"/>
                <a:ea typeface="Times New Roman"/>
              </a:rPr>
              <a:t>9 место - Йошкар-Ола (Марий Эл)</a:t>
            </a:r>
          </a:p>
          <a:p>
            <a:pPr fontAlgn="base">
              <a:lnSpc>
                <a:spcPts val="1365"/>
              </a:lnSpc>
              <a:spcAft>
                <a:spcPts val="1320"/>
              </a:spcAft>
            </a:pPr>
            <a:r>
              <a:rPr lang="ru-RU" dirty="0" smtClean="0">
                <a:solidFill>
                  <a:srgbClr val="000000"/>
                </a:solidFill>
                <a:effectLst/>
                <a:latin typeface="Times New Roman"/>
                <a:ea typeface="Times New Roman"/>
              </a:rPr>
              <a:t>10 место - Вологда </a:t>
            </a:r>
          </a:p>
          <a:p>
            <a:pPr fontAlgn="base">
              <a:lnSpc>
                <a:spcPts val="1365"/>
              </a:lnSpc>
              <a:spcAft>
                <a:spcPts val="1320"/>
              </a:spcAft>
            </a:pPr>
            <a:r>
              <a:rPr lang="ru-RU" dirty="0" smtClean="0">
                <a:solidFill>
                  <a:srgbClr val="000000"/>
                </a:solidFill>
                <a:effectLst/>
                <a:latin typeface="Times New Roman"/>
                <a:ea typeface="Times New Roman"/>
              </a:rPr>
              <a:t>11 место – Ставрополь</a:t>
            </a:r>
          </a:p>
          <a:p>
            <a:pPr fontAlgn="base">
              <a:lnSpc>
                <a:spcPts val="1365"/>
              </a:lnSpc>
              <a:spcAft>
                <a:spcPts val="1320"/>
              </a:spcAft>
            </a:pPr>
            <a:r>
              <a:rPr lang="ru-RU" dirty="0" smtClean="0">
                <a:solidFill>
                  <a:srgbClr val="000000"/>
                </a:solidFill>
                <a:effectLst/>
                <a:latin typeface="Times New Roman"/>
                <a:ea typeface="Times New Roman"/>
              </a:rPr>
              <a:t> 12 место - Калуга </a:t>
            </a:r>
            <a:endParaRPr lang="ru-RU" dirty="0" smtClean="0">
              <a:effectLst/>
              <a:latin typeface="Times New Roman"/>
              <a:ea typeface="Times New Roman"/>
            </a:endParaRPr>
          </a:p>
          <a:p>
            <a:pPr marL="0" indent="0" algn="just" fontAlgn="base">
              <a:lnSpc>
                <a:spcPts val="1365"/>
              </a:lnSpc>
              <a:spcAft>
                <a:spcPts val="1320"/>
              </a:spcAft>
              <a:buNone/>
            </a:pPr>
            <a:endParaRPr lang="ru-RU" dirty="0" smtClean="0">
              <a:effectLst/>
              <a:latin typeface="Times New Roman"/>
              <a:ea typeface="Times New Roman"/>
            </a:endParaRPr>
          </a:p>
        </p:txBody>
      </p:sp>
    </p:spTree>
    <p:extLst>
      <p:ext uri="{BB962C8B-B14F-4D97-AF65-F5344CB8AC3E}">
        <p14:creationId xmlns:p14="http://schemas.microsoft.com/office/powerpoint/2010/main" val="3705843630"/>
      </p:ext>
    </p:extLst>
  </p:cSld>
  <p:clrMapOvr>
    <a:masterClrMapping/>
  </p:clrMapOvr>
  <p:timing>
    <p:tnLst>
      <p:par>
        <p:cTn id="1" dur="indefinite" restart="never" nodeType="tmRoot"/>
      </p:par>
    </p:tnLst>
  </p:timing>
</p:sld>
</file>

<file path=ppt/theme/theme1.xml><?xml version="1.0" encoding="utf-8"?>
<a:theme xmlns:a="http://schemas.openxmlformats.org/drawingml/2006/main" name="Spring">
  <a:themeElements>
    <a:clrScheme name="Spring">
      <a:dk1>
        <a:sysClr val="windowText" lastClr="000000"/>
      </a:dk1>
      <a:lt1>
        <a:sysClr val="window" lastClr="FFFFFF"/>
      </a:lt1>
      <a:dk2>
        <a:srgbClr val="66822D"/>
      </a:dk2>
      <a:lt2>
        <a:srgbClr val="BEEA73"/>
      </a:lt2>
      <a:accent1>
        <a:srgbClr val="C1EC76"/>
      </a:accent1>
      <a:accent2>
        <a:srgbClr val="8FE28A"/>
      </a:accent2>
      <a:accent3>
        <a:srgbClr val="F3BF45"/>
      </a:accent3>
      <a:accent4>
        <a:srgbClr val="F47E5A"/>
      </a:accent4>
      <a:accent5>
        <a:srgbClr val="F489CF"/>
      </a:accent5>
      <a:accent6>
        <a:srgbClr val="B56FF4"/>
      </a:accent6>
      <a:hlink>
        <a:srgbClr val="408080"/>
      </a:hlink>
      <a:folHlink>
        <a:srgbClr val="5EAEAE"/>
      </a:folHlink>
    </a:clrScheme>
    <a:fontScheme name="Spring">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Spring">
      <a:fillStyleLst>
        <a:solidFill>
          <a:schemeClr val="phClr"/>
        </a:solidFill>
        <a:gradFill rotWithShape="1">
          <a:gsLst>
            <a:gs pos="0">
              <a:schemeClr val="phClr">
                <a:tint val="70000"/>
                <a:lumMod val="110000"/>
              </a:schemeClr>
            </a:gs>
            <a:gs pos="100000">
              <a:schemeClr val="phClr">
                <a:tint val="100000"/>
                <a:shade val="85000"/>
                <a:lumMod val="80000"/>
              </a:schemeClr>
            </a:gs>
          </a:gsLst>
          <a:lin ang="5400000" scaled="1"/>
        </a:gradFill>
        <a:gradFill rotWithShape="1">
          <a:gsLst>
            <a:gs pos="0">
              <a:schemeClr val="phClr">
                <a:tint val="97000"/>
                <a:satMod val="100000"/>
                <a:lumMod val="110000"/>
              </a:schemeClr>
            </a:gs>
            <a:gs pos="100000">
              <a:schemeClr val="phClr">
                <a:shade val="85000"/>
                <a:lumMod val="80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88900" dist="38100" dir="5400000" algn="ctr" rotWithShape="0">
              <a:srgbClr val="000000">
                <a:alpha val="65000"/>
              </a:srgbClr>
            </a:outerShdw>
          </a:effectLst>
          <a:scene3d>
            <a:camera prst="orthographicFront">
              <a:rot lat="0" lon="0" rev="0"/>
            </a:camera>
            <a:lightRig rig="threePt" dir="tl">
              <a:rot lat="0" lon="0" rev="5400000"/>
            </a:lightRig>
          </a:scene3d>
          <a:sp3d>
            <a:bevelT w="25400" h="38100"/>
          </a:sp3d>
        </a:effectStyle>
      </a:effectStyleLst>
      <a:bgFillStyleLst>
        <a:solidFill>
          <a:schemeClr val="phClr"/>
        </a:solidFill>
        <a:gradFill rotWithShape="1">
          <a:gsLst>
            <a:gs pos="0">
              <a:schemeClr val="phClr">
                <a:tint val="100000"/>
                <a:shade val="100000"/>
                <a:hueMod val="100000"/>
                <a:satMod val="106000"/>
                <a:lumMod val="100000"/>
              </a:schemeClr>
            </a:gs>
            <a:gs pos="88000">
              <a:schemeClr val="phClr">
                <a:tint val="90000"/>
                <a:shade val="68000"/>
                <a:hueMod val="100000"/>
                <a:satMod val="114000"/>
                <a:lumMod val="74000"/>
              </a:schemeClr>
            </a:gs>
          </a:gsLst>
          <a:lin ang="5400000" scaled="1"/>
        </a:gradFill>
        <a:gradFill rotWithShape="1">
          <a:gsLst>
            <a:gs pos="0">
              <a:schemeClr val="phClr">
                <a:tint val="94000"/>
                <a:shade val="100000"/>
                <a:hueMod val="100000"/>
                <a:satMod val="118000"/>
                <a:lumMod val="100000"/>
              </a:schemeClr>
            </a:gs>
            <a:gs pos="100000">
              <a:schemeClr val="phClr">
                <a:tint val="98000"/>
                <a:shade val="68000"/>
                <a:hueMod val="100000"/>
                <a:satMod val="118000"/>
                <a:lumMod val="82000"/>
              </a:schemeClr>
            </a:gs>
          </a:gsLst>
          <a:path path="circle">
            <a:fillToRect l="50000" t="50000" r="100000" b="10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Весна</Template>
  <TotalTime>283</TotalTime>
  <Words>709</Words>
  <Application>Microsoft Office PowerPoint</Application>
  <PresentationFormat>Экран (4:3)</PresentationFormat>
  <Paragraphs>155</Paragraphs>
  <Slides>27</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27</vt:i4>
      </vt:variant>
    </vt:vector>
  </HeadingPairs>
  <TitlesOfParts>
    <vt:vector size="28" baseType="lpstr">
      <vt:lpstr>Spring</vt:lpstr>
      <vt:lpstr>Право на благоприятную окружающую среду.</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Экологические права человека</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Право на благоприятную окружающую среду.</dc:title>
  <dc:creator>Nurfat-zver-komp</dc:creator>
  <cp:lastModifiedBy>Nurfat-zver-komp</cp:lastModifiedBy>
  <cp:revision>24</cp:revision>
  <dcterms:created xsi:type="dcterms:W3CDTF">2014-11-19T16:09:29Z</dcterms:created>
  <dcterms:modified xsi:type="dcterms:W3CDTF">2014-11-20T03:38:29Z</dcterms:modified>
</cp:coreProperties>
</file>