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  <p:sldId id="275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96" y="-3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26.01.2014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9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5273583b3352121635fbf67bf1658fae8c2cf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782389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20-020-Deti-vojn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" name="Рисунок 4" descr="189755_html_m53832f1d.jpg"/>
          <p:cNvPicPr>
            <a:picLocks noGrp="1" noChangeAspect="1"/>
          </p:cNvPicPr>
          <p:nvPr>
            <p:ph type="pic" idx="1"/>
          </p:nvPr>
        </p:nvPicPr>
        <p:blipFill>
          <a:blip r:embed="rId2" cstate="print"/>
          <a:srcRect t="4637" b="4637"/>
          <a:stretch>
            <a:fillRect/>
          </a:stretch>
        </p:blipFill>
        <p:spPr>
          <a:xfrm>
            <a:off x="1331640" y="260648"/>
            <a:ext cx="6480720" cy="52565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403648" y="5661248"/>
            <a:ext cx="6336704" cy="1196752"/>
          </a:xfrm>
        </p:spPr>
        <p:txBody>
          <a:bodyPr>
            <a:noAutofit/>
          </a:bodyPr>
          <a:lstStyle/>
          <a:p>
            <a:pPr algn="ctr"/>
            <a:r>
              <a:rPr lang="ru-RU" sz="7200" b="1" i="1" dirty="0" smtClean="0"/>
              <a:t>Таня Савичева</a:t>
            </a:r>
            <a:endParaRPr lang="ru-RU" sz="7200" b="1" i="1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enu99k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3cc18ccb9c93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011-011-Dorogoj-zhizni-shel-k-nam-khleb-dorogoj-druzhby-mnogikh-k-mnogim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7120295smp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7136160"/>
          </a:xfrm>
          <a:prstGeom prst="rect">
            <a:avLst/>
          </a:prstGeom>
        </p:spPr>
      </p:pic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304877238_431453_bei_vraga_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195736" y="0"/>
            <a:ext cx="46863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804aeb8c01059e201174f531d329f7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97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022-013-Osnovnye-sobytija-1941-1945-gg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96283298_imgBasp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0" y="1"/>
            <a:ext cx="9144000" cy="6858000"/>
          </a:xfrm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085776_1418_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1295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19325" y="0"/>
            <a:ext cx="4705350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radi_zhizn01022012_2_originalxq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1" y="0"/>
            <a:ext cx="5256585" cy="6858000"/>
          </a:xfrm>
          <a:prstGeom prst="rect">
            <a:avLst/>
          </a:prstGeom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fe0620ce69933d259c8f836b29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45433842_1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2814533-c1763297822ccfe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5" y="0"/>
            <a:ext cx="4680520" cy="6858000"/>
          </a:xfrm>
          <a:prstGeom prst="rect">
            <a:avLst/>
          </a:prstGeom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19</TotalTime>
  <Words>2</Words>
  <Application>Microsoft Office PowerPoint</Application>
  <PresentationFormat>Экран (4:3)</PresentationFormat>
  <Paragraphs>1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варнакова</cp:lastModifiedBy>
  <cp:revision>3</cp:revision>
  <dcterms:modified xsi:type="dcterms:W3CDTF">2014-01-26T19:24:47Z</dcterms:modified>
</cp:coreProperties>
</file>