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1FD87CD-1FB7-4957-BD09-43095AEA54A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34A9C66-7B7B-4817-A9C8-23CB7F239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ны\природа семья\66985590663915049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14348" y="1071546"/>
            <a:ext cx="7722108" cy="5591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15949" y="214290"/>
            <a:ext cx="91759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Генеологическое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древо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фоны\природа семья\66985590663915049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00034" y="1071546"/>
            <a:ext cx="3970079" cy="49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295194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09900"/>
                </a:solidFill>
                <a:latin typeface="Times New Roman" pitchFamily="18"/>
              </a:rPr>
              <a:t/>
            </a:r>
            <a:br>
              <a:rPr lang="ru-RU" b="1" i="1" dirty="0" smtClean="0">
                <a:solidFill>
                  <a:srgbClr val="009900"/>
                </a:solidFill>
                <a:latin typeface="Times New Roman" pitchFamily="18"/>
              </a:rPr>
            </a:br>
            <a:r>
              <a:rPr lang="ru-RU" b="1" i="1" dirty="0" smtClean="0">
                <a:solidFill>
                  <a:srgbClr val="009900"/>
                </a:solidFill>
                <a:latin typeface="Times New Roman" pitchFamily="18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1214422"/>
            <a:ext cx="421484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9900"/>
                </a:solidFill>
                <a:latin typeface="Calibri" pitchFamily="34" charset="0"/>
                <a:cs typeface="Calibri" pitchFamily="34" charset="0"/>
              </a:rPr>
              <a:t>Что такое </a:t>
            </a:r>
            <a:r>
              <a:rPr lang="ru-RU" sz="4800" b="1" i="1" dirty="0" smtClean="0">
                <a:solidFill>
                  <a:srgbClr val="009900"/>
                </a:solidFill>
                <a:latin typeface="Calibri" pitchFamily="34" charset="0"/>
                <a:cs typeface="Calibri" pitchFamily="34" charset="0"/>
              </a:rPr>
              <a:t>родословная</a:t>
            </a:r>
            <a:r>
              <a:rPr lang="ru-RU" sz="4800" b="1" dirty="0" smtClean="0">
                <a:solidFill>
                  <a:srgbClr val="009900"/>
                </a:solidFill>
                <a:latin typeface="Times New Roman" pitchFamily="18"/>
              </a:rPr>
              <a:t>?</a:t>
            </a:r>
            <a:r>
              <a:rPr lang="ru-RU" sz="4400" b="1" dirty="0" smtClean="0">
                <a:solidFill>
                  <a:srgbClr val="009900"/>
                </a:solidFill>
                <a:latin typeface="Times New Roman" pitchFamily="18"/>
              </a:rPr>
              <a:t> </a:t>
            </a:r>
          </a:p>
          <a:p>
            <a:pPr>
              <a:buFontTx/>
              <a:buChar char="-"/>
            </a:pPr>
            <a:endParaRPr lang="ru-RU" sz="4400" b="1" i="1" dirty="0">
              <a:solidFill>
                <a:srgbClr val="009900"/>
              </a:solidFill>
              <a:latin typeface="Times New Roman" pitchFamily="18"/>
            </a:endParaRPr>
          </a:p>
          <a:p>
            <a:r>
              <a:rPr lang="ru-RU" sz="4400" b="1" i="1" dirty="0" smtClean="0">
                <a:solidFill>
                  <a:srgbClr val="009900"/>
                </a:solidFill>
                <a:latin typeface="Times New Roman" pitchFamily="18"/>
              </a:rPr>
              <a:t>Это перечень поколений одного  рода.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ны\природа семья\66985590663915049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14282" y="928670"/>
            <a:ext cx="457203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628" y="1142984"/>
            <a:ext cx="364333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Генеалогическое древо</a:t>
            </a:r>
            <a:r>
              <a:rPr lang="ru-RU" sz="2800" b="1" u="sng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 </a:t>
            </a:r>
            <a:br>
              <a:rPr lang="ru-RU" sz="2800" b="1" u="sng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</a:br>
            <a:r>
              <a:rPr lang="ru-RU" sz="2800" b="1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это своеобразная схема, напоминающая по форме дерево. В качестве ветвей и листьев этого дерева изображаются члены конкретной семьи.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ны\природа семья\66985590663915049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14282" y="1071546"/>
            <a:ext cx="4000528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357686" y="214290"/>
            <a:ext cx="450059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ru-RU" sz="2400" b="1" i="1" u="sng" dirty="0" smtClean="0">
                <a:solidFill>
                  <a:srgbClr val="FF0066"/>
                </a:solidFill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Как нарисовать генеалогическое древо своей семьи?</a:t>
            </a:r>
          </a:p>
          <a:p>
            <a:pPr lvl="0" algn="ctr">
              <a:buNone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/>
              </a:rPr>
              <a:t>Генеалогическое древо семьи может быть нисходящим или восходящим. </a:t>
            </a:r>
            <a:br>
              <a:rPr lang="ru-RU" sz="2400" dirty="0" smtClean="0">
                <a:solidFill>
                  <a:srgbClr val="FF0066"/>
                </a:solidFill>
                <a:latin typeface="Times New Roman" pitchFamily="18"/>
              </a:rPr>
            </a:br>
            <a:r>
              <a:rPr lang="ru-RU" sz="2400" b="1" i="1" u="sng" dirty="0" smtClean="0">
                <a:solidFill>
                  <a:srgbClr val="FF0066"/>
                </a:solidFill>
                <a:latin typeface="Times New Roman" pitchFamily="18"/>
              </a:rPr>
              <a:t>В восходящем древе</a:t>
            </a:r>
            <a:r>
              <a:rPr lang="ru-RU" sz="2400" b="1" dirty="0" smtClean="0">
                <a:solidFill>
                  <a:srgbClr val="FF0066"/>
                </a:solidFill>
                <a:latin typeface="Times New Roman" pitchFamily="18"/>
              </a:rPr>
              <a:t> </a:t>
            </a:r>
            <a:r>
              <a:rPr lang="ru-RU" sz="2400" dirty="0" smtClean="0">
                <a:solidFill>
                  <a:srgbClr val="FF0066"/>
                </a:solidFill>
                <a:latin typeface="Times New Roman" pitchFamily="18"/>
              </a:rPr>
              <a:t>семьи его корнем изображается родоначальник всей фамилии. Ветвями служат семьи последующих поколений, а листьями – члены этих семей.</a:t>
            </a:r>
            <a:br>
              <a:rPr lang="ru-RU" sz="2400" dirty="0" smtClean="0">
                <a:solidFill>
                  <a:srgbClr val="FF0066"/>
                </a:solidFill>
                <a:latin typeface="Times New Roman" pitchFamily="18"/>
              </a:rPr>
            </a:br>
            <a:r>
              <a:rPr lang="ru-RU" sz="2400" b="1" i="1" u="sng" dirty="0" smtClean="0">
                <a:solidFill>
                  <a:srgbClr val="FF0066"/>
                </a:solidFill>
                <a:latin typeface="Times New Roman" pitchFamily="18"/>
              </a:rPr>
              <a:t>Нисходящее древо</a:t>
            </a:r>
            <a:r>
              <a:rPr lang="ru-RU" sz="2400" dirty="0" smtClean="0">
                <a:solidFill>
                  <a:srgbClr val="FF0066"/>
                </a:solidFill>
                <a:latin typeface="Times New Roman" pitchFamily="18"/>
              </a:rPr>
              <a:t> семьи  изображается перевернутым, то есть помещается родоначальник сверху, в кроне дерева, а все потомки – ниже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ны\природа семья\66985590663915049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Василиса\Desktop\Panld1Wywl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571744"/>
            <a:ext cx="4214810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Avalon\Desktop\img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06" y="2571744"/>
            <a:ext cx="4500594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643042" y="428604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5828"/>
                </a:solidFill>
                <a:latin typeface="Calibri" pitchFamily="34" charset="0"/>
                <a:cs typeface="Calibri" pitchFamily="34" charset="0"/>
              </a:rPr>
              <a:t>Образцы генеалогического древа</a:t>
            </a:r>
            <a:endParaRPr lang="ru-RU" sz="3600" b="1" i="1" dirty="0">
              <a:solidFill>
                <a:srgbClr val="005828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ны\природа семья\66985590663915049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Users\Avalon\Desktop\img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2132">
            <a:off x="4038595" y="2868170"/>
            <a:ext cx="4857752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 rot="21022088">
            <a:off x="263323" y="686072"/>
            <a:ext cx="4919027" cy="356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ны\природа семья\66985590663915049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Avalon\Desktop\i-98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80248">
            <a:off x="336070" y="2300014"/>
            <a:ext cx="3712905" cy="408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valon\Desktop\i-98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71265">
            <a:off x="3727061" y="637236"/>
            <a:ext cx="504900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ны\природа семья\66985590663915049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Avalon\Desktop\i-98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0864">
            <a:off x="387582" y="387581"/>
            <a:ext cx="4500554" cy="4500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Avalon\Desktop\i-98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87104">
            <a:off x="4746530" y="2232033"/>
            <a:ext cx="3887902" cy="4160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91</TotalTime>
  <Words>33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Avalon</dc:creator>
  <cp:lastModifiedBy>Avalon</cp:lastModifiedBy>
  <cp:revision>10</cp:revision>
  <dcterms:created xsi:type="dcterms:W3CDTF">2015-01-26T06:36:23Z</dcterms:created>
  <dcterms:modified xsi:type="dcterms:W3CDTF">2015-01-29T06:02:49Z</dcterms:modified>
</cp:coreProperties>
</file>