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702" autoAdjust="0"/>
  </p:normalViewPr>
  <p:slideViewPr>
    <p:cSldViewPr>
      <p:cViewPr varScale="1">
        <p:scale>
          <a:sx n="84" d="100"/>
          <a:sy n="8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A5DA1-3386-40C4-A03E-80494773406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B9FD-F737-45EA-AE6C-B1771EFEE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A5DA1-3386-40C4-A03E-80494773406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B9FD-F737-45EA-AE6C-B1771EFEE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A5DA1-3386-40C4-A03E-80494773406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B9FD-F737-45EA-AE6C-B1771EFEE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A5DA1-3386-40C4-A03E-80494773406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B9FD-F737-45EA-AE6C-B1771EFEE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A5DA1-3386-40C4-A03E-80494773406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B9FD-F737-45EA-AE6C-B1771EFEE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A5DA1-3386-40C4-A03E-80494773406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B9FD-F737-45EA-AE6C-B1771EFEE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A5DA1-3386-40C4-A03E-80494773406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B9FD-F737-45EA-AE6C-B1771EFEE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A5DA1-3386-40C4-A03E-80494773406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B9FD-F737-45EA-AE6C-B1771EFEE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A5DA1-3386-40C4-A03E-80494773406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B9FD-F737-45EA-AE6C-B1771EFEE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A5DA1-3386-40C4-A03E-80494773406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B9FD-F737-45EA-AE6C-B1771EFEE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A5DA1-3386-40C4-A03E-80494773406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4C9B9FD-F737-45EA-AE6C-B1771EFEE8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7A5DA1-3386-40C4-A03E-80494773406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C9B9FD-F737-45EA-AE6C-B1771EFEE8E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7851648" cy="316835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Использование технологий «Сказочные лабиринты игр В.В. </a:t>
            </a:r>
            <a:r>
              <a:rPr lang="ru-RU" sz="44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Воскобовича</a:t>
            </a:r>
            <a:r>
              <a:rPr lang="ru-RU" sz="4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в работе с детьми 2-4 лет.</a:t>
            </a:r>
            <a:endParaRPr lang="ru-RU" sz="4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572008"/>
            <a:ext cx="7854696" cy="1752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«Детский сад № 41» г. Энгельс</a:t>
            </a:r>
          </a:p>
          <a:p>
            <a:r>
              <a:rPr lang="ru-RU" sz="2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Воспитатель: Барановская Татьяна Петровна</a:t>
            </a:r>
          </a:p>
          <a:p>
            <a:r>
              <a:rPr lang="ru-RU" sz="2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2014 год. </a:t>
            </a:r>
            <a:endParaRPr lang="ru-RU" sz="2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14620"/>
            <a:ext cx="83058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357562"/>
            <a:ext cx="83058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b="1" i="1" dirty="0" smtClean="0"/>
              <a:t>Игровой квадрат </a:t>
            </a:r>
            <a:r>
              <a:rPr lang="ru-RU" sz="2400" b="1" i="1" dirty="0" err="1" smtClean="0"/>
              <a:t>Воскобовича</a:t>
            </a:r>
            <a:r>
              <a:rPr lang="ru-RU" sz="2400" b="1" i="1" dirty="0" smtClean="0"/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 </a:t>
            </a:r>
            <a:r>
              <a:rPr lang="ru-RU" sz="2400" dirty="0" smtClean="0"/>
              <a:t> </a:t>
            </a:r>
            <a:r>
              <a:rPr lang="ru-RU" sz="2400" i="1" dirty="0" smtClean="0"/>
              <a:t>  </a:t>
            </a:r>
            <a:r>
              <a:rPr lang="ru-RU" sz="2000" i="1" dirty="0" smtClean="0"/>
              <a:t>Квадрат представляет собой тканевую основу, на которую с двух сторон приклеены 32 жестких треугольника контрастных цветов. Квадрат легко трансформируется, так как между треугольниками остаются полоски ткани, которые можно сгибать.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  По сюжету сказки он превращается в домик, мышку, ежика, котенка. Упражнения с</a:t>
            </a:r>
            <a:r>
              <a:rPr lang="ru-RU" sz="2000" dirty="0" smtClean="0"/>
              <a:t> </a:t>
            </a:r>
            <a:r>
              <a:rPr lang="ru-RU" sz="2000" i="1" dirty="0" smtClean="0"/>
              <a:t>квадратом научат различать геометрические фигуры, разовьют пространственное мышление, умение проанализировать  и сравнить, разовьют гибкость мышления, моторику рук, творческие способности.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3" name="Рисунок 2" descr="http://chitariki.ru/images/stories/voskobov/vos_017_en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5656" y="4221088"/>
            <a:ext cx="2143140" cy="1929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chitariki.ru/images/stories/voskobov/3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0032" y="4307948"/>
            <a:ext cx="3286148" cy="1847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то Детский сад №41\фото дети на улице 2013\DSC023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556792"/>
            <a:ext cx="7042449" cy="4536504"/>
          </a:xfrm>
          <a:prstGeom prst="rect">
            <a:avLst/>
          </a:prstGeom>
          <a:noFill/>
          <a:ln w="22225">
            <a:solidFill>
              <a:srgbClr val="00206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785786" y="785794"/>
            <a:ext cx="7358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/>
                </a:solidFill>
              </a:rPr>
              <a:t>Игровой квадрат «Двухцветный»</a:t>
            </a:r>
            <a:endParaRPr lang="ru-RU" sz="2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то Детский сад №41\фото дети на улице 2013\DSC023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197" y="1556792"/>
            <a:ext cx="7173219" cy="4464496"/>
          </a:xfrm>
          <a:prstGeom prst="rect">
            <a:avLst/>
          </a:prstGeom>
          <a:noFill/>
          <a:ln w="22225">
            <a:solidFill>
              <a:srgbClr val="00206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71472" y="714356"/>
            <a:ext cx="8358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/>
                </a:solidFill>
              </a:rPr>
              <a:t>«Домик для матрёшки»</a:t>
            </a:r>
            <a:endParaRPr lang="ru-RU" sz="32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DCIM\101MSDCF\DSC031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85860"/>
            <a:ext cx="8128057" cy="45720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785794"/>
            <a:ext cx="8143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/>
                </a:solidFill>
              </a:rPr>
              <a:t>    «Шнур – затейник»</a:t>
            </a:r>
            <a:endParaRPr lang="ru-RU" sz="2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DCIM\101MSDCF\DSC031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628800"/>
            <a:ext cx="7167138" cy="4031516"/>
          </a:xfrm>
          <a:prstGeom prst="rect">
            <a:avLst/>
          </a:prstGeom>
          <a:noFill/>
          <a:ln w="22225">
            <a:solidFill>
              <a:srgbClr val="00206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214414" y="857232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Эталонный конструктор «Фонарики»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DCIM\101MSDCF\DSC031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72816"/>
            <a:ext cx="7143357" cy="4018138"/>
          </a:xfrm>
          <a:prstGeom prst="rect">
            <a:avLst/>
          </a:prstGeom>
          <a:noFill/>
          <a:ln w="22225">
            <a:solidFill>
              <a:srgbClr val="00206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785918" y="1000108"/>
            <a:ext cx="5929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/>
                </a:solidFill>
              </a:rPr>
              <a:t>Эталонный конструктор «Черепашки»</a:t>
            </a:r>
            <a:endParaRPr lang="ru-RU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DCIM\101MSDCF\DSC031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3018" y="1628800"/>
            <a:ext cx="6916867" cy="4104456"/>
          </a:xfrm>
          <a:prstGeom prst="rect">
            <a:avLst/>
          </a:prstGeom>
          <a:noFill/>
          <a:ln w="22225">
            <a:solidFill>
              <a:srgbClr val="00206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571604" y="785794"/>
            <a:ext cx="614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/>
                </a:solidFill>
              </a:rPr>
              <a:t>Кораблик «Плюх – Плюх»</a:t>
            </a:r>
            <a:endParaRPr lang="ru-RU" sz="32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Семья\Рабочий стол\са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620687"/>
            <a:ext cx="4334407" cy="6011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28814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139</TotalTime>
  <Words>69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Использование технологий «Сказочные лабиринты игр В.В. Воскобовича в работе с детьми 2-4 лет.</vt:lpstr>
      <vt:lpstr>  Игровой квадрат Воскобовича.     Квадрат представляет собой тканевую основу, на которую с двух сторон приклеены 32 жестких треугольника контрастных цветов. Квадрат легко трансформируется, так как между треугольниками остаются полоски ткани, которые можно сгибать.   По сюжету сказки он превращается в домик, мышку, ежика, котенка. Упражнения с квадратом научат различать геометрические фигуры, разовьют пространственное мышление, умение проанализировать  и сравнить, разовьют гибкость мышления, моторику рук, творческие способности.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ВиТаКаЖе</cp:lastModifiedBy>
  <cp:revision>21</cp:revision>
  <dcterms:created xsi:type="dcterms:W3CDTF">2014-04-19T13:27:46Z</dcterms:created>
  <dcterms:modified xsi:type="dcterms:W3CDTF">2015-01-29T18:42:14Z</dcterms:modified>
</cp:coreProperties>
</file>