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5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D236CEA-E669-4D9C-8B0A-76BD20EEFFB2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57D171F-4254-4031-962A-26A89629E5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236CEA-E669-4D9C-8B0A-76BD20EEFFB2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7D171F-4254-4031-962A-26A89629E5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236CEA-E669-4D9C-8B0A-76BD20EEFFB2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7D171F-4254-4031-962A-26A89629E5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236CEA-E669-4D9C-8B0A-76BD20EEFFB2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7D171F-4254-4031-962A-26A89629E5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236CEA-E669-4D9C-8B0A-76BD20EEFFB2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7D171F-4254-4031-962A-26A89629E5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236CEA-E669-4D9C-8B0A-76BD20EEFFB2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7D171F-4254-4031-962A-26A89629E5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236CEA-E669-4D9C-8B0A-76BD20EEFFB2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7D171F-4254-4031-962A-26A89629E5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236CEA-E669-4D9C-8B0A-76BD20EEFFB2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7D171F-4254-4031-962A-26A89629E5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236CEA-E669-4D9C-8B0A-76BD20EEFFB2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7D171F-4254-4031-962A-26A89629E5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D236CEA-E669-4D9C-8B0A-76BD20EEFFB2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7D171F-4254-4031-962A-26A89629E5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D236CEA-E669-4D9C-8B0A-76BD20EEFFB2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57D171F-4254-4031-962A-26A89629E5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D236CEA-E669-4D9C-8B0A-76BD20EEFFB2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57D171F-4254-4031-962A-26A89629E51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4632" cy="115212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Презентация на тему: «Хищные птицы Владимирской области их польза и вред»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Володина Татьяна Олеговна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7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268760"/>
            <a:ext cx="2482806" cy="295232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0" dirty="0" smtClean="0">
                <a:latin typeface="Arial" pitchFamily="34" charset="0"/>
                <a:cs typeface="Arial" pitchFamily="34" charset="0"/>
              </a:rPr>
              <a:t>Польза и вред хищных птиц</a:t>
            </a:r>
            <a:endParaRPr lang="ru-RU" sz="3600" b="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Анастасия\Desktop\1697-vahsi-hayatta-olumune-savas-4fc0ccca09ba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572" y="4293097"/>
            <a:ext cx="2742913" cy="2160240"/>
          </a:xfrm>
          <a:prstGeom prst="rect">
            <a:avLst/>
          </a:prstGeom>
          <a:noFill/>
        </p:spPr>
      </p:pic>
      <p:pic>
        <p:nvPicPr>
          <p:cNvPr id="1027" name="Picture 3" descr="C:\Users\Анастасия\Desktop\medium_DSC03736_1webklg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1412776"/>
            <a:ext cx="2809875" cy="2468116"/>
          </a:xfrm>
          <a:prstGeom prst="rect">
            <a:avLst/>
          </a:prstGeom>
          <a:noFill/>
        </p:spPr>
      </p:pic>
      <p:pic>
        <p:nvPicPr>
          <p:cNvPr id="1029" name="Picture 5" descr="C:\Users\Анастасия\Desktop\104676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2160" y="4005064"/>
            <a:ext cx="2897263" cy="2592288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30000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95_146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3573016"/>
            <a:ext cx="3399191" cy="244827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0" dirty="0" smtClean="0">
                <a:latin typeface="Arial" pitchFamily="34" charset="0"/>
                <a:cs typeface="Arial" pitchFamily="34" charset="0"/>
              </a:rPr>
              <a:t>Польза и вред хищных птиц</a:t>
            </a:r>
            <a:endParaRPr lang="ru-RU" sz="3600" dirty="0"/>
          </a:p>
        </p:txBody>
      </p:sp>
      <p:pic>
        <p:nvPicPr>
          <p:cNvPr id="2050" name="Picture 2" descr="C:\Users\Анастасия\Desktop\0_23535_f910a1e1_XL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4221088"/>
            <a:ext cx="3744416" cy="2497460"/>
          </a:xfrm>
          <a:prstGeom prst="rect">
            <a:avLst/>
          </a:prstGeom>
          <a:noFill/>
        </p:spPr>
      </p:pic>
      <p:pic>
        <p:nvPicPr>
          <p:cNvPr id="2052" name="Picture 4" descr="C:\Users\Анастасия\Desktop\e2bc576cf918bca1a39288bb335dfdd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16116" y="1916832"/>
            <a:ext cx="2700300" cy="1800200"/>
          </a:xfrm>
          <a:prstGeom prst="rect">
            <a:avLst/>
          </a:prstGeom>
          <a:noFill/>
        </p:spPr>
      </p:pic>
      <p:pic>
        <p:nvPicPr>
          <p:cNvPr id="1026" name="Picture 2" descr="C:\Users\Анастасия\Desktop\104522031_1236066259_k05_1677046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1340768"/>
            <a:ext cx="3545011" cy="1980629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13000">
    <p:wipe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270892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latin typeface="Arial" pitchFamily="34" charset="0"/>
                <a:cs typeface="Arial" pitchFamily="34" charset="0"/>
              </a:rPr>
              <a:t>Спасибо за внимание!</a:t>
            </a:r>
            <a:endParaRPr lang="ru-RU" sz="5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 advTm="500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Karta_Vladimirskay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412776"/>
            <a:ext cx="6840760" cy="424847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0" dirty="0" smtClean="0">
                <a:latin typeface="Arial" pitchFamily="34" charset="0"/>
                <a:cs typeface="Arial" pitchFamily="34" charset="0"/>
              </a:rPr>
              <a:t>Владимирская область</a:t>
            </a:r>
            <a:endParaRPr lang="ru-RU" sz="2800" b="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Анастасия\Desktop\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0392" y="1412776"/>
            <a:ext cx="864096" cy="792088"/>
          </a:xfrm>
          <a:prstGeom prst="rect">
            <a:avLst/>
          </a:prstGeom>
          <a:noFill/>
        </p:spPr>
      </p:pic>
      <p:pic>
        <p:nvPicPr>
          <p:cNvPr id="1027" name="Picture 3" descr="C:\Users\Анастасия\Desktop\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5805264"/>
            <a:ext cx="1172144" cy="936104"/>
          </a:xfrm>
          <a:prstGeom prst="rect">
            <a:avLst/>
          </a:prstGeom>
          <a:noFill/>
        </p:spPr>
      </p:pic>
      <p:pic>
        <p:nvPicPr>
          <p:cNvPr id="1028" name="Picture 4" descr="C:\Users\Анастасия\Desktop\1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28384" y="3861048"/>
            <a:ext cx="971600" cy="834679"/>
          </a:xfrm>
          <a:prstGeom prst="rect">
            <a:avLst/>
          </a:prstGeom>
          <a:noFill/>
        </p:spPr>
      </p:pic>
      <p:pic>
        <p:nvPicPr>
          <p:cNvPr id="1029" name="Picture 5" descr="C:\Users\Анастасия\Desktop\1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504" y="1556792"/>
            <a:ext cx="971600" cy="1073306"/>
          </a:xfrm>
          <a:prstGeom prst="rect">
            <a:avLst/>
          </a:prstGeom>
          <a:noFill/>
        </p:spPr>
      </p:pic>
      <p:pic>
        <p:nvPicPr>
          <p:cNvPr id="1030" name="Picture 6" descr="C:\Users\Анастасия\Desktop\1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40152" y="5733256"/>
            <a:ext cx="810090" cy="648072"/>
          </a:xfrm>
          <a:prstGeom prst="rect">
            <a:avLst/>
          </a:prstGeom>
          <a:noFill/>
        </p:spPr>
      </p:pic>
      <p:pic>
        <p:nvPicPr>
          <p:cNvPr id="1031" name="Picture 7" descr="C:\Users\Анастасия\Desktop\16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4797" y="4221088"/>
            <a:ext cx="948811" cy="1008112"/>
          </a:xfrm>
          <a:prstGeom prst="rect">
            <a:avLst/>
          </a:prstGeom>
          <a:noFill/>
        </p:spPr>
      </p:pic>
      <p:pic>
        <p:nvPicPr>
          <p:cNvPr id="1032" name="Picture 8" descr="C:\Users\Анастасия\Desktop\18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740352" y="5733256"/>
            <a:ext cx="968096" cy="8200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одорлик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03848" y="3933056"/>
            <a:ext cx="2376264" cy="237991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04664"/>
            <a:ext cx="7931224" cy="144016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Большой подорлик. </a:t>
            </a:r>
            <a:r>
              <a:rPr lang="ru-RU" sz="2400" b="0" dirty="0" smtClean="0">
                <a:latin typeface="Arial" pitchFamily="34" charset="0"/>
                <a:cs typeface="Arial" pitchFamily="34" charset="0"/>
              </a:rPr>
              <a:t>Внесен в Красную книгу России. Размах крыльев до 180 сантиметров, прямо срезанный хвост. Гнездится на деревьях. Основная пища грызуны и лягушки.</a:t>
            </a:r>
            <a:endParaRPr lang="ru-RU" sz="2400" b="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 descr="C:\Users\Анастасия\Desktop\Подорлик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204864"/>
            <a:ext cx="2376264" cy="2160240"/>
          </a:xfrm>
          <a:prstGeom prst="rect">
            <a:avLst/>
          </a:prstGeom>
          <a:noFill/>
        </p:spPr>
      </p:pic>
      <p:pic>
        <p:nvPicPr>
          <p:cNvPr id="2053" name="Picture 5" descr="C:\Users\Анастасия\Desktop\Подорлик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2132856"/>
            <a:ext cx="2232248" cy="24415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коп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3933056"/>
            <a:ext cx="2628945" cy="180384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51216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Скопа.</a:t>
            </a:r>
            <a:r>
              <a:rPr lang="ru-RU" sz="2400" b="0" dirty="0" smtClean="0">
                <a:latin typeface="Arial" pitchFamily="34" charset="0"/>
                <a:cs typeface="Arial" pitchFamily="34" charset="0"/>
              </a:rPr>
              <a:t> Белая окраска низа тела, светлая шапочка на голове. Крылья у скопы длинные, хвост короткий, закругленный на конце. Основная пища рыба.</a:t>
            </a:r>
            <a:endParaRPr lang="ru-RU" sz="2400" b="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C:\Users\Анастасия\Desktop\Скопа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3717032"/>
            <a:ext cx="2160240" cy="2526234"/>
          </a:xfrm>
          <a:prstGeom prst="rect">
            <a:avLst/>
          </a:prstGeom>
          <a:noFill/>
        </p:spPr>
      </p:pic>
      <p:pic>
        <p:nvPicPr>
          <p:cNvPr id="3075" name="Picture 3" descr="C:\Users\Анастасия\Desktop\Скопа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2276872"/>
            <a:ext cx="2160240" cy="2137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Дербник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2060848"/>
            <a:ext cx="2849364" cy="309999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440160"/>
          </a:xfrm>
        </p:spPr>
        <p:txBody>
          <a:bodyPr>
            <a:normAutofit/>
          </a:bodyPr>
          <a:lstStyle/>
          <a:p>
            <a:pPr algn="ctr"/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Дербник</a:t>
            </a:r>
            <a:r>
              <a:rPr lang="ru-RU" sz="2800" b="0" dirty="0" smtClean="0">
                <a:latin typeface="Arial" pitchFamily="34" charset="0"/>
                <a:cs typeface="Arial" pitchFamily="34" charset="0"/>
              </a:rPr>
              <a:t> очень подвижный и быстрый в полете. Гнездится в старых гнездах ворон.</a:t>
            </a:r>
            <a:endParaRPr lang="ru-RU" sz="2800" b="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C:\Users\Анастасия\Desktop\Дербник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2636912"/>
            <a:ext cx="2952328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устельга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3" y="1844824"/>
            <a:ext cx="3534793" cy="338437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Пустельга</a:t>
            </a:r>
            <a:r>
              <a:rPr lang="ru-RU" sz="2400" b="0" dirty="0" smtClean="0">
                <a:latin typeface="Arial" pitchFamily="34" charset="0"/>
                <a:cs typeface="Arial" pitchFamily="34" charset="0"/>
              </a:rPr>
              <a:t> имеет длинный хвост, спина и основания крыльев окрашены в рыжеватый цвет.</a:t>
            </a:r>
            <a:endParaRPr lang="ru-RU" sz="2400" b="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C:\Users\Анастасия\Desktop\Пустельга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492896"/>
            <a:ext cx="3672408" cy="36031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анюк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3212976"/>
            <a:ext cx="2016224" cy="240788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Канюк</a:t>
            </a:r>
            <a:r>
              <a:rPr lang="ru-RU" sz="2400" b="0" dirty="0" smtClean="0">
                <a:latin typeface="Arial" pitchFamily="34" charset="0"/>
                <a:cs typeface="Arial" pitchFamily="34" charset="0"/>
              </a:rPr>
              <a:t> ширококрылый, короткохвостый, однотонно темно-коричневый сверху, более светлый и </a:t>
            </a:r>
            <a:r>
              <a:rPr lang="ru-RU" sz="2400" b="0" dirty="0" err="1" smtClean="0">
                <a:latin typeface="Arial" pitchFamily="34" charset="0"/>
                <a:cs typeface="Arial" pitchFamily="34" charset="0"/>
              </a:rPr>
              <a:t>запестренный</a:t>
            </a:r>
            <a:r>
              <a:rPr lang="ru-RU" sz="2400" b="0" dirty="0" smtClean="0">
                <a:latin typeface="Arial" pitchFamily="34" charset="0"/>
                <a:cs typeface="Arial" pitchFamily="34" charset="0"/>
              </a:rPr>
              <a:t> снизу. Наилучшие условия гнездования он находит в лесах.</a:t>
            </a:r>
            <a:endParaRPr lang="ru-RU" sz="2400" b="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 descr="C:\Users\Анастасия\Desktop\Канюк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4221088"/>
            <a:ext cx="2304256" cy="2304256"/>
          </a:xfrm>
          <a:prstGeom prst="rect">
            <a:avLst/>
          </a:prstGeom>
          <a:noFill/>
        </p:spPr>
      </p:pic>
      <p:pic>
        <p:nvPicPr>
          <p:cNvPr id="6147" name="Picture 3" descr="C:\Users\Анастасия\Desktop\Канюк 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2780928"/>
            <a:ext cx="2896764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Осоед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2276872"/>
            <a:ext cx="3679736" cy="266429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Arial" pitchFamily="34" charset="0"/>
                <a:cs typeface="Arial" pitchFamily="34" charset="0"/>
              </a:rPr>
              <a:t>Осоед</a:t>
            </a:r>
            <a:r>
              <a:rPr lang="ru-RU" sz="2800" b="0" dirty="0" smtClean="0">
                <a:latin typeface="Arial" pitchFamily="34" charset="0"/>
                <a:cs typeface="Arial" pitchFamily="34" charset="0"/>
              </a:rPr>
              <a:t> -  хищник, длинные хвост и шея . Добыча личинки пчел и ос.</a:t>
            </a:r>
            <a:endParaRPr lang="ru-RU" sz="2800" b="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 descr="C:\Users\Анастасия\Desktop\Осоед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1" y="2276872"/>
            <a:ext cx="2912209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ерая неясыт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916832"/>
            <a:ext cx="2232248" cy="226298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Arial" pitchFamily="34" charset="0"/>
                <a:cs typeface="Arial" pitchFamily="34" charset="0"/>
              </a:rPr>
              <a:t>Ястреб</a:t>
            </a:r>
            <a:r>
              <a:rPr lang="ru-RU" sz="3600" b="0" dirty="0" smtClean="0">
                <a:latin typeface="Arial" pitchFamily="34" charset="0"/>
                <a:cs typeface="Arial" pitchFamily="34" charset="0"/>
              </a:rPr>
              <a:t> и 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серая неясыть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4" name="Picture 2" descr="C:\Users\Анастасия\Desktop\Серая неясыть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4293096"/>
            <a:ext cx="2160240" cy="2280328"/>
          </a:xfrm>
          <a:prstGeom prst="rect">
            <a:avLst/>
          </a:prstGeom>
          <a:noFill/>
        </p:spPr>
      </p:pic>
      <p:pic>
        <p:nvPicPr>
          <p:cNvPr id="8195" name="Picture 3" descr="C:\Users\Анастасия\Desktop\Ястреб 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1412776"/>
            <a:ext cx="2586093" cy="2448272"/>
          </a:xfrm>
          <a:prstGeom prst="rect">
            <a:avLst/>
          </a:prstGeom>
          <a:noFill/>
        </p:spPr>
      </p:pic>
      <p:pic>
        <p:nvPicPr>
          <p:cNvPr id="8196" name="Picture 4" descr="C:\Users\Анастасия\Desktop\Ястреб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832" y="2852936"/>
            <a:ext cx="2484374" cy="2229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128</TotalTime>
  <Words>160</Words>
  <Application>Microsoft Office PowerPoint</Application>
  <PresentationFormat>Экран (4:3)</PresentationFormat>
  <Paragraphs>13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Открытая</vt:lpstr>
      <vt:lpstr>Презентация на тему: «Хищные птицы Владимирской области их польза и вред»</vt:lpstr>
      <vt:lpstr>Владимирская область</vt:lpstr>
      <vt:lpstr>Большой подорлик. Внесен в Красную книгу России. Размах крыльев до 180 сантиметров, прямо срезанный хвост. Гнездится на деревьях. Основная пища грызуны и лягушки.</vt:lpstr>
      <vt:lpstr>Скопа. Белая окраска низа тела, светлая шапочка на голове. Крылья у скопы длинные, хвост короткий, закругленный на конце. Основная пища рыба.</vt:lpstr>
      <vt:lpstr>Дербник очень подвижный и быстрый в полете. Гнездится в старых гнездах ворон.</vt:lpstr>
      <vt:lpstr>Пустельга имеет длинный хвост, спина и основания крыльев окрашены в рыжеватый цвет.</vt:lpstr>
      <vt:lpstr>Канюк ширококрылый, короткохвостый, однотонно темно-коричневый сверху, более светлый и запестренный снизу. Наилучшие условия гнездования он находит в лесах.</vt:lpstr>
      <vt:lpstr>Осоед -  хищник, длинные хвост и шея . Добыча личинки пчел и ос.</vt:lpstr>
      <vt:lpstr>Ястреб и серая неясыть</vt:lpstr>
      <vt:lpstr>Польза и вред хищных птиц</vt:lpstr>
      <vt:lpstr>Польза и вред хищных птиц</vt:lpstr>
      <vt:lpstr>Спасибо за внимание!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 хищные птицы Владимирской области их польза и вред</dc:title>
  <dc:creator>Анастасия</dc:creator>
  <cp:lastModifiedBy>Володина Т.О.</cp:lastModifiedBy>
  <cp:revision>15</cp:revision>
  <dcterms:created xsi:type="dcterms:W3CDTF">2014-09-28T16:38:44Z</dcterms:created>
  <dcterms:modified xsi:type="dcterms:W3CDTF">2015-01-29T05:21:48Z</dcterms:modified>
</cp:coreProperties>
</file>