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6" r:id="rId2"/>
    <p:sldId id="257" r:id="rId3"/>
    <p:sldId id="263" r:id="rId4"/>
    <p:sldId id="264" r:id="rId5"/>
    <p:sldId id="265" r:id="rId6"/>
    <p:sldId id="266" r:id="rId7"/>
    <p:sldId id="259" r:id="rId8"/>
    <p:sldId id="267" r:id="rId9"/>
    <p:sldId id="268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E46F5DC-9788-469F-8894-926B768797E7}" type="doc">
      <dgm:prSet loTypeId="urn:microsoft.com/office/officeart/2005/8/layout/chevron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367D6BEC-0BF3-4A30-AAD2-E983605A6DEF}">
      <dgm:prSet phldrT="[Текст]"/>
      <dgm:spPr/>
      <dgm:t>
        <a:bodyPr/>
        <a:lstStyle/>
        <a:p>
          <a:r>
            <a:rPr lang="ru-RU" dirty="0" smtClean="0"/>
            <a:t>ИЛЬЯ</a:t>
          </a:r>
          <a:endParaRPr lang="ru-RU" dirty="0"/>
        </a:p>
      </dgm:t>
    </dgm:pt>
    <dgm:pt modelId="{E1485204-AB0E-4159-8BC1-8D76817E93BF}" type="parTrans" cxnId="{A37DB3A6-0F1A-4DEF-B3FA-7489A285DA1D}">
      <dgm:prSet/>
      <dgm:spPr/>
      <dgm:t>
        <a:bodyPr/>
        <a:lstStyle/>
        <a:p>
          <a:endParaRPr lang="ru-RU"/>
        </a:p>
      </dgm:t>
    </dgm:pt>
    <dgm:pt modelId="{3CAE0AAE-C184-46AD-BF1B-E1D26F6E0217}" type="sibTrans" cxnId="{A37DB3A6-0F1A-4DEF-B3FA-7489A285DA1D}">
      <dgm:prSet/>
      <dgm:spPr/>
      <dgm:t>
        <a:bodyPr/>
        <a:lstStyle/>
        <a:p>
          <a:endParaRPr lang="ru-RU"/>
        </a:p>
      </dgm:t>
    </dgm:pt>
    <dgm:pt modelId="{8520226F-1A1C-493A-8BA6-04615FFCF9ED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Илья – русская форма древнееврейского имени Илия, означающего </a:t>
          </a:r>
          <a:r>
            <a:rPr lang="ru-RU" sz="2400" dirty="0" err="1" smtClean="0">
              <a:latin typeface="Comic Sans MS" pitchFamily="66" charset="0"/>
            </a:rPr>
            <a:t>Яхве</a:t>
          </a:r>
          <a:r>
            <a:rPr lang="ru-RU" sz="2400" dirty="0" smtClean="0">
              <a:latin typeface="Comic Sans MS" pitchFamily="66" charset="0"/>
            </a:rPr>
            <a:t> – мой Бог, сила Божья, крепость Господня, верующий.</a:t>
          </a:r>
          <a:endParaRPr lang="ru-RU" sz="2400" dirty="0">
            <a:latin typeface="Comic Sans MS" pitchFamily="66" charset="0"/>
          </a:endParaRPr>
        </a:p>
      </dgm:t>
    </dgm:pt>
    <dgm:pt modelId="{10E303C1-497B-4745-9EAF-31ED8C31DC4C}" type="parTrans" cxnId="{D7E077DD-FE42-4EBD-A1D8-7D2081FF00E6}">
      <dgm:prSet/>
      <dgm:spPr/>
      <dgm:t>
        <a:bodyPr/>
        <a:lstStyle/>
        <a:p>
          <a:endParaRPr lang="ru-RU"/>
        </a:p>
      </dgm:t>
    </dgm:pt>
    <dgm:pt modelId="{3B74CDCF-3F2A-4925-9AE8-8CD1BBD3299C}" type="sibTrans" cxnId="{D7E077DD-FE42-4EBD-A1D8-7D2081FF00E6}">
      <dgm:prSet/>
      <dgm:spPr/>
      <dgm:t>
        <a:bodyPr/>
        <a:lstStyle/>
        <a:p>
          <a:endParaRPr lang="ru-RU"/>
        </a:p>
      </dgm:t>
    </dgm:pt>
    <dgm:pt modelId="{3B63AA84-C3A5-4B4A-B6A9-558BB6E457A0}">
      <dgm:prSet phldrT="[Текст]"/>
      <dgm:spPr/>
      <dgm:t>
        <a:bodyPr/>
        <a:lstStyle/>
        <a:p>
          <a:r>
            <a:rPr lang="ru-RU" dirty="0" smtClean="0"/>
            <a:t>ИЛЬЯ</a:t>
          </a:r>
          <a:endParaRPr lang="ru-RU" dirty="0"/>
        </a:p>
      </dgm:t>
    </dgm:pt>
    <dgm:pt modelId="{70ECDD1A-2EF1-45A4-96F4-E07201EBA9AA}" type="parTrans" cxnId="{F3495769-929F-4907-BD8C-FB8118CE198C}">
      <dgm:prSet/>
      <dgm:spPr/>
      <dgm:t>
        <a:bodyPr/>
        <a:lstStyle/>
        <a:p>
          <a:endParaRPr lang="ru-RU"/>
        </a:p>
      </dgm:t>
    </dgm:pt>
    <dgm:pt modelId="{E17CA44A-7F8C-474C-A47A-526D41436C81}" type="sibTrans" cxnId="{F3495769-929F-4907-BD8C-FB8118CE198C}">
      <dgm:prSet/>
      <dgm:spPr/>
      <dgm:t>
        <a:bodyPr/>
        <a:lstStyle/>
        <a:p>
          <a:endParaRPr lang="ru-RU"/>
        </a:p>
      </dgm:t>
    </dgm:pt>
    <dgm:pt modelId="{4BC168AD-A16D-4BF6-9CF3-457F3494F234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Красивое, надёжное и хорошее имя.</a:t>
          </a:r>
          <a:endParaRPr lang="ru-RU" sz="2400" dirty="0">
            <a:latin typeface="Comic Sans MS" pitchFamily="66" charset="0"/>
          </a:endParaRPr>
        </a:p>
      </dgm:t>
    </dgm:pt>
    <dgm:pt modelId="{987B2CE0-9A48-41E7-960A-6A8B8FE5B6A5}" type="parTrans" cxnId="{AF9E6C33-4043-48E7-B845-39BB6F76CECA}">
      <dgm:prSet/>
      <dgm:spPr/>
      <dgm:t>
        <a:bodyPr/>
        <a:lstStyle/>
        <a:p>
          <a:endParaRPr lang="ru-RU"/>
        </a:p>
      </dgm:t>
    </dgm:pt>
    <dgm:pt modelId="{9B728148-EE47-498B-8CC5-8AA6F7882897}" type="sibTrans" cxnId="{AF9E6C33-4043-48E7-B845-39BB6F76CECA}">
      <dgm:prSet/>
      <dgm:spPr/>
      <dgm:t>
        <a:bodyPr/>
        <a:lstStyle/>
        <a:p>
          <a:endParaRPr lang="ru-RU"/>
        </a:p>
      </dgm:t>
    </dgm:pt>
    <dgm:pt modelId="{61F0A778-1F7F-4D6D-94F1-29D095EC1986}">
      <dgm:prSet phldrT="[Текст]"/>
      <dgm:spPr/>
      <dgm:t>
        <a:bodyPr/>
        <a:lstStyle/>
        <a:p>
          <a:r>
            <a:rPr lang="ru-RU" dirty="0" smtClean="0"/>
            <a:t>ИЛЬЯ</a:t>
          </a:r>
          <a:endParaRPr lang="ru-RU" dirty="0"/>
        </a:p>
      </dgm:t>
    </dgm:pt>
    <dgm:pt modelId="{9FC92109-AD36-423A-A9D9-665FBBC9AB2A}" type="parTrans" cxnId="{A874C754-17D3-4650-8700-9BE18C01DBC9}">
      <dgm:prSet/>
      <dgm:spPr/>
      <dgm:t>
        <a:bodyPr/>
        <a:lstStyle/>
        <a:p>
          <a:endParaRPr lang="ru-RU"/>
        </a:p>
      </dgm:t>
    </dgm:pt>
    <dgm:pt modelId="{DEC3FF32-875C-47A8-B196-A7477551048A}" type="sibTrans" cxnId="{A874C754-17D3-4650-8700-9BE18C01DBC9}">
      <dgm:prSet/>
      <dgm:spPr/>
      <dgm:t>
        <a:bodyPr/>
        <a:lstStyle/>
        <a:p>
          <a:endParaRPr lang="ru-RU"/>
        </a:p>
      </dgm:t>
    </dgm:pt>
    <dgm:pt modelId="{0AD543B5-D683-48E8-A84D-6F9CB8F3BC3C}">
      <dgm:prSet phldrT="[Текст]" custT="1"/>
      <dgm:spPr/>
      <dgm:t>
        <a:bodyPr/>
        <a:lstStyle/>
        <a:p>
          <a:r>
            <a:rPr lang="ru-RU" sz="2400" dirty="0" smtClean="0">
              <a:latin typeface="Comic Sans MS" pitchFamily="66" charset="0"/>
            </a:rPr>
            <a:t>Его носитель – человек мягкий</a:t>
          </a:r>
          <a:endParaRPr lang="ru-RU" sz="2400" dirty="0">
            <a:latin typeface="Comic Sans MS" pitchFamily="66" charset="0"/>
          </a:endParaRPr>
        </a:p>
      </dgm:t>
    </dgm:pt>
    <dgm:pt modelId="{4F1C3D63-3AC9-4A4C-9D16-3BF825A4DCCA}" type="parTrans" cxnId="{627332DD-5757-48E9-B9B7-B1702CB0AE4A}">
      <dgm:prSet/>
      <dgm:spPr/>
      <dgm:t>
        <a:bodyPr/>
        <a:lstStyle/>
        <a:p>
          <a:endParaRPr lang="ru-RU"/>
        </a:p>
      </dgm:t>
    </dgm:pt>
    <dgm:pt modelId="{8C14D289-87C1-421F-92D7-E8C969014258}" type="sibTrans" cxnId="{627332DD-5757-48E9-B9B7-B1702CB0AE4A}">
      <dgm:prSet/>
      <dgm:spPr/>
      <dgm:t>
        <a:bodyPr/>
        <a:lstStyle/>
        <a:p>
          <a:endParaRPr lang="ru-RU"/>
        </a:p>
      </dgm:t>
    </dgm:pt>
    <dgm:pt modelId="{7ABC982B-C430-493E-B8BA-0EBE1D32CFE5}" type="pres">
      <dgm:prSet presAssocID="{1E46F5DC-9788-469F-8894-926B768797E7}" presName="linearFlow" presStyleCnt="0">
        <dgm:presLayoutVars>
          <dgm:dir/>
          <dgm:animLvl val="lvl"/>
          <dgm:resizeHandles val="exact"/>
        </dgm:presLayoutVars>
      </dgm:prSet>
      <dgm:spPr/>
    </dgm:pt>
    <dgm:pt modelId="{1D6E58F6-EF5C-4ADB-9BD0-FF592146DD2B}" type="pres">
      <dgm:prSet presAssocID="{367D6BEC-0BF3-4A30-AAD2-E983605A6DEF}" presName="composite" presStyleCnt="0"/>
      <dgm:spPr/>
    </dgm:pt>
    <dgm:pt modelId="{FE8A507A-F001-4601-B85A-0D37DD3670A6}" type="pres">
      <dgm:prSet presAssocID="{367D6BEC-0BF3-4A30-AAD2-E983605A6DEF}" presName="parentText" presStyleLbl="alignNode1" presStyleIdx="0" presStyleCnt="3">
        <dgm:presLayoutVars>
          <dgm:chMax val="1"/>
          <dgm:bulletEnabled val="1"/>
        </dgm:presLayoutVars>
      </dgm:prSet>
      <dgm:spPr/>
    </dgm:pt>
    <dgm:pt modelId="{8CD57848-725D-4E22-A770-24A06AC0C819}" type="pres">
      <dgm:prSet presAssocID="{367D6BEC-0BF3-4A30-AAD2-E983605A6DEF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58D545-2204-4378-965F-06C44B4FF7F8}" type="pres">
      <dgm:prSet presAssocID="{3CAE0AAE-C184-46AD-BF1B-E1D26F6E0217}" presName="sp" presStyleCnt="0"/>
      <dgm:spPr/>
    </dgm:pt>
    <dgm:pt modelId="{7A521288-5AE9-4571-9A49-BB472A6BFFAA}" type="pres">
      <dgm:prSet presAssocID="{3B63AA84-C3A5-4B4A-B6A9-558BB6E457A0}" presName="composite" presStyleCnt="0"/>
      <dgm:spPr/>
    </dgm:pt>
    <dgm:pt modelId="{49D8656E-CB7C-49A4-96B5-31399A5A6D7D}" type="pres">
      <dgm:prSet presAssocID="{3B63AA84-C3A5-4B4A-B6A9-558BB6E457A0}" presName="parentText" presStyleLbl="alignNode1" presStyleIdx="1" presStyleCnt="3">
        <dgm:presLayoutVars>
          <dgm:chMax val="1"/>
          <dgm:bulletEnabled val="1"/>
        </dgm:presLayoutVars>
      </dgm:prSet>
      <dgm:spPr/>
    </dgm:pt>
    <dgm:pt modelId="{A0CDB1E4-53E9-4737-B0E5-20B2E2674E09}" type="pres">
      <dgm:prSet presAssocID="{3B63AA84-C3A5-4B4A-B6A9-558BB6E457A0}" presName="descendantText" presStyleLbl="alignAcc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399DF2-6F4B-4021-87DB-45DD886C6916}" type="pres">
      <dgm:prSet presAssocID="{E17CA44A-7F8C-474C-A47A-526D41436C81}" presName="sp" presStyleCnt="0"/>
      <dgm:spPr/>
    </dgm:pt>
    <dgm:pt modelId="{F9223DD0-2F41-41A7-99E5-21813F3B3E64}" type="pres">
      <dgm:prSet presAssocID="{61F0A778-1F7F-4D6D-94F1-29D095EC1986}" presName="composite" presStyleCnt="0"/>
      <dgm:spPr/>
    </dgm:pt>
    <dgm:pt modelId="{7CA87145-73BA-497E-8608-D72B0E7536D6}" type="pres">
      <dgm:prSet presAssocID="{61F0A778-1F7F-4D6D-94F1-29D095EC1986}" presName="parentText" presStyleLbl="alignNode1" presStyleIdx="2" presStyleCnt="3">
        <dgm:presLayoutVars>
          <dgm:chMax val="1"/>
          <dgm:bulletEnabled val="1"/>
        </dgm:presLayoutVars>
      </dgm:prSet>
      <dgm:spPr/>
    </dgm:pt>
    <dgm:pt modelId="{D272E463-DD81-4688-BCA2-4FDA955515B7}" type="pres">
      <dgm:prSet presAssocID="{61F0A778-1F7F-4D6D-94F1-29D095EC1986}" presName="descendantText" presStyleLbl="alignAcc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3781778-AA8A-4C65-AC45-A86ACC46D2BE}" type="presOf" srcId="{1E46F5DC-9788-469F-8894-926B768797E7}" destId="{7ABC982B-C430-493E-B8BA-0EBE1D32CFE5}" srcOrd="0" destOrd="0" presId="urn:microsoft.com/office/officeart/2005/8/layout/chevron2"/>
    <dgm:cxn modelId="{A37DB3A6-0F1A-4DEF-B3FA-7489A285DA1D}" srcId="{1E46F5DC-9788-469F-8894-926B768797E7}" destId="{367D6BEC-0BF3-4A30-AAD2-E983605A6DEF}" srcOrd="0" destOrd="0" parTransId="{E1485204-AB0E-4159-8BC1-8D76817E93BF}" sibTransId="{3CAE0AAE-C184-46AD-BF1B-E1D26F6E0217}"/>
    <dgm:cxn modelId="{AF9E6C33-4043-48E7-B845-39BB6F76CECA}" srcId="{3B63AA84-C3A5-4B4A-B6A9-558BB6E457A0}" destId="{4BC168AD-A16D-4BF6-9CF3-457F3494F234}" srcOrd="0" destOrd="0" parTransId="{987B2CE0-9A48-41E7-960A-6A8B8FE5B6A5}" sibTransId="{9B728148-EE47-498B-8CC5-8AA6F7882897}"/>
    <dgm:cxn modelId="{F3495769-929F-4907-BD8C-FB8118CE198C}" srcId="{1E46F5DC-9788-469F-8894-926B768797E7}" destId="{3B63AA84-C3A5-4B4A-B6A9-558BB6E457A0}" srcOrd="1" destOrd="0" parTransId="{70ECDD1A-2EF1-45A4-96F4-E07201EBA9AA}" sibTransId="{E17CA44A-7F8C-474C-A47A-526D41436C81}"/>
    <dgm:cxn modelId="{A874C754-17D3-4650-8700-9BE18C01DBC9}" srcId="{1E46F5DC-9788-469F-8894-926B768797E7}" destId="{61F0A778-1F7F-4D6D-94F1-29D095EC1986}" srcOrd="2" destOrd="0" parTransId="{9FC92109-AD36-423A-A9D9-665FBBC9AB2A}" sibTransId="{DEC3FF32-875C-47A8-B196-A7477551048A}"/>
    <dgm:cxn modelId="{D7E077DD-FE42-4EBD-A1D8-7D2081FF00E6}" srcId="{367D6BEC-0BF3-4A30-AAD2-E983605A6DEF}" destId="{8520226F-1A1C-493A-8BA6-04615FFCF9ED}" srcOrd="0" destOrd="0" parTransId="{10E303C1-497B-4745-9EAF-31ED8C31DC4C}" sibTransId="{3B74CDCF-3F2A-4925-9AE8-8CD1BBD3299C}"/>
    <dgm:cxn modelId="{3B7F7C31-8470-4BA3-BA52-F541D15D5B5B}" type="presOf" srcId="{3B63AA84-C3A5-4B4A-B6A9-558BB6E457A0}" destId="{49D8656E-CB7C-49A4-96B5-31399A5A6D7D}" srcOrd="0" destOrd="0" presId="urn:microsoft.com/office/officeart/2005/8/layout/chevron2"/>
    <dgm:cxn modelId="{72A6EF01-2712-46C0-85AF-6A60C09536DE}" type="presOf" srcId="{0AD543B5-D683-48E8-A84D-6F9CB8F3BC3C}" destId="{D272E463-DD81-4688-BCA2-4FDA955515B7}" srcOrd="0" destOrd="0" presId="urn:microsoft.com/office/officeart/2005/8/layout/chevron2"/>
    <dgm:cxn modelId="{1125E2C9-547C-4935-AA67-836D9B0A3CC3}" type="presOf" srcId="{8520226F-1A1C-493A-8BA6-04615FFCF9ED}" destId="{8CD57848-725D-4E22-A770-24A06AC0C819}" srcOrd="0" destOrd="0" presId="urn:microsoft.com/office/officeart/2005/8/layout/chevron2"/>
    <dgm:cxn modelId="{A7027726-81FB-40B9-AE27-B3A081FC0BCA}" type="presOf" srcId="{367D6BEC-0BF3-4A30-AAD2-E983605A6DEF}" destId="{FE8A507A-F001-4601-B85A-0D37DD3670A6}" srcOrd="0" destOrd="0" presId="urn:microsoft.com/office/officeart/2005/8/layout/chevron2"/>
    <dgm:cxn modelId="{627332DD-5757-48E9-B9B7-B1702CB0AE4A}" srcId="{61F0A778-1F7F-4D6D-94F1-29D095EC1986}" destId="{0AD543B5-D683-48E8-A84D-6F9CB8F3BC3C}" srcOrd="0" destOrd="0" parTransId="{4F1C3D63-3AC9-4A4C-9D16-3BF825A4DCCA}" sibTransId="{8C14D289-87C1-421F-92D7-E8C969014258}"/>
    <dgm:cxn modelId="{83620F85-CA31-4CC9-980E-AAA5A239C7A7}" type="presOf" srcId="{61F0A778-1F7F-4D6D-94F1-29D095EC1986}" destId="{7CA87145-73BA-497E-8608-D72B0E7536D6}" srcOrd="0" destOrd="0" presId="urn:microsoft.com/office/officeart/2005/8/layout/chevron2"/>
    <dgm:cxn modelId="{FA600E5B-9001-4DC6-94DD-9F9C2859A8C7}" type="presOf" srcId="{4BC168AD-A16D-4BF6-9CF3-457F3494F234}" destId="{A0CDB1E4-53E9-4737-B0E5-20B2E2674E09}" srcOrd="0" destOrd="0" presId="urn:microsoft.com/office/officeart/2005/8/layout/chevron2"/>
    <dgm:cxn modelId="{D9A2CE15-129A-4240-8902-5A05120B646A}" type="presParOf" srcId="{7ABC982B-C430-493E-B8BA-0EBE1D32CFE5}" destId="{1D6E58F6-EF5C-4ADB-9BD0-FF592146DD2B}" srcOrd="0" destOrd="0" presId="urn:microsoft.com/office/officeart/2005/8/layout/chevron2"/>
    <dgm:cxn modelId="{38B4F87F-28E3-408B-AD1B-65D04A33F204}" type="presParOf" srcId="{1D6E58F6-EF5C-4ADB-9BD0-FF592146DD2B}" destId="{FE8A507A-F001-4601-B85A-0D37DD3670A6}" srcOrd="0" destOrd="0" presId="urn:microsoft.com/office/officeart/2005/8/layout/chevron2"/>
    <dgm:cxn modelId="{5F84E5E3-46EF-4AC0-9533-BFE66239262C}" type="presParOf" srcId="{1D6E58F6-EF5C-4ADB-9BD0-FF592146DD2B}" destId="{8CD57848-725D-4E22-A770-24A06AC0C819}" srcOrd="1" destOrd="0" presId="urn:microsoft.com/office/officeart/2005/8/layout/chevron2"/>
    <dgm:cxn modelId="{B1B3178A-A65D-4D7F-8355-4017754E5A7E}" type="presParOf" srcId="{7ABC982B-C430-493E-B8BA-0EBE1D32CFE5}" destId="{BF58D545-2204-4378-965F-06C44B4FF7F8}" srcOrd="1" destOrd="0" presId="urn:microsoft.com/office/officeart/2005/8/layout/chevron2"/>
    <dgm:cxn modelId="{22D52A66-31D3-4C99-9122-C8C3CAABF9FE}" type="presParOf" srcId="{7ABC982B-C430-493E-B8BA-0EBE1D32CFE5}" destId="{7A521288-5AE9-4571-9A49-BB472A6BFFAA}" srcOrd="2" destOrd="0" presId="urn:microsoft.com/office/officeart/2005/8/layout/chevron2"/>
    <dgm:cxn modelId="{EFA466C7-28F3-479D-9256-E0D25DCFADF7}" type="presParOf" srcId="{7A521288-5AE9-4571-9A49-BB472A6BFFAA}" destId="{49D8656E-CB7C-49A4-96B5-31399A5A6D7D}" srcOrd="0" destOrd="0" presId="urn:microsoft.com/office/officeart/2005/8/layout/chevron2"/>
    <dgm:cxn modelId="{010E45DB-9E5E-49DC-9960-32BCEBA5E391}" type="presParOf" srcId="{7A521288-5AE9-4571-9A49-BB472A6BFFAA}" destId="{A0CDB1E4-53E9-4737-B0E5-20B2E2674E09}" srcOrd="1" destOrd="0" presId="urn:microsoft.com/office/officeart/2005/8/layout/chevron2"/>
    <dgm:cxn modelId="{7D30490A-19CE-4592-AA4E-B45D572E92B2}" type="presParOf" srcId="{7ABC982B-C430-493E-B8BA-0EBE1D32CFE5}" destId="{69399DF2-6F4B-4021-87DB-45DD886C6916}" srcOrd="3" destOrd="0" presId="urn:microsoft.com/office/officeart/2005/8/layout/chevron2"/>
    <dgm:cxn modelId="{FC560E40-407D-494F-9FB3-718C484B928C}" type="presParOf" srcId="{7ABC982B-C430-493E-B8BA-0EBE1D32CFE5}" destId="{F9223DD0-2F41-41A7-99E5-21813F3B3E64}" srcOrd="4" destOrd="0" presId="urn:microsoft.com/office/officeart/2005/8/layout/chevron2"/>
    <dgm:cxn modelId="{8139D2A9-43F7-4CE2-9502-0FA245E8E8B3}" type="presParOf" srcId="{F9223DD0-2F41-41A7-99E5-21813F3B3E64}" destId="{7CA87145-73BA-497E-8608-D72B0E7536D6}" srcOrd="0" destOrd="0" presId="urn:microsoft.com/office/officeart/2005/8/layout/chevron2"/>
    <dgm:cxn modelId="{12F8C4C9-49D1-49E6-8962-F072E65271A1}" type="presParOf" srcId="{F9223DD0-2F41-41A7-99E5-21813F3B3E64}" destId="{D272E463-DD81-4688-BCA2-4FDA955515B7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76C199-782E-42F7-BC44-0CF432FDEB4A}" type="doc">
      <dgm:prSet loTypeId="urn:microsoft.com/office/officeart/2005/8/layout/pyramid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C39CE69-5434-4BF7-A4CB-B1102F66431A}">
      <dgm:prSet phldrT="[Текст]"/>
      <dgm:spPr/>
      <dgm:t>
        <a:bodyPr/>
        <a:lstStyle/>
        <a:p>
          <a:r>
            <a:rPr lang="ru-RU" dirty="0" smtClean="0">
              <a:latin typeface="Comic Sans MS" pitchFamily="66" charset="0"/>
            </a:rPr>
            <a:t>Строительство дачи</a:t>
          </a:r>
          <a:endParaRPr lang="ru-RU" dirty="0">
            <a:latin typeface="Comic Sans MS" pitchFamily="66" charset="0"/>
          </a:endParaRPr>
        </a:p>
      </dgm:t>
    </dgm:pt>
    <dgm:pt modelId="{6E52F1B7-A934-4B53-861C-905792232510}" type="parTrans" cxnId="{AEC69518-A949-43CC-8A2F-2EF696E80A0E}">
      <dgm:prSet/>
      <dgm:spPr/>
      <dgm:t>
        <a:bodyPr/>
        <a:lstStyle/>
        <a:p>
          <a:endParaRPr lang="ru-RU"/>
        </a:p>
      </dgm:t>
    </dgm:pt>
    <dgm:pt modelId="{306A2FEE-4CF6-4009-B65F-F905DD95D30C}" type="sibTrans" cxnId="{AEC69518-A949-43CC-8A2F-2EF696E80A0E}">
      <dgm:prSet/>
      <dgm:spPr/>
      <dgm:t>
        <a:bodyPr/>
        <a:lstStyle/>
        <a:p>
          <a:endParaRPr lang="ru-RU"/>
        </a:p>
      </dgm:t>
    </dgm:pt>
    <dgm:pt modelId="{F4497D64-93D3-4A59-9126-FC50FEE68EE2}">
      <dgm:prSet phldrT="[Текст]"/>
      <dgm:spPr/>
      <dgm:t>
        <a:bodyPr/>
        <a:lstStyle/>
        <a:p>
          <a:r>
            <a:rPr lang="ru-RU" dirty="0" smtClean="0">
              <a:latin typeface="Comic Sans MS" pitchFamily="66" charset="0"/>
            </a:rPr>
            <a:t>Разведение огорода</a:t>
          </a:r>
          <a:endParaRPr lang="ru-RU" dirty="0">
            <a:latin typeface="Comic Sans MS" pitchFamily="66" charset="0"/>
          </a:endParaRPr>
        </a:p>
      </dgm:t>
    </dgm:pt>
    <dgm:pt modelId="{42963E98-FD7A-4C77-9671-9AA53D4CD020}" type="parTrans" cxnId="{FDCAD8DA-5FD6-43D8-A61C-12F82F8D75D3}">
      <dgm:prSet/>
      <dgm:spPr/>
      <dgm:t>
        <a:bodyPr/>
        <a:lstStyle/>
        <a:p>
          <a:endParaRPr lang="ru-RU"/>
        </a:p>
      </dgm:t>
    </dgm:pt>
    <dgm:pt modelId="{DF517DAB-4304-49E3-8E08-71E7A401045F}" type="sibTrans" cxnId="{FDCAD8DA-5FD6-43D8-A61C-12F82F8D75D3}">
      <dgm:prSet/>
      <dgm:spPr/>
      <dgm:t>
        <a:bodyPr/>
        <a:lstStyle/>
        <a:p>
          <a:endParaRPr lang="ru-RU"/>
        </a:p>
      </dgm:t>
    </dgm:pt>
    <dgm:pt modelId="{4543BBF5-F243-4389-A896-FCC6E23D1EE8}">
      <dgm:prSet phldrT="[Текст]"/>
      <dgm:spPr/>
      <dgm:t>
        <a:bodyPr/>
        <a:lstStyle/>
        <a:p>
          <a:r>
            <a:rPr lang="ru-RU" dirty="0" smtClean="0">
              <a:latin typeface="Comic Sans MS" pitchFamily="66" charset="0"/>
            </a:rPr>
            <a:t>Ремонт машины</a:t>
          </a:r>
          <a:endParaRPr lang="ru-RU" dirty="0">
            <a:latin typeface="Comic Sans MS" pitchFamily="66" charset="0"/>
          </a:endParaRPr>
        </a:p>
      </dgm:t>
    </dgm:pt>
    <dgm:pt modelId="{5116585D-AAEF-4F4A-B8EF-C0816023CAB4}" type="parTrans" cxnId="{08636ADC-797A-429C-A4BB-CEA6EB48F276}">
      <dgm:prSet/>
      <dgm:spPr/>
      <dgm:t>
        <a:bodyPr/>
        <a:lstStyle/>
        <a:p>
          <a:endParaRPr lang="ru-RU"/>
        </a:p>
      </dgm:t>
    </dgm:pt>
    <dgm:pt modelId="{D3FA2597-4CD6-4B73-BFB6-EE5B7CB050AE}" type="sibTrans" cxnId="{08636ADC-797A-429C-A4BB-CEA6EB48F276}">
      <dgm:prSet/>
      <dgm:spPr/>
      <dgm:t>
        <a:bodyPr/>
        <a:lstStyle/>
        <a:p>
          <a:endParaRPr lang="ru-RU"/>
        </a:p>
      </dgm:t>
    </dgm:pt>
    <dgm:pt modelId="{A53C4B3A-77E9-4518-93FC-A724A0BDF49C}">
      <dgm:prSet phldrT="[Текст]"/>
      <dgm:spPr/>
      <dgm:t>
        <a:bodyPr/>
        <a:lstStyle/>
        <a:p>
          <a:r>
            <a:rPr lang="ru-RU" dirty="0" smtClean="0">
              <a:latin typeface="Comic Sans MS" pitchFamily="66" charset="0"/>
            </a:rPr>
            <a:t>Любит путешествовать</a:t>
          </a:r>
          <a:endParaRPr lang="ru-RU" dirty="0">
            <a:latin typeface="Comic Sans MS" pitchFamily="66" charset="0"/>
          </a:endParaRPr>
        </a:p>
      </dgm:t>
    </dgm:pt>
    <dgm:pt modelId="{E9A21612-4DA6-442C-96B8-99BBB1A43D9D}" type="parTrans" cxnId="{7638A77D-7BFA-4E6B-972F-68D51F448BAD}">
      <dgm:prSet/>
      <dgm:spPr/>
      <dgm:t>
        <a:bodyPr/>
        <a:lstStyle/>
        <a:p>
          <a:endParaRPr lang="ru-RU"/>
        </a:p>
      </dgm:t>
    </dgm:pt>
    <dgm:pt modelId="{589CA640-7E28-490A-9F61-0FFD3D1A2B6B}" type="sibTrans" cxnId="{7638A77D-7BFA-4E6B-972F-68D51F448BAD}">
      <dgm:prSet/>
      <dgm:spPr/>
      <dgm:t>
        <a:bodyPr/>
        <a:lstStyle/>
        <a:p>
          <a:endParaRPr lang="ru-RU"/>
        </a:p>
      </dgm:t>
    </dgm:pt>
    <dgm:pt modelId="{966093A5-914E-4C54-8551-C9BDCAA24FE3}" type="pres">
      <dgm:prSet presAssocID="{EE76C199-782E-42F7-BC44-0CF432FDEB4A}" presName="compositeShape" presStyleCnt="0">
        <dgm:presLayoutVars>
          <dgm:dir/>
          <dgm:resizeHandles/>
        </dgm:presLayoutVars>
      </dgm:prSet>
      <dgm:spPr/>
    </dgm:pt>
    <dgm:pt modelId="{BAEABF2E-5D70-410D-ACC4-334A50E8C94F}" type="pres">
      <dgm:prSet presAssocID="{EE76C199-782E-42F7-BC44-0CF432FDEB4A}" presName="pyramid" presStyleLbl="node1" presStyleIdx="0" presStyleCnt="1"/>
      <dgm:spPr/>
    </dgm:pt>
    <dgm:pt modelId="{BAF0E04E-A28E-4D56-BF6C-C04AC96B156B}" type="pres">
      <dgm:prSet presAssocID="{EE76C199-782E-42F7-BC44-0CF432FDEB4A}" presName="theList" presStyleCnt="0"/>
      <dgm:spPr/>
    </dgm:pt>
    <dgm:pt modelId="{34D61F80-F2D8-438E-A841-9CB800AD0AA3}" type="pres">
      <dgm:prSet presAssocID="{0C39CE69-5434-4BF7-A4CB-B1102F66431A}" presName="aNode" presStyleLbl="fgAcc1" presStyleIdx="0" presStyleCnt="4">
        <dgm:presLayoutVars>
          <dgm:bulletEnabled val="1"/>
        </dgm:presLayoutVars>
      </dgm:prSet>
      <dgm:spPr/>
    </dgm:pt>
    <dgm:pt modelId="{D348C757-B7D2-4113-9BFB-887142506091}" type="pres">
      <dgm:prSet presAssocID="{0C39CE69-5434-4BF7-A4CB-B1102F66431A}" presName="aSpace" presStyleCnt="0"/>
      <dgm:spPr/>
    </dgm:pt>
    <dgm:pt modelId="{29B9034E-3763-4940-ABE2-B4E0A27BC704}" type="pres">
      <dgm:prSet presAssocID="{F4497D64-93D3-4A59-9126-FC50FEE68EE2}" presName="aNode" presStyleLbl="fgAcc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F2CF8D3-1601-49DB-9F1B-BD679E653E57}" type="pres">
      <dgm:prSet presAssocID="{F4497D64-93D3-4A59-9126-FC50FEE68EE2}" presName="aSpace" presStyleCnt="0"/>
      <dgm:spPr/>
    </dgm:pt>
    <dgm:pt modelId="{87B8F543-6850-4EDE-B11F-12A4429A7DDF}" type="pres">
      <dgm:prSet presAssocID="{4543BBF5-F243-4389-A896-FCC6E23D1EE8}" presName="aNode" presStyleLbl="fgAcc1" presStyleIdx="2" presStyleCnt="4">
        <dgm:presLayoutVars>
          <dgm:bulletEnabled val="1"/>
        </dgm:presLayoutVars>
      </dgm:prSet>
      <dgm:spPr/>
    </dgm:pt>
    <dgm:pt modelId="{A8621A04-CF01-463C-841C-71587D1A52B4}" type="pres">
      <dgm:prSet presAssocID="{4543BBF5-F243-4389-A896-FCC6E23D1EE8}" presName="aSpace" presStyleCnt="0"/>
      <dgm:spPr/>
    </dgm:pt>
    <dgm:pt modelId="{07597F21-FD4B-45A0-A532-839ED2989E3D}" type="pres">
      <dgm:prSet presAssocID="{A53C4B3A-77E9-4518-93FC-A724A0BDF49C}" presName="aNode" presStyleLbl="fgAcc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DC972E-A71F-4F15-AD27-B6717B4C2153}" type="pres">
      <dgm:prSet presAssocID="{A53C4B3A-77E9-4518-93FC-A724A0BDF49C}" presName="aSpace" presStyleCnt="0"/>
      <dgm:spPr/>
    </dgm:pt>
  </dgm:ptLst>
  <dgm:cxnLst>
    <dgm:cxn modelId="{CFC4BD00-1CEF-4D23-AE50-7EF39A3886BD}" type="presOf" srcId="{0C39CE69-5434-4BF7-A4CB-B1102F66431A}" destId="{34D61F80-F2D8-438E-A841-9CB800AD0AA3}" srcOrd="0" destOrd="0" presId="urn:microsoft.com/office/officeart/2005/8/layout/pyramid2"/>
    <dgm:cxn modelId="{08636ADC-797A-429C-A4BB-CEA6EB48F276}" srcId="{EE76C199-782E-42F7-BC44-0CF432FDEB4A}" destId="{4543BBF5-F243-4389-A896-FCC6E23D1EE8}" srcOrd="2" destOrd="0" parTransId="{5116585D-AAEF-4F4A-B8EF-C0816023CAB4}" sibTransId="{D3FA2597-4CD6-4B73-BFB6-EE5B7CB050AE}"/>
    <dgm:cxn modelId="{7638A77D-7BFA-4E6B-972F-68D51F448BAD}" srcId="{EE76C199-782E-42F7-BC44-0CF432FDEB4A}" destId="{A53C4B3A-77E9-4518-93FC-A724A0BDF49C}" srcOrd="3" destOrd="0" parTransId="{E9A21612-4DA6-442C-96B8-99BBB1A43D9D}" sibTransId="{589CA640-7E28-490A-9F61-0FFD3D1A2B6B}"/>
    <dgm:cxn modelId="{7F388A7E-2ACF-4B8C-BA0C-68AEE108580B}" type="presOf" srcId="{EE76C199-782E-42F7-BC44-0CF432FDEB4A}" destId="{966093A5-914E-4C54-8551-C9BDCAA24FE3}" srcOrd="0" destOrd="0" presId="urn:microsoft.com/office/officeart/2005/8/layout/pyramid2"/>
    <dgm:cxn modelId="{AEC69518-A949-43CC-8A2F-2EF696E80A0E}" srcId="{EE76C199-782E-42F7-BC44-0CF432FDEB4A}" destId="{0C39CE69-5434-4BF7-A4CB-B1102F66431A}" srcOrd="0" destOrd="0" parTransId="{6E52F1B7-A934-4B53-861C-905792232510}" sibTransId="{306A2FEE-4CF6-4009-B65F-F905DD95D30C}"/>
    <dgm:cxn modelId="{C658F653-C21E-4DA0-9497-147F0DAAAB16}" type="presOf" srcId="{F4497D64-93D3-4A59-9126-FC50FEE68EE2}" destId="{29B9034E-3763-4940-ABE2-B4E0A27BC704}" srcOrd="0" destOrd="0" presId="urn:microsoft.com/office/officeart/2005/8/layout/pyramid2"/>
    <dgm:cxn modelId="{20C96CCF-7D47-4F7E-BE4C-249AAC95FAFA}" type="presOf" srcId="{A53C4B3A-77E9-4518-93FC-A724A0BDF49C}" destId="{07597F21-FD4B-45A0-A532-839ED2989E3D}" srcOrd="0" destOrd="0" presId="urn:microsoft.com/office/officeart/2005/8/layout/pyramid2"/>
    <dgm:cxn modelId="{FDCAD8DA-5FD6-43D8-A61C-12F82F8D75D3}" srcId="{EE76C199-782E-42F7-BC44-0CF432FDEB4A}" destId="{F4497D64-93D3-4A59-9126-FC50FEE68EE2}" srcOrd="1" destOrd="0" parTransId="{42963E98-FD7A-4C77-9671-9AA53D4CD020}" sibTransId="{DF517DAB-4304-49E3-8E08-71E7A401045F}"/>
    <dgm:cxn modelId="{08CB6705-B230-4A3F-814F-FC76571AFD01}" type="presOf" srcId="{4543BBF5-F243-4389-A896-FCC6E23D1EE8}" destId="{87B8F543-6850-4EDE-B11F-12A4429A7DDF}" srcOrd="0" destOrd="0" presId="urn:microsoft.com/office/officeart/2005/8/layout/pyramid2"/>
    <dgm:cxn modelId="{63EABA71-2F67-4889-A312-05F5024F820A}" type="presParOf" srcId="{966093A5-914E-4C54-8551-C9BDCAA24FE3}" destId="{BAEABF2E-5D70-410D-ACC4-334A50E8C94F}" srcOrd="0" destOrd="0" presId="urn:microsoft.com/office/officeart/2005/8/layout/pyramid2"/>
    <dgm:cxn modelId="{94C7DD8E-27AF-4FB7-BFD1-0C1C4D3F258A}" type="presParOf" srcId="{966093A5-914E-4C54-8551-C9BDCAA24FE3}" destId="{BAF0E04E-A28E-4D56-BF6C-C04AC96B156B}" srcOrd="1" destOrd="0" presId="urn:microsoft.com/office/officeart/2005/8/layout/pyramid2"/>
    <dgm:cxn modelId="{182B9428-82AF-4275-88B9-BF280D3359A5}" type="presParOf" srcId="{BAF0E04E-A28E-4D56-BF6C-C04AC96B156B}" destId="{34D61F80-F2D8-438E-A841-9CB800AD0AA3}" srcOrd="0" destOrd="0" presId="urn:microsoft.com/office/officeart/2005/8/layout/pyramid2"/>
    <dgm:cxn modelId="{ECEFE4C8-E5CC-43B8-BDA5-949B2401B74A}" type="presParOf" srcId="{BAF0E04E-A28E-4D56-BF6C-C04AC96B156B}" destId="{D348C757-B7D2-4113-9BFB-887142506091}" srcOrd="1" destOrd="0" presId="urn:microsoft.com/office/officeart/2005/8/layout/pyramid2"/>
    <dgm:cxn modelId="{7DF8B3FF-54F7-4C17-A7DC-BBD846ABC33E}" type="presParOf" srcId="{BAF0E04E-A28E-4D56-BF6C-C04AC96B156B}" destId="{29B9034E-3763-4940-ABE2-B4E0A27BC704}" srcOrd="2" destOrd="0" presId="urn:microsoft.com/office/officeart/2005/8/layout/pyramid2"/>
    <dgm:cxn modelId="{F97CF243-ED50-4A9F-BFBB-826B42C2C1B9}" type="presParOf" srcId="{BAF0E04E-A28E-4D56-BF6C-C04AC96B156B}" destId="{9F2CF8D3-1601-49DB-9F1B-BD679E653E57}" srcOrd="3" destOrd="0" presId="urn:microsoft.com/office/officeart/2005/8/layout/pyramid2"/>
    <dgm:cxn modelId="{1C468928-9FBA-4281-A5FF-D3905D26B8F6}" type="presParOf" srcId="{BAF0E04E-A28E-4D56-BF6C-C04AC96B156B}" destId="{87B8F543-6850-4EDE-B11F-12A4429A7DDF}" srcOrd="4" destOrd="0" presId="urn:microsoft.com/office/officeart/2005/8/layout/pyramid2"/>
    <dgm:cxn modelId="{66EAECDF-D7B0-4A9B-9BAF-F55F0252444A}" type="presParOf" srcId="{BAF0E04E-A28E-4D56-BF6C-C04AC96B156B}" destId="{A8621A04-CF01-463C-841C-71587D1A52B4}" srcOrd="5" destOrd="0" presId="urn:microsoft.com/office/officeart/2005/8/layout/pyramid2"/>
    <dgm:cxn modelId="{D5EB8D84-7130-4E89-82A2-9BB540DEB1AE}" type="presParOf" srcId="{BAF0E04E-A28E-4D56-BF6C-C04AC96B156B}" destId="{07597F21-FD4B-45A0-A532-839ED2989E3D}" srcOrd="6" destOrd="0" presId="urn:microsoft.com/office/officeart/2005/8/layout/pyramid2"/>
    <dgm:cxn modelId="{D575038D-16E1-4798-9AAE-82DE2A724D0A}" type="presParOf" srcId="{BAF0E04E-A28E-4D56-BF6C-C04AC96B156B}" destId="{EDDC972E-A71F-4F15-AD27-B6717B4C2153}" srcOrd="7" destOrd="0" presId="urn:microsoft.com/office/officeart/2005/8/layout/pyramid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E8A507A-F001-4601-B85A-0D37DD3670A6}">
      <dsp:nvSpPr>
        <dsp:cNvPr id="0" name=""/>
        <dsp:cNvSpPr/>
      </dsp:nvSpPr>
      <dsp:spPr>
        <a:xfrm rot="5400000">
          <a:off x="-245395" y="24805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ИЛЬЯ</a:t>
          </a:r>
          <a:endParaRPr lang="ru-RU" sz="3200" kern="1200" dirty="0"/>
        </a:p>
      </dsp:txBody>
      <dsp:txXfrm rot="5400000">
        <a:off x="-245395" y="248052"/>
        <a:ext cx="1635968" cy="1145177"/>
      </dsp:txXfrm>
    </dsp:sp>
    <dsp:sp modelId="{8CD57848-725D-4E22-A770-24A06AC0C819}">
      <dsp:nvSpPr>
        <dsp:cNvPr id="0" name=""/>
        <dsp:cNvSpPr/>
      </dsp:nvSpPr>
      <dsp:spPr>
        <a:xfrm rot="5400000">
          <a:off x="4155699" y="-3007863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mic Sans MS" pitchFamily="66" charset="0"/>
            </a:rPr>
            <a:t>Илья – русская форма древнееврейского имени Илия, означающего </a:t>
          </a:r>
          <a:r>
            <a:rPr lang="ru-RU" sz="2400" kern="1200" dirty="0" err="1" smtClean="0">
              <a:latin typeface="Comic Sans MS" pitchFamily="66" charset="0"/>
            </a:rPr>
            <a:t>Яхве</a:t>
          </a:r>
          <a:r>
            <a:rPr lang="ru-RU" sz="2400" kern="1200" dirty="0" smtClean="0">
              <a:latin typeface="Comic Sans MS" pitchFamily="66" charset="0"/>
            </a:rPr>
            <a:t> – мой Бог, сила Божья, крепость Господня, верующий.</a:t>
          </a:r>
          <a:endParaRPr lang="ru-RU" sz="2400" kern="1200" dirty="0">
            <a:latin typeface="Comic Sans MS" pitchFamily="66" charset="0"/>
          </a:endParaRPr>
        </a:p>
      </dsp:txBody>
      <dsp:txXfrm rot="5400000">
        <a:off x="4155699" y="-3007863"/>
        <a:ext cx="1063379" cy="7084422"/>
      </dsp:txXfrm>
    </dsp:sp>
    <dsp:sp modelId="{49D8656E-CB7C-49A4-96B5-31399A5A6D7D}">
      <dsp:nvSpPr>
        <dsp:cNvPr id="0" name=""/>
        <dsp:cNvSpPr/>
      </dsp:nvSpPr>
      <dsp:spPr>
        <a:xfrm rot="5400000">
          <a:off x="-245395" y="169039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ИЛЬЯ</a:t>
          </a:r>
          <a:endParaRPr lang="ru-RU" sz="3200" kern="1200" dirty="0"/>
        </a:p>
      </dsp:txBody>
      <dsp:txXfrm rot="5400000">
        <a:off x="-245395" y="1690392"/>
        <a:ext cx="1635968" cy="1145177"/>
      </dsp:txXfrm>
    </dsp:sp>
    <dsp:sp modelId="{A0CDB1E4-53E9-4737-B0E5-20B2E2674E09}">
      <dsp:nvSpPr>
        <dsp:cNvPr id="0" name=""/>
        <dsp:cNvSpPr/>
      </dsp:nvSpPr>
      <dsp:spPr>
        <a:xfrm rot="5400000">
          <a:off x="4155699" y="-156552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mic Sans MS" pitchFamily="66" charset="0"/>
            </a:rPr>
            <a:t>Красивое, надёжное и хорошее имя.</a:t>
          </a:r>
          <a:endParaRPr lang="ru-RU" sz="2400" kern="1200" dirty="0">
            <a:latin typeface="Comic Sans MS" pitchFamily="66" charset="0"/>
          </a:endParaRPr>
        </a:p>
      </dsp:txBody>
      <dsp:txXfrm rot="5400000">
        <a:off x="4155699" y="-1565524"/>
        <a:ext cx="1063379" cy="7084422"/>
      </dsp:txXfrm>
    </dsp:sp>
    <dsp:sp modelId="{7CA87145-73BA-497E-8608-D72B0E7536D6}">
      <dsp:nvSpPr>
        <dsp:cNvPr id="0" name=""/>
        <dsp:cNvSpPr/>
      </dsp:nvSpPr>
      <dsp:spPr>
        <a:xfrm rot="5400000">
          <a:off x="-245395" y="3132732"/>
          <a:ext cx="1635968" cy="114517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ИЛЬЯ</a:t>
          </a:r>
          <a:endParaRPr lang="ru-RU" sz="3200" kern="1200" dirty="0"/>
        </a:p>
      </dsp:txBody>
      <dsp:txXfrm rot="5400000">
        <a:off x="-245395" y="3132732"/>
        <a:ext cx="1635968" cy="1145177"/>
      </dsp:txXfrm>
    </dsp:sp>
    <dsp:sp modelId="{D272E463-DD81-4688-BCA2-4FDA955515B7}">
      <dsp:nvSpPr>
        <dsp:cNvPr id="0" name=""/>
        <dsp:cNvSpPr/>
      </dsp:nvSpPr>
      <dsp:spPr>
        <a:xfrm rot="5400000">
          <a:off x="4155699" y="-123184"/>
          <a:ext cx="1063379" cy="7084422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>
              <a:latin typeface="Comic Sans MS" pitchFamily="66" charset="0"/>
            </a:rPr>
            <a:t>Его носитель – человек мягкий</a:t>
          </a:r>
          <a:endParaRPr lang="ru-RU" sz="2400" kern="1200" dirty="0">
            <a:latin typeface="Comic Sans MS" pitchFamily="66" charset="0"/>
          </a:endParaRPr>
        </a:p>
      </dsp:txBody>
      <dsp:txXfrm rot="5400000">
        <a:off x="4155699" y="-123184"/>
        <a:ext cx="1063379" cy="708442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AEABF2E-5D70-410D-ACC4-334A50E8C94F}">
      <dsp:nvSpPr>
        <dsp:cNvPr id="0" name=""/>
        <dsp:cNvSpPr/>
      </dsp:nvSpPr>
      <dsp:spPr>
        <a:xfrm>
          <a:off x="1512371" y="0"/>
          <a:ext cx="4525963" cy="4525963"/>
        </a:xfrm>
        <a:prstGeom prst="triangl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4D61F80-F2D8-438E-A841-9CB800AD0AA3}">
      <dsp:nvSpPr>
        <dsp:cNvPr id="0" name=""/>
        <dsp:cNvSpPr/>
      </dsp:nvSpPr>
      <dsp:spPr>
        <a:xfrm>
          <a:off x="3775352" y="453038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Comic Sans MS" pitchFamily="66" charset="0"/>
            </a:rPr>
            <a:t>Строительство дачи</a:t>
          </a:r>
          <a:endParaRPr lang="ru-RU" sz="1900" kern="1200" dirty="0">
            <a:latin typeface="Comic Sans MS" pitchFamily="66" charset="0"/>
          </a:endParaRPr>
        </a:p>
      </dsp:txBody>
      <dsp:txXfrm>
        <a:off x="3775352" y="453038"/>
        <a:ext cx="2941875" cy="804419"/>
      </dsp:txXfrm>
    </dsp:sp>
    <dsp:sp modelId="{29B9034E-3763-4940-ABE2-B4E0A27BC704}">
      <dsp:nvSpPr>
        <dsp:cNvPr id="0" name=""/>
        <dsp:cNvSpPr/>
      </dsp:nvSpPr>
      <dsp:spPr>
        <a:xfrm>
          <a:off x="3775352" y="1358009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Comic Sans MS" pitchFamily="66" charset="0"/>
            </a:rPr>
            <a:t>Разведение огорода</a:t>
          </a:r>
          <a:endParaRPr lang="ru-RU" sz="1900" kern="1200" dirty="0">
            <a:latin typeface="Comic Sans MS" pitchFamily="66" charset="0"/>
          </a:endParaRPr>
        </a:p>
      </dsp:txBody>
      <dsp:txXfrm>
        <a:off x="3775352" y="1358009"/>
        <a:ext cx="2941875" cy="804419"/>
      </dsp:txXfrm>
    </dsp:sp>
    <dsp:sp modelId="{87B8F543-6850-4EDE-B11F-12A4429A7DDF}">
      <dsp:nvSpPr>
        <dsp:cNvPr id="0" name=""/>
        <dsp:cNvSpPr/>
      </dsp:nvSpPr>
      <dsp:spPr>
        <a:xfrm>
          <a:off x="3775352" y="2262981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Comic Sans MS" pitchFamily="66" charset="0"/>
            </a:rPr>
            <a:t>Ремонт машины</a:t>
          </a:r>
          <a:endParaRPr lang="ru-RU" sz="1900" kern="1200" dirty="0">
            <a:latin typeface="Comic Sans MS" pitchFamily="66" charset="0"/>
          </a:endParaRPr>
        </a:p>
      </dsp:txBody>
      <dsp:txXfrm>
        <a:off x="3775352" y="2262981"/>
        <a:ext cx="2941875" cy="804419"/>
      </dsp:txXfrm>
    </dsp:sp>
    <dsp:sp modelId="{07597F21-FD4B-45A0-A532-839ED2989E3D}">
      <dsp:nvSpPr>
        <dsp:cNvPr id="0" name=""/>
        <dsp:cNvSpPr/>
      </dsp:nvSpPr>
      <dsp:spPr>
        <a:xfrm>
          <a:off x="3775352" y="3167953"/>
          <a:ext cx="2941875" cy="804419"/>
        </a:xfrm>
        <a:prstGeom prst="round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>
              <a:latin typeface="Comic Sans MS" pitchFamily="66" charset="0"/>
            </a:rPr>
            <a:t>Любит путешествовать</a:t>
          </a:r>
          <a:endParaRPr lang="ru-RU" sz="1900" kern="1200" dirty="0">
            <a:latin typeface="Comic Sans MS" pitchFamily="66" charset="0"/>
          </a:endParaRPr>
        </a:p>
      </dsp:txBody>
      <dsp:txXfrm>
        <a:off x="3775352" y="3167953"/>
        <a:ext cx="2941875" cy="8044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CAE9B4-9F1F-40F1-A76B-C9EFA6E06CC5}" type="datetimeFigureOut">
              <a:rPr lang="ru-RU" smtClean="0"/>
              <a:t>06.12.2014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72698-EE1C-4D2F-95A2-C2138B7638C9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72698-EE1C-4D2F-95A2-C2138B7638C9}" type="slidenum">
              <a:rPr lang="ru-RU" smtClean="0"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8436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7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8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39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8440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441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8442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8443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18444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18445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59B8BC3-0A77-49D8-82E7-EBBAC8BD1386}" type="datetime1">
              <a:rPr lang="ru-RU" smtClean="0"/>
              <a:t>06.12.2014</a:t>
            </a:fld>
            <a:endParaRPr lang="ru-RU"/>
          </a:p>
        </p:txBody>
      </p:sp>
      <p:sp>
        <p:nvSpPr>
          <p:cNvPr id="18446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  <p:sp>
        <p:nvSpPr>
          <p:cNvPr id="18447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0356742-5600-4FC3-85D2-704C6F664AB1}" type="datetime1">
              <a:rPr lang="ru-RU" smtClean="0"/>
              <a:t>06.12.2014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3B6653A-187E-4B02-BA8E-929BB8A9581B}" type="datetime1">
              <a:rPr lang="ru-RU" smtClean="0"/>
              <a:t>06.12.2014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8E8464-6F7F-45F0-A5B3-1BA2E46CB920}" type="datetime1">
              <a:rPr lang="ru-RU" smtClean="0"/>
              <a:t>06.12.2014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287F957-545F-48F6-A9D3-2D3C238501A9}" type="datetime1">
              <a:rPr lang="ru-RU" smtClean="0"/>
              <a:t>06.12.2014</a:t>
            </a:fld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5D57F3-3B8C-4715-A78F-FF2C0EE8393E}" type="datetime1">
              <a:rPr lang="ru-RU" smtClean="0"/>
              <a:t>06.12.2014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EE52367-D8A7-4C12-A667-64A05AB54EC5}" type="datetime1">
              <a:rPr lang="ru-RU" smtClean="0"/>
              <a:t>06.12.2014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F6F09E3-5459-41DE-BC36-BD99C1394E1D}" type="datetime1">
              <a:rPr lang="ru-RU" smtClean="0"/>
              <a:t>06.12.2014</a:t>
            </a:fld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A1E653-7F2D-41ED-82F6-DA3C03629926}" type="datetime1">
              <a:rPr lang="ru-RU" smtClean="0"/>
              <a:t>06.12.2014</a:t>
            </a:fld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CC0B2D-E727-4C5C-895C-99FC923D0D07}" type="datetime1">
              <a:rPr lang="ru-RU" smtClean="0"/>
              <a:t>06.12.2014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3312F93-CD98-49F2-9431-CAA7B360B469}" type="datetime1">
              <a:rPr lang="ru-RU" smtClean="0"/>
              <a:t>06.12.2014</a:t>
            </a:fld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fld id="{348E4BFF-88B9-4D9B-A3C4-D4CC4A7EEDAF}" type="datetime1">
              <a:rPr lang="ru-RU" smtClean="0"/>
              <a:t>06.12.2014</a:t>
            </a:fld>
            <a:endParaRPr lang="ru-RU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B23FD1A8-D189-455D-8899-55028F7E81D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3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17414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5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6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7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7418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7419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17420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7421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7422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r>
              <a:rPr lang="ru-RU" smtClean="0"/>
              <a:t>Автор: Лакин Илья </a:t>
            </a:r>
            <a:endParaRPr lang="ru-RU"/>
          </a:p>
        </p:txBody>
      </p:sp>
      <p:sp>
        <p:nvSpPr>
          <p:cNvPr id="17423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audio" Target="NUL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7.gif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sz="quarter"/>
          </p:nvPr>
        </p:nvSpPr>
        <p:spPr>
          <a:xfrm>
            <a:off x="285720" y="1714488"/>
            <a:ext cx="8201028" cy="3000371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«Что означает моё имя?»</a:t>
            </a:r>
            <a:br>
              <a:rPr lang="ru-RU" dirty="0" smtClean="0">
                <a:latin typeface="Comic Sans MS" pitchFamily="66" charset="0"/>
              </a:rPr>
            </a:br>
            <a:r>
              <a:rPr lang="ru-RU" sz="2800" dirty="0" smtClean="0">
                <a:latin typeface="Comic Sans MS" pitchFamily="66" charset="0"/>
              </a:rPr>
              <a:t>к уроку «</a:t>
            </a:r>
            <a:r>
              <a:rPr lang="ru-RU" sz="2800" dirty="0" err="1" smtClean="0">
                <a:latin typeface="Comic Sans MS" pitchFamily="66" charset="0"/>
              </a:rPr>
              <a:t>Я-исследователь</a:t>
            </a:r>
            <a:r>
              <a:rPr lang="ru-RU" sz="2800" dirty="0" smtClean="0">
                <a:latin typeface="Comic Sans MS" pitchFamily="66" charset="0"/>
              </a:rPr>
              <a:t>»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sz="quarter" idx="1"/>
          </p:nvPr>
        </p:nvSpPr>
        <p:spPr>
          <a:xfrm>
            <a:off x="1357290" y="285728"/>
            <a:ext cx="6400800" cy="785818"/>
          </a:xfrm>
        </p:spPr>
        <p:txBody>
          <a:bodyPr/>
          <a:lstStyle/>
          <a:p>
            <a:r>
              <a:rPr lang="ru-RU" dirty="0" smtClean="0">
                <a:latin typeface="Comic Sans MS" pitchFamily="66" charset="0"/>
              </a:rPr>
              <a:t>МБОУ </a:t>
            </a:r>
            <a:r>
              <a:rPr lang="ru-RU" dirty="0" err="1" smtClean="0">
                <a:latin typeface="Comic Sans MS" pitchFamily="66" charset="0"/>
              </a:rPr>
              <a:t>Ташаринская</a:t>
            </a:r>
            <a:r>
              <a:rPr lang="ru-RU" dirty="0" smtClean="0">
                <a:latin typeface="Comic Sans MS" pitchFamily="66" charset="0"/>
              </a:rPr>
              <a:t> СОШ</a:t>
            </a:r>
            <a:endParaRPr lang="ru-RU" dirty="0">
              <a:latin typeface="Comic Sans MS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00562" y="5072074"/>
            <a:ext cx="421484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Comic Sans MS" pitchFamily="66" charset="0"/>
              </a:rPr>
              <a:t>Автор: Илья </a:t>
            </a:r>
            <a:r>
              <a:rPr lang="ru-RU" sz="3200" dirty="0" err="1" smtClean="0">
                <a:latin typeface="Comic Sans MS" pitchFamily="66" charset="0"/>
              </a:rPr>
              <a:t>Лакин</a:t>
            </a:r>
            <a:r>
              <a:rPr lang="ru-RU" sz="3200" dirty="0" smtClean="0">
                <a:latin typeface="Comic Sans MS" pitchFamily="66" charset="0"/>
              </a:rPr>
              <a:t>, </a:t>
            </a:r>
          </a:p>
          <a:p>
            <a:r>
              <a:rPr lang="ru-RU" sz="3200" dirty="0" smtClean="0">
                <a:latin typeface="Comic Sans MS" pitchFamily="66" charset="0"/>
              </a:rPr>
              <a:t>у</a:t>
            </a:r>
            <a:r>
              <a:rPr lang="ru-RU" sz="3200" dirty="0" smtClean="0">
                <a:latin typeface="Comic Sans MS" pitchFamily="66" charset="0"/>
              </a:rPr>
              <a:t>ченик 3а класса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4725998"/>
          </a:xfrm>
        </p:spPr>
        <p:txBody>
          <a:bodyPr/>
          <a:lstStyle/>
          <a:p>
            <a:r>
              <a:rPr lang="ru-RU" sz="6600" dirty="0" smtClean="0">
                <a:latin typeface="Comic Sans MS" pitchFamily="66" charset="0"/>
              </a:rPr>
              <a:t>СПАСИБО </a:t>
            </a:r>
            <a:br>
              <a:rPr lang="ru-RU" sz="6600" dirty="0" smtClean="0">
                <a:latin typeface="Comic Sans MS" pitchFamily="66" charset="0"/>
              </a:rPr>
            </a:br>
            <a:r>
              <a:rPr lang="ru-RU" sz="6600" dirty="0" smtClean="0">
                <a:latin typeface="Comic Sans MS" pitchFamily="66" charset="0"/>
              </a:rPr>
              <a:t>ЗА </a:t>
            </a:r>
            <a:br>
              <a:rPr lang="ru-RU" sz="6600" dirty="0" smtClean="0">
                <a:latin typeface="Comic Sans MS" pitchFamily="66" charset="0"/>
              </a:rPr>
            </a:br>
            <a:r>
              <a:rPr lang="ru-RU" sz="6600" dirty="0" smtClean="0">
                <a:latin typeface="Comic Sans MS" pitchFamily="66" charset="0"/>
              </a:rPr>
              <a:t>ВНИМАНИЕ!</a:t>
            </a:r>
            <a:endParaRPr lang="ru-RU" sz="6600" dirty="0">
              <a:latin typeface="Comic Sans MS" pitchFamily="66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ransition>
    <p:sndAc>
      <p:stSnd>
        <p:snd r:embed="rId2" name="applause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ИЛЬЯ</a:t>
            </a:r>
            <a:endParaRPr lang="ru-RU" dirty="0"/>
          </a:p>
        </p:txBody>
      </p:sp>
      <p:pic>
        <p:nvPicPr>
          <p:cNvPr id="5" name="Содержимое 4" descr="DSC04288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6" name="Нижний колонтитул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История и значение имени ИЛЬЯ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Цвет имени ИЛЬЯ </a:t>
            </a:r>
            <a:endParaRPr lang="ru-RU" dirty="0"/>
          </a:p>
        </p:txBody>
      </p:sp>
      <p:sp>
        <p:nvSpPr>
          <p:cNvPr id="4" name="Сердце 3"/>
          <p:cNvSpPr/>
          <p:nvPr/>
        </p:nvSpPr>
        <p:spPr>
          <a:xfrm>
            <a:off x="357158" y="1643050"/>
            <a:ext cx="4143404" cy="3500462"/>
          </a:xfrm>
          <a:prstGeom prst="hear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142976" y="2786058"/>
            <a:ext cx="25003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>
                <a:latin typeface="Comic Sans MS" pitchFamily="66" charset="0"/>
              </a:rPr>
              <a:t>Ярко-красный</a:t>
            </a:r>
            <a:endParaRPr lang="ru-RU" sz="3200" dirty="0">
              <a:latin typeface="Comic Sans MS" pitchFamily="66" charset="0"/>
            </a:endParaRPr>
          </a:p>
        </p:txBody>
      </p:sp>
      <p:sp>
        <p:nvSpPr>
          <p:cNvPr id="6" name="Параллелограмм 5"/>
          <p:cNvSpPr/>
          <p:nvPr/>
        </p:nvSpPr>
        <p:spPr>
          <a:xfrm>
            <a:off x="5429256" y="2857496"/>
            <a:ext cx="3143272" cy="3214710"/>
          </a:xfrm>
          <a:prstGeom prst="parallelogram">
            <a:avLst/>
          </a:prstGeom>
          <a:solidFill>
            <a:srgbClr val="FF0000"/>
          </a:solidFill>
          <a:ln>
            <a:solidFill>
              <a:schemeClr val="bg2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latin typeface="Comic Sans MS" pitchFamily="66" charset="0"/>
              </a:rPr>
              <a:t>Ярко-алое поле с синей полосой</a:t>
            </a:r>
            <a:endParaRPr lang="ru-RU" sz="3200" b="1" dirty="0">
              <a:latin typeface="Comic Sans MS" pitchFamily="66" charset="0"/>
            </a:endParaRP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Камень-талисман ИЛЬИ</a:t>
            </a:r>
            <a:endParaRPr lang="ru-RU" dirty="0"/>
          </a:p>
        </p:txBody>
      </p:sp>
      <p:sp>
        <p:nvSpPr>
          <p:cNvPr id="4" name="Шестиугольник 3"/>
          <p:cNvSpPr/>
          <p:nvPr/>
        </p:nvSpPr>
        <p:spPr>
          <a:xfrm>
            <a:off x="857224" y="2071678"/>
            <a:ext cx="2928958" cy="3214710"/>
          </a:xfrm>
          <a:prstGeom prst="hexagon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" name="Соединительная линия уступом 5"/>
          <p:cNvCxnSpPr/>
          <p:nvPr/>
        </p:nvCxnSpPr>
        <p:spPr>
          <a:xfrm>
            <a:off x="3357554" y="2643182"/>
            <a:ext cx="2071702" cy="714380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786446" y="3071810"/>
            <a:ext cx="17145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Comic Sans MS" pitchFamily="66" charset="0"/>
              </a:rPr>
              <a:t>АЛМАЗ</a:t>
            </a:r>
            <a:endParaRPr lang="ru-RU" sz="2400" b="1" dirty="0">
              <a:latin typeface="Comic Sans MS" pitchFamily="66" charset="0"/>
            </a:endParaRPr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761 -0.05764 C -0.05972 -0.07292 -0.03854 -0.07639 -0.01788 -0.08125 C 0.00069 -0.08565 0.01823 -0.09491 0.03698 -0.09838 C 0.05955 -0.10903 0.08489 -0.1037 0.10781 -0.0963 C 0.11597 -0.08819 0.12448 -0.0875 0.13368 -0.08333 C 0.14097 -0.08009 0.14722 -0.07523 0.15469 -0.07269 C 0.15625 -0.0713 0.15781 -0.06944 0.15955 -0.06829 C 0.16267 -0.06644 0.16927 -0.06412 0.16927 -0.06412 C 0.17292 -0.05648 0.17396 -0.05116 0.17882 -0.04468 C 0.1868 -0.01481 0.18455 -0.00972 0.18055 0.03912 C 0.18021 0.04259 0.1776 0.04514 0.17569 0.04769 C 0.16944 0.05602 0.16059 0.06343 0.15312 0.06921 C 0.14982 0.07176 0.14618 0.07407 0.1434 0.07778 C 0.14184 0.07986 0.14045 0.08264 0.13854 0.08426 C 0.13194 0.09028 0.12309 0.09097 0.11597 0.09514 C 0.09982 0.10486 0.08906 0.10995 0.07083 0.11227 C -0.00903 0.11088 -0.03247 0.11875 -0.09219 0.09306 C -0.09531 0.09005 -0.1 0.08889 -0.10174 0.08426 C -0.11007 0.0625 -0.1184 0.04167 -0.12274 0.01759 C -0.12257 0.01644 -0.12101 -0.01042 -0.11632 -0.01667 C -0.11111 -0.02361 -0.10139 -0.02986 -0.09531 -0.03611 C -0.09097 -0.05394 -0.07604 -0.05463 -0.06476 -0.05972 C -0.06424 -0.06181 -0.06302 -0.0662 -0.06302 -0.0662 " pathEditMode="relative" ptsTypes="ffffffffffffffffffffffA">
                                      <p:cBhvr>
                                        <p:cTn id="6" dur="2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Растение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sz="4400" dirty="0" smtClean="0">
                <a:latin typeface="Comic Sans MS" pitchFamily="66" charset="0"/>
              </a:rPr>
              <a:t>ВЯЗ</a:t>
            </a:r>
          </a:p>
          <a:p>
            <a:pPr algn="ctr"/>
            <a:r>
              <a:rPr lang="ru-RU" sz="4400" dirty="0" smtClean="0">
                <a:latin typeface="Comic Sans MS" pitchFamily="66" charset="0"/>
              </a:rPr>
              <a:t>ВАСИЛЕК</a:t>
            </a:r>
            <a:endParaRPr lang="ru-RU" sz="4400" dirty="0">
              <a:latin typeface="Comic Sans MS" pitchFamily="66" charset="0"/>
            </a:endParaRPr>
          </a:p>
        </p:txBody>
      </p:sp>
      <p:pic>
        <p:nvPicPr>
          <p:cNvPr id="4" name="Рисунок 10" descr="c175e16be5372f5c5dea77b63b52ec65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5" y="6143625"/>
            <a:ext cx="9144000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4" descr="c071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44" y="4714884"/>
            <a:ext cx="107157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10" descr="C:\Documents and Settings\Admin\Рабочий стол\Лакина Е. Н\Аннимация\a1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00166" y="5357826"/>
            <a:ext cx="1357322" cy="1304925"/>
          </a:xfrm>
          <a:prstGeom prst="rect">
            <a:avLst/>
          </a:prstGeom>
          <a:noFill/>
        </p:spPr>
      </p:pic>
      <p:pic>
        <p:nvPicPr>
          <p:cNvPr id="10" name="Picture 10" descr="C:\Documents and Settings\Admin\Рабочий стол\Лакина Е. Н\Аннимация\a1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4857761"/>
            <a:ext cx="981075" cy="2000240"/>
          </a:xfrm>
          <a:prstGeom prst="rect">
            <a:avLst/>
          </a:prstGeom>
          <a:noFill/>
        </p:spPr>
      </p:pic>
      <p:pic>
        <p:nvPicPr>
          <p:cNvPr id="11" name="Picture 10" descr="C:\Documents and Settings\Admin\Рабочий стол\Лакина Е. Н\Аннимация\a1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5553075"/>
            <a:ext cx="981075" cy="1304925"/>
          </a:xfrm>
          <a:prstGeom prst="rect">
            <a:avLst/>
          </a:prstGeom>
          <a:noFill/>
        </p:spPr>
      </p:pic>
      <p:pic>
        <p:nvPicPr>
          <p:cNvPr id="12" name="Picture 10" descr="C:\Documents and Settings\Admin\Рабочий стол\Лакина Е. Н\Аннимация\a1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8" y="6072206"/>
            <a:ext cx="981075" cy="785794"/>
          </a:xfrm>
          <a:prstGeom prst="rect">
            <a:avLst/>
          </a:prstGeom>
          <a:noFill/>
        </p:spPr>
      </p:pic>
      <p:pic>
        <p:nvPicPr>
          <p:cNvPr id="13" name="Picture 10" descr="C:\Documents and Settings\Admin\Рабочий стол\Лакина Е. Н\Аннимация\a1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6314" y="5857892"/>
            <a:ext cx="981075" cy="785794"/>
          </a:xfrm>
          <a:prstGeom prst="rect">
            <a:avLst/>
          </a:prstGeom>
          <a:noFill/>
        </p:spPr>
      </p:pic>
      <p:pic>
        <p:nvPicPr>
          <p:cNvPr id="14" name="Picture 10" descr="C:\Documents and Settings\Admin\Рабочий стол\Лакина Е. Н\Аннимация\a1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5929330"/>
            <a:ext cx="981075" cy="785794"/>
          </a:xfrm>
          <a:prstGeom prst="rect">
            <a:avLst/>
          </a:prstGeom>
          <a:noFill/>
        </p:spPr>
      </p:pic>
      <p:pic>
        <p:nvPicPr>
          <p:cNvPr id="15" name="Picture 10" descr="C:\Documents and Settings\Admin\Рабочий стол\Лакина Е. Н\Аннимация\a11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5857892"/>
            <a:ext cx="981075" cy="785794"/>
          </a:xfrm>
          <a:prstGeom prst="rect">
            <a:avLst/>
          </a:prstGeom>
          <a:noFill/>
        </p:spPr>
      </p:pic>
      <p:pic>
        <p:nvPicPr>
          <p:cNvPr id="16" name="Picture 14" descr="C:\Documents and Settings\Admin\Рабочий стол\Лакина Е. Н\Аннимация\a213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19301370">
            <a:off x="1160106" y="1277861"/>
            <a:ext cx="1849236" cy="2080464"/>
          </a:xfrm>
          <a:prstGeom prst="rect">
            <a:avLst/>
          </a:prstGeom>
          <a:noFill/>
        </p:spPr>
      </p:pic>
      <p:pic>
        <p:nvPicPr>
          <p:cNvPr id="17" name="Picture 13" descr="C:\Documents and Settings\Admin\Рабочий стол\Лакина Е. Н\Аннимация\a21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9241880">
            <a:off x="-823080" y="564683"/>
            <a:ext cx="4414670" cy="1684433"/>
          </a:xfrm>
          <a:prstGeom prst="rect">
            <a:avLst/>
          </a:prstGeom>
          <a:noFill/>
        </p:spPr>
      </p:pic>
      <p:pic>
        <p:nvPicPr>
          <p:cNvPr id="18" name="Picture 2" descr="C:\Documents and Settings\Admin\Рабочий стол\Лакина Е. Н\Аннимация\a32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1397325">
            <a:off x="6781868" y="2055729"/>
            <a:ext cx="1198370" cy="94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Выноска-облако 19"/>
          <p:cNvSpPr/>
          <p:nvPr/>
        </p:nvSpPr>
        <p:spPr>
          <a:xfrm>
            <a:off x="6500826" y="214290"/>
            <a:ext cx="2286016" cy="1214446"/>
          </a:xfrm>
          <a:prstGeom prst="cloudCallout">
            <a:avLst/>
          </a:prstGeom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Характер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00634"/>
          </a:xfrm>
        </p:spPr>
        <p:txBody>
          <a:bodyPr/>
          <a:lstStyle/>
          <a:p>
            <a:r>
              <a:rPr lang="ru-RU" dirty="0"/>
              <a:t>С детства – настоящий хозяин. </a:t>
            </a:r>
            <a:r>
              <a:rPr lang="ru-RU" dirty="0" smtClean="0"/>
              <a:t>Хороший организатор и ответственный человек. </a:t>
            </a:r>
            <a:r>
              <a:rPr lang="ru-RU" dirty="0"/>
              <a:t>В чем бы он ни участвовал, Илья считает, что результат прежде всего зависит от него. Причем не какой–то расплывчатый, а конкретный и ощутимый. </a:t>
            </a:r>
            <a:r>
              <a:rPr lang="ru-RU" dirty="0" smtClean="0"/>
              <a:t>Добр, откровенен  </a:t>
            </a:r>
            <a:r>
              <a:rPr lang="ru-RU" dirty="0"/>
              <a:t>и терпелив с людьми, </a:t>
            </a:r>
            <a:r>
              <a:rPr lang="ru-RU" dirty="0" smtClean="0"/>
              <a:t> </a:t>
            </a:r>
            <a:r>
              <a:rPr lang="ru-RU" dirty="0"/>
              <a:t>хотя может </a:t>
            </a:r>
            <a:r>
              <a:rPr lang="ru-RU" dirty="0" smtClean="0"/>
              <a:t> </a:t>
            </a:r>
            <a:r>
              <a:rPr lang="ru-RU" dirty="0"/>
              <a:t>разгневаться, вспылить, но это быстро проходит. </a:t>
            </a:r>
            <a:r>
              <a:rPr lang="ru-RU" dirty="0" smtClean="0"/>
              <a:t>Илья </a:t>
            </a:r>
            <a:r>
              <a:rPr lang="ru-RU" dirty="0"/>
              <a:t>умеет раскаяться и снова нести людям радость и любовь. </a:t>
            </a:r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6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Пословицы, поговорки, народные приметы</a:t>
            </a:r>
            <a:endParaRPr lang="ru-RU" dirty="0"/>
          </a:p>
        </p:txBody>
      </p:sp>
      <p:sp>
        <p:nvSpPr>
          <p:cNvPr id="4" name="Блок-схема: перфолента 3"/>
          <p:cNvSpPr/>
          <p:nvPr/>
        </p:nvSpPr>
        <p:spPr>
          <a:xfrm rot="20615171">
            <a:off x="329411" y="1858157"/>
            <a:ext cx="3136867" cy="218913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atin typeface="Comic Sans MS" pitchFamily="66" charset="0"/>
              </a:rPr>
              <a:t>До Ильи дождь в закром, после Ильи – из закрома. </a:t>
            </a:r>
            <a:endParaRPr lang="ru-RU" sz="2800" dirty="0" smtClean="0">
              <a:latin typeface="Comic Sans MS" pitchFamily="66" charset="0"/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5214942" y="2357430"/>
            <a:ext cx="3214710" cy="1857388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atin typeface="Comic Sans MS" pitchFamily="66" charset="0"/>
              </a:rPr>
              <a:t>Петр с колоском, Илья с колобком. </a:t>
            </a:r>
            <a:endParaRPr lang="ru-RU" sz="2800" dirty="0" smtClean="0">
              <a:latin typeface="Comic Sans MS" pitchFamily="66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1357290" y="4071942"/>
            <a:ext cx="4143404" cy="192882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atin typeface="Comic Sans MS" pitchFamily="66" charset="0"/>
              </a:rPr>
              <a:t>До Ильи мужик купается, а с Ильи с рекой прощается. </a:t>
            </a:r>
            <a:endParaRPr lang="ru-RU" sz="2800" dirty="0" smtClean="0">
              <a:latin typeface="Comic Sans MS" pitchFamily="66" charset="0"/>
            </a:endParaRPr>
          </a:p>
        </p:txBody>
      </p:sp>
      <p:sp>
        <p:nvSpPr>
          <p:cNvPr id="7" name="Блок-схема: перфолента 6"/>
          <p:cNvSpPr/>
          <p:nvPr/>
        </p:nvSpPr>
        <p:spPr>
          <a:xfrm rot="2083998">
            <a:off x="6284541" y="4438606"/>
            <a:ext cx="2714644" cy="135732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atin typeface="Comic Sans MS" pitchFamily="66" charset="0"/>
              </a:rPr>
              <a:t>2 августа – Ильин день. </a:t>
            </a:r>
            <a:endParaRPr lang="ru-RU" sz="2800" dirty="0" smtClean="0">
              <a:latin typeface="Comic Sans MS" pitchFamily="66" charset="0"/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 rot="19911814">
            <a:off x="3929058" y="1785926"/>
            <a:ext cx="2714644" cy="92869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latin typeface="Comic Sans MS" pitchFamily="66" charset="0"/>
              </a:rPr>
              <a:t>Илья лето кончает. </a:t>
            </a:r>
            <a:endParaRPr lang="ru-RU" sz="2800" dirty="0" smtClean="0">
              <a:latin typeface="Comic Sans MS" pitchFamily="66" charset="0"/>
            </a:endParaRPr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1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14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2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23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3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32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0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3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4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50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Хобби ИЛЬИ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ижний колонтитул 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ru-RU" smtClean="0"/>
              <a:t>Автор: Лакин Илья </a:t>
            </a: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5" grpId="0">
        <p:bldAsOne/>
      </p:bldGraphic>
    </p:bldLst>
  </p:timing>
</p:sld>
</file>

<file path=ppt/theme/theme1.xml><?xml version="1.0" encoding="utf-8"?>
<a:theme xmlns:a="http://schemas.openxmlformats.org/drawingml/2006/main" name="Течение">
  <a:themeElements>
    <a:clrScheme name="Течение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Течение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чение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чение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чение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4F4F4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Детский оздоровительный лагерь</Template>
  <TotalTime>121</TotalTime>
  <Words>246</Words>
  <Application>Microsoft Office PowerPoint</Application>
  <PresentationFormat>Экран (4:3)</PresentationFormat>
  <Paragraphs>45</Paragraphs>
  <Slides>10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Течение</vt:lpstr>
      <vt:lpstr>«Что означает моё имя?» к уроку «Я-исследователь» </vt:lpstr>
      <vt:lpstr>ИЛЬЯ</vt:lpstr>
      <vt:lpstr>История и значение имени ИЛЬЯ</vt:lpstr>
      <vt:lpstr>Цвет имени ИЛЬЯ </vt:lpstr>
      <vt:lpstr>Камень-талисман ИЛЬИ</vt:lpstr>
      <vt:lpstr>Растение</vt:lpstr>
      <vt:lpstr>Характер</vt:lpstr>
      <vt:lpstr>Пословицы, поговорки, народные приметы</vt:lpstr>
      <vt:lpstr>Хобби ИЛЬИ</vt:lpstr>
      <vt:lpstr>СПАСИБО  ЗА  ВНИМАНИЕ!</vt:lpstr>
    </vt:vector>
  </TitlesOfParts>
  <Company>DreamLair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о имени Илья</dc:title>
  <dc:creator>илья</dc:creator>
  <cp:lastModifiedBy>илья</cp:lastModifiedBy>
  <cp:revision>13</cp:revision>
  <dcterms:created xsi:type="dcterms:W3CDTF">2014-12-04T12:29:16Z</dcterms:created>
  <dcterms:modified xsi:type="dcterms:W3CDTF">2014-12-06T16:42:55Z</dcterms:modified>
</cp:coreProperties>
</file>