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-66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24DD6-8CD3-44B9-945A-278311506881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4CD2C-2F37-42A3-9CFB-4583BCF61D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4288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24DD6-8CD3-44B9-945A-278311506881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4CD2C-2F37-42A3-9CFB-4583BCF61D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73885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24DD6-8CD3-44B9-945A-278311506881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4CD2C-2F37-42A3-9CFB-4583BCF61D5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96290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24DD6-8CD3-44B9-945A-278311506881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4CD2C-2F37-42A3-9CFB-4583BCF61D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086720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24DD6-8CD3-44B9-945A-278311506881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4CD2C-2F37-42A3-9CFB-4583BCF61D5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2920431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24DD6-8CD3-44B9-945A-278311506881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4CD2C-2F37-42A3-9CFB-4583BCF61D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355438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24DD6-8CD3-44B9-945A-278311506881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4CD2C-2F37-42A3-9CFB-4583BCF61D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328791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24DD6-8CD3-44B9-945A-278311506881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4CD2C-2F37-42A3-9CFB-4583BCF61D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66878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24DD6-8CD3-44B9-945A-278311506881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4CD2C-2F37-42A3-9CFB-4583BCF61D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66329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24DD6-8CD3-44B9-945A-278311506881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4CD2C-2F37-42A3-9CFB-4583BCF61D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85551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24DD6-8CD3-44B9-945A-278311506881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4CD2C-2F37-42A3-9CFB-4583BCF61D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0340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24DD6-8CD3-44B9-945A-278311506881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4CD2C-2F37-42A3-9CFB-4583BCF61D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05896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24DD6-8CD3-44B9-945A-278311506881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4CD2C-2F37-42A3-9CFB-4583BCF61D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4921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24DD6-8CD3-44B9-945A-278311506881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4CD2C-2F37-42A3-9CFB-4583BCF61D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9186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24DD6-8CD3-44B9-945A-278311506881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4CD2C-2F37-42A3-9CFB-4583BCF61D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7635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24DD6-8CD3-44B9-945A-278311506881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4CD2C-2F37-42A3-9CFB-4583BCF61D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67918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024DD6-8CD3-44B9-945A-278311506881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B54CD2C-2F37-42A3-9CFB-4583BCF61D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88804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4302" y="2001419"/>
            <a:ext cx="1005840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Йывӑҫсен</a:t>
            </a:r>
            <a:r>
              <a:rPr lang="ru-RU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ru-RU" sz="5400" b="1" cap="none" spc="0" dirty="0" err="1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вӑррисем</a:t>
            </a:r>
            <a:r>
              <a:rPr lang="ru-RU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ru-RU" sz="5400" b="1" cap="none" spc="0" dirty="0" err="1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мӗнле</a:t>
            </a:r>
            <a:r>
              <a:rPr lang="ru-RU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ru-RU" sz="5400" b="1" cap="none" spc="0" dirty="0" err="1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сапаланаҫҫӗ</a:t>
            </a:r>
            <a:r>
              <a:rPr lang="ru-RU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тата </a:t>
            </a:r>
            <a:r>
              <a:rPr lang="ru-RU" sz="5400" b="1" cap="none" spc="0" dirty="0" err="1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мӗнле</a:t>
            </a:r>
            <a:r>
              <a:rPr lang="ru-RU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ru-RU" sz="5400" b="1" cap="none" spc="0" dirty="0" err="1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йывӑҫ</a:t>
            </a:r>
            <a:r>
              <a:rPr lang="ru-RU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ru-RU" sz="5400" b="1" cap="none" spc="0" dirty="0" err="1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вӑррисем</a:t>
            </a:r>
            <a:r>
              <a:rPr lang="ru-RU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ru-RU" sz="5400" b="1" cap="none" spc="0" dirty="0" err="1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пур</a:t>
            </a:r>
            <a:r>
              <a:rPr lang="ru-RU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.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94783" y="5274365"/>
            <a:ext cx="40527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Работу выполнила ученица 3 класса</a:t>
            </a:r>
          </a:p>
          <a:p>
            <a:r>
              <a:rPr lang="ru-RU" dirty="0" smtClean="0"/>
              <a:t>Козлова </a:t>
            </a:r>
            <a:r>
              <a:rPr lang="ru-RU" dirty="0" err="1" smtClean="0"/>
              <a:t>Мальвина</a:t>
            </a:r>
            <a:endParaRPr lang="ru-RU" dirty="0" smtClean="0"/>
          </a:p>
          <a:p>
            <a:r>
              <a:rPr lang="ru-RU" dirty="0" smtClean="0"/>
              <a:t>Руководитель: Гурина А.В.,</a:t>
            </a:r>
          </a:p>
          <a:p>
            <a:r>
              <a:rPr lang="ru-RU" dirty="0" smtClean="0"/>
              <a:t>учитель начальных классов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58562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36017" y="327166"/>
            <a:ext cx="58881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Юман</a:t>
            </a:r>
            <a:r>
              <a:rPr lang="ru-RU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ru-RU" sz="5400" b="1" cap="none" spc="0" dirty="0" err="1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йӗкелӗсем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466976" cy="18478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48496" y="1983346"/>
            <a:ext cx="80730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Calibri Light" panose="020F0302020204030204" pitchFamily="34" charset="0"/>
              </a:rPr>
              <a:t>   </a:t>
            </a:r>
            <a:r>
              <a:rPr lang="ru-RU" dirty="0" err="1" smtClean="0">
                <a:latin typeface="Calibri Light" panose="020F0302020204030204" pitchFamily="34" charset="0"/>
              </a:rPr>
              <a:t>Юман</a:t>
            </a:r>
            <a:r>
              <a:rPr lang="ru-RU" dirty="0" smtClean="0">
                <a:latin typeface="Calibri Light" panose="020F0302020204030204" pitchFamily="34" charset="0"/>
              </a:rPr>
              <a:t> </a:t>
            </a:r>
            <a:r>
              <a:rPr lang="ru-RU" dirty="0" err="1" smtClean="0">
                <a:latin typeface="Calibri Light" panose="020F0302020204030204" pitchFamily="34" charset="0"/>
              </a:rPr>
              <a:t>вӑррисем</a:t>
            </a:r>
            <a:r>
              <a:rPr lang="ru-RU" dirty="0" smtClean="0">
                <a:latin typeface="Calibri Light" panose="020F0302020204030204" pitchFamily="34" charset="0"/>
              </a:rPr>
              <a:t> </a:t>
            </a:r>
            <a:r>
              <a:rPr lang="ru-RU" dirty="0" err="1" smtClean="0">
                <a:latin typeface="Calibri Light" panose="020F0302020204030204" pitchFamily="34" charset="0"/>
              </a:rPr>
              <a:t>йӗкелсем</a:t>
            </a:r>
            <a:r>
              <a:rPr lang="ru-RU" dirty="0" smtClean="0">
                <a:latin typeface="Calibri Light" panose="020F0302020204030204" pitchFamily="34" charset="0"/>
              </a:rPr>
              <a:t> </a:t>
            </a:r>
            <a:r>
              <a:rPr lang="ru-RU" dirty="0" err="1" smtClean="0">
                <a:latin typeface="Calibri Light" panose="020F0302020204030204" pitchFamily="34" charset="0"/>
              </a:rPr>
              <a:t>ӑшӗнче</a:t>
            </a:r>
            <a:r>
              <a:rPr lang="ru-RU" dirty="0" smtClean="0">
                <a:latin typeface="Calibri Light" panose="020F0302020204030204" pitchFamily="34" charset="0"/>
              </a:rPr>
              <a:t> </a:t>
            </a:r>
            <a:r>
              <a:rPr lang="ru-RU" dirty="0" err="1" smtClean="0">
                <a:latin typeface="Calibri Light" panose="020F0302020204030204" pitchFamily="34" charset="0"/>
              </a:rPr>
              <a:t>вырнаҫнӑ</a:t>
            </a:r>
            <a:r>
              <a:rPr lang="ru-RU" dirty="0" smtClean="0">
                <a:latin typeface="Calibri Light" panose="020F0302020204030204" pitchFamily="34" charset="0"/>
              </a:rPr>
              <a:t>. </a:t>
            </a:r>
            <a:r>
              <a:rPr lang="ru-RU" dirty="0" err="1" smtClean="0">
                <a:latin typeface="Calibri Light" panose="020F0302020204030204" pitchFamily="34" charset="0"/>
              </a:rPr>
              <a:t>Йӗкел</a:t>
            </a:r>
            <a:r>
              <a:rPr lang="ru-RU" dirty="0" smtClean="0">
                <a:latin typeface="Calibri Light" panose="020F0302020204030204" pitchFamily="34" charset="0"/>
              </a:rPr>
              <a:t> </a:t>
            </a:r>
            <a:r>
              <a:rPr lang="ru-RU" dirty="0" err="1" smtClean="0">
                <a:latin typeface="Calibri Light" panose="020F0302020204030204" pitchFamily="34" charset="0"/>
              </a:rPr>
              <a:t>ҫурӑлсассӑн</a:t>
            </a:r>
            <a:r>
              <a:rPr lang="ru-RU" dirty="0" smtClean="0">
                <a:latin typeface="Calibri Light" panose="020F0302020204030204" pitchFamily="34" charset="0"/>
              </a:rPr>
              <a:t> </a:t>
            </a:r>
            <a:r>
              <a:rPr lang="ru-RU" dirty="0" err="1" smtClean="0">
                <a:latin typeface="Calibri Light" panose="020F0302020204030204" pitchFamily="34" charset="0"/>
              </a:rPr>
              <a:t>унӑн</a:t>
            </a:r>
            <a:r>
              <a:rPr lang="ru-RU" dirty="0" smtClean="0">
                <a:latin typeface="Calibri Light" panose="020F0302020204030204" pitchFamily="34" charset="0"/>
              </a:rPr>
              <a:t> </a:t>
            </a:r>
            <a:r>
              <a:rPr lang="ru-RU" dirty="0" err="1" smtClean="0">
                <a:latin typeface="Calibri Light" panose="020F0302020204030204" pitchFamily="34" charset="0"/>
              </a:rPr>
              <a:t>ӑшӗнчен</a:t>
            </a:r>
            <a:r>
              <a:rPr lang="ru-RU" dirty="0" smtClean="0">
                <a:latin typeface="Calibri Light" panose="020F0302020204030204" pitchFamily="34" charset="0"/>
              </a:rPr>
              <a:t> </a:t>
            </a:r>
          </a:p>
          <a:p>
            <a:r>
              <a:rPr lang="ru-RU" dirty="0" err="1" smtClean="0">
                <a:latin typeface="Calibri Light" panose="020F0302020204030204" pitchFamily="34" charset="0"/>
              </a:rPr>
              <a:t>вӑрӑсем</a:t>
            </a:r>
            <a:r>
              <a:rPr lang="ru-RU" dirty="0" smtClean="0">
                <a:latin typeface="Calibri Light" panose="020F0302020204030204" pitchFamily="34" charset="0"/>
              </a:rPr>
              <a:t> </a:t>
            </a:r>
            <a:r>
              <a:rPr lang="ru-RU" dirty="0" err="1" smtClean="0">
                <a:latin typeface="Calibri Light" panose="020F0302020204030204" pitchFamily="34" charset="0"/>
              </a:rPr>
              <a:t>тухса</a:t>
            </a:r>
            <a:r>
              <a:rPr lang="ru-RU" dirty="0" smtClean="0">
                <a:latin typeface="Calibri Light" panose="020F0302020204030204" pitchFamily="34" charset="0"/>
              </a:rPr>
              <a:t> </a:t>
            </a:r>
            <a:r>
              <a:rPr lang="ru-RU" dirty="0" err="1" smtClean="0">
                <a:latin typeface="Calibri Light" panose="020F0302020204030204" pitchFamily="34" charset="0"/>
              </a:rPr>
              <a:t>ӳкеҫҫӗ</a:t>
            </a:r>
            <a:r>
              <a:rPr lang="ru-RU" dirty="0" smtClean="0">
                <a:latin typeface="Calibri Light" panose="020F0302020204030204" pitchFamily="34" charset="0"/>
              </a:rPr>
              <a:t> </a:t>
            </a:r>
            <a:r>
              <a:rPr lang="ru-RU" dirty="0" err="1" smtClean="0">
                <a:latin typeface="Calibri Light" panose="020F0302020204030204" pitchFamily="34" charset="0"/>
              </a:rPr>
              <a:t>чӗр</a:t>
            </a:r>
            <a:r>
              <a:rPr lang="ru-RU" dirty="0" smtClean="0">
                <a:latin typeface="Calibri Light" panose="020F0302020204030204" pitchFamily="34" charset="0"/>
              </a:rPr>
              <a:t> </a:t>
            </a:r>
            <a:r>
              <a:rPr lang="ru-RU" dirty="0" err="1" smtClean="0">
                <a:latin typeface="Calibri Light" panose="020F0302020204030204" pitchFamily="34" charset="0"/>
              </a:rPr>
              <a:t>чунсем</a:t>
            </a:r>
            <a:r>
              <a:rPr lang="ru-RU" dirty="0" smtClean="0">
                <a:latin typeface="Calibri Light" panose="020F0302020204030204" pitchFamily="34" charset="0"/>
              </a:rPr>
              <a:t> е </a:t>
            </a:r>
            <a:r>
              <a:rPr lang="ru-RU" dirty="0" err="1" smtClean="0">
                <a:latin typeface="Calibri Light" panose="020F0302020204030204" pitchFamily="34" charset="0"/>
              </a:rPr>
              <a:t>кайӑк-кӗшӗксем</a:t>
            </a:r>
            <a:r>
              <a:rPr lang="ru-RU" dirty="0" smtClean="0">
                <a:latin typeface="Calibri Light" panose="020F0302020204030204" pitchFamily="34" charset="0"/>
              </a:rPr>
              <a:t> </a:t>
            </a:r>
            <a:r>
              <a:rPr lang="ru-RU" dirty="0" err="1" smtClean="0">
                <a:latin typeface="Calibri Light" panose="020F0302020204030204" pitchFamily="34" charset="0"/>
              </a:rPr>
              <a:t>пулӑшнипе</a:t>
            </a:r>
            <a:r>
              <a:rPr lang="ru-RU" dirty="0" smtClean="0">
                <a:latin typeface="Calibri Light" panose="020F0302020204030204" pitchFamily="34" charset="0"/>
              </a:rPr>
              <a:t> </a:t>
            </a:r>
            <a:r>
              <a:rPr lang="ru-RU" dirty="0" err="1" smtClean="0">
                <a:latin typeface="Calibri Light" panose="020F0302020204030204" pitchFamily="34" charset="0"/>
              </a:rPr>
              <a:t>сапаланаҫҫӗ</a:t>
            </a:r>
            <a:r>
              <a:rPr lang="ru-RU" dirty="0" smtClean="0">
                <a:latin typeface="Calibri Light" panose="020F0302020204030204" pitchFamily="34" charset="0"/>
              </a:rPr>
              <a:t>. </a:t>
            </a:r>
          </a:p>
          <a:p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dirty="0" err="1" smtClean="0">
                <a:latin typeface="Calibri Light" panose="020F0302020204030204" pitchFamily="34" charset="0"/>
              </a:rPr>
              <a:t>Хӑш-пӗр</a:t>
            </a:r>
            <a:r>
              <a:rPr lang="ru-RU" dirty="0" smtClean="0">
                <a:latin typeface="Calibri Light" panose="020F0302020204030204" pitchFamily="34" charset="0"/>
              </a:rPr>
              <a:t> чухне </a:t>
            </a:r>
            <a:r>
              <a:rPr lang="ru-RU" dirty="0" err="1" smtClean="0">
                <a:latin typeface="Calibri Light" panose="020F0302020204030204" pitchFamily="34" charset="0"/>
              </a:rPr>
              <a:t>юмана</a:t>
            </a:r>
            <a:r>
              <a:rPr lang="ru-RU" dirty="0" smtClean="0">
                <a:latin typeface="Calibri Light" panose="020F0302020204030204" pitchFamily="34" charset="0"/>
              </a:rPr>
              <a:t> </a:t>
            </a:r>
            <a:r>
              <a:rPr lang="ru-RU" dirty="0" err="1" smtClean="0">
                <a:latin typeface="Calibri Light" panose="020F0302020204030204" pitchFamily="34" charset="0"/>
              </a:rPr>
              <a:t>ҫынсем</a:t>
            </a:r>
            <a:r>
              <a:rPr lang="ru-RU" dirty="0" smtClean="0">
                <a:latin typeface="Calibri Light" panose="020F0302020204030204" pitchFamily="34" charset="0"/>
              </a:rPr>
              <a:t> </a:t>
            </a:r>
            <a:r>
              <a:rPr lang="ru-RU" dirty="0" err="1" smtClean="0">
                <a:latin typeface="Calibri Light" panose="020F0302020204030204" pitchFamily="34" charset="0"/>
              </a:rPr>
              <a:t>юри</a:t>
            </a:r>
            <a:r>
              <a:rPr lang="ru-RU" dirty="0" smtClean="0">
                <a:latin typeface="Calibri Light" panose="020F0302020204030204" pitchFamily="34" charset="0"/>
              </a:rPr>
              <a:t> </a:t>
            </a:r>
            <a:r>
              <a:rPr lang="ru-RU" dirty="0" err="1" smtClean="0">
                <a:latin typeface="Calibri Light" panose="020F0302020204030204" pitchFamily="34" charset="0"/>
              </a:rPr>
              <a:t>лартса</a:t>
            </a:r>
            <a:r>
              <a:rPr lang="ru-RU" dirty="0" smtClean="0">
                <a:latin typeface="Calibri Light" panose="020F0302020204030204" pitchFamily="34" charset="0"/>
              </a:rPr>
              <a:t> </a:t>
            </a:r>
            <a:r>
              <a:rPr lang="ru-RU" dirty="0" err="1" smtClean="0">
                <a:latin typeface="Calibri Light" panose="020F0302020204030204" pitchFamily="34" charset="0"/>
              </a:rPr>
              <a:t>ӳстереҫҫӗ</a:t>
            </a:r>
            <a:r>
              <a:rPr lang="ru-RU" dirty="0" smtClean="0">
                <a:latin typeface="Calibri Light" panose="020F0302020204030204" pitchFamily="34" charset="0"/>
              </a:rPr>
              <a:t>, </a:t>
            </a:r>
            <a:r>
              <a:rPr lang="ru-RU" dirty="0" err="1" smtClean="0">
                <a:latin typeface="Calibri Light" panose="020F0302020204030204" pitchFamily="34" charset="0"/>
              </a:rPr>
              <a:t>мӗншӗн</a:t>
            </a:r>
            <a:r>
              <a:rPr lang="ru-RU" dirty="0" smtClean="0">
                <a:latin typeface="Calibri Light" panose="020F0302020204030204" pitchFamily="34" charset="0"/>
              </a:rPr>
              <a:t> тесен </a:t>
            </a:r>
            <a:r>
              <a:rPr lang="ru-RU" dirty="0" err="1" smtClean="0">
                <a:latin typeface="Calibri Light" panose="020F0302020204030204" pitchFamily="34" charset="0"/>
              </a:rPr>
              <a:t>вӗсен</a:t>
            </a:r>
            <a:r>
              <a:rPr lang="ru-RU" dirty="0" smtClean="0">
                <a:latin typeface="Calibri Light" panose="020F0302020204030204" pitchFamily="34" charset="0"/>
              </a:rPr>
              <a:t> </a:t>
            </a:r>
            <a:r>
              <a:rPr lang="ru-RU" dirty="0" err="1" smtClean="0">
                <a:latin typeface="Calibri Light" panose="020F0302020204030204" pitchFamily="34" charset="0"/>
              </a:rPr>
              <a:t>шучӗ</a:t>
            </a:r>
            <a:r>
              <a:rPr lang="ru-RU" dirty="0" smtClean="0">
                <a:latin typeface="Calibri Light" panose="020F0302020204030204" pitchFamily="34" charset="0"/>
              </a:rPr>
              <a:t> </a:t>
            </a:r>
          </a:p>
          <a:p>
            <a:r>
              <a:rPr lang="ru-RU" dirty="0" err="1" smtClean="0">
                <a:latin typeface="Calibri Light" panose="020F0302020204030204" pitchFamily="34" charset="0"/>
              </a:rPr>
              <a:t>сахалланнӑ</a:t>
            </a:r>
            <a:r>
              <a:rPr lang="ru-RU" dirty="0" smtClean="0">
                <a:latin typeface="Calibri Light" panose="020F0302020204030204" pitchFamily="34" charset="0"/>
              </a:rPr>
              <a:t>.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4538" y="3736676"/>
            <a:ext cx="4183218" cy="312132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69674" y="4018521"/>
            <a:ext cx="3062957" cy="283947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721540" y="0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35414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0700" y="795634"/>
            <a:ext cx="619137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В</a:t>
            </a:r>
            <a:r>
              <a:rPr lang="ru-RU" sz="5400" b="1" cap="none" spc="0" dirty="0" err="1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Calibri Light" panose="020F0302020204030204" pitchFamily="34" charset="0"/>
              </a:rPr>
              <a:t>ӗрене</a:t>
            </a:r>
            <a:r>
              <a:rPr lang="ru-RU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Calibri Light" panose="020F0302020204030204" pitchFamily="34" charset="0"/>
              </a:rPr>
              <a:t> </a:t>
            </a:r>
            <a:r>
              <a:rPr lang="ru-RU" sz="5400" b="1" cap="none" spc="0" dirty="0" err="1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Calibri Light" panose="020F0302020204030204" pitchFamily="34" charset="0"/>
              </a:rPr>
              <a:t>вӑррисем</a:t>
            </a:r>
            <a:endParaRPr lang="ru-RU" sz="5400" b="1" cap="none" spc="0" dirty="0" smtClean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Calibri Light" panose="020F0302020204030204" pitchFamily="34" charset="0"/>
            </a:endParaRPr>
          </a:p>
          <a:p>
            <a:pPr algn="ctr"/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800000">
            <a:off x="18993" y="7097"/>
            <a:ext cx="2331108" cy="155124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00200" y="2374900"/>
            <a:ext cx="6117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>
                <a:latin typeface="Calibri Light" panose="020F0302020204030204" pitchFamily="34" charset="0"/>
              </a:rPr>
              <a:t>Вӗрене</a:t>
            </a:r>
            <a:r>
              <a:rPr lang="ru-RU" dirty="0" smtClean="0">
                <a:latin typeface="Calibri Light" panose="020F0302020204030204" pitchFamily="34" charset="0"/>
              </a:rPr>
              <a:t> </a:t>
            </a:r>
            <a:r>
              <a:rPr lang="ru-RU" dirty="0" err="1" smtClean="0">
                <a:latin typeface="Calibri Light" panose="020F0302020204030204" pitchFamily="34" charset="0"/>
              </a:rPr>
              <a:t>вӑррисем</a:t>
            </a:r>
            <a:r>
              <a:rPr lang="ru-RU" dirty="0" smtClean="0">
                <a:latin typeface="Calibri Light" panose="020F0302020204030204" pitchFamily="34" charset="0"/>
              </a:rPr>
              <a:t> </a:t>
            </a:r>
            <a:r>
              <a:rPr lang="ru-RU" dirty="0" err="1" smtClean="0">
                <a:latin typeface="Calibri Light" panose="020F0302020204030204" pitchFamily="34" charset="0"/>
              </a:rPr>
              <a:t>ҫунат</a:t>
            </a:r>
            <a:r>
              <a:rPr lang="ru-RU" dirty="0" smtClean="0">
                <a:latin typeface="Calibri Light" panose="020F0302020204030204" pitchFamily="34" charset="0"/>
              </a:rPr>
              <a:t> </a:t>
            </a:r>
            <a:r>
              <a:rPr lang="ru-RU" dirty="0" err="1" smtClean="0">
                <a:latin typeface="Calibri Light" panose="020F0302020204030204" pitchFamily="34" charset="0"/>
              </a:rPr>
              <a:t>евӗрлӗ</a:t>
            </a:r>
            <a:r>
              <a:rPr lang="ru-RU" dirty="0" smtClean="0">
                <a:latin typeface="Calibri Light" panose="020F0302020204030204" pitchFamily="34" charset="0"/>
              </a:rPr>
              <a:t>. </a:t>
            </a:r>
            <a:r>
              <a:rPr lang="ru-RU" dirty="0" err="1" smtClean="0">
                <a:latin typeface="Calibri Light" panose="020F0302020204030204" pitchFamily="34" charset="0"/>
              </a:rPr>
              <a:t>Вӗсем</a:t>
            </a:r>
            <a:r>
              <a:rPr lang="ru-RU" dirty="0" smtClean="0">
                <a:latin typeface="Calibri Light" panose="020F0302020204030204" pitchFamily="34" charset="0"/>
              </a:rPr>
              <a:t>  </a:t>
            </a:r>
            <a:r>
              <a:rPr lang="ru-RU" dirty="0" err="1" smtClean="0">
                <a:latin typeface="Calibri Light" panose="020F0302020204030204" pitchFamily="34" charset="0"/>
              </a:rPr>
              <a:t>ҫилпе</a:t>
            </a:r>
            <a:r>
              <a:rPr lang="ru-RU" dirty="0" smtClean="0">
                <a:latin typeface="Calibri Light" panose="020F0302020204030204" pitchFamily="34" charset="0"/>
              </a:rPr>
              <a:t> </a:t>
            </a:r>
            <a:r>
              <a:rPr lang="ru-RU" dirty="0" err="1" smtClean="0">
                <a:latin typeface="Calibri Light" panose="020F0302020204030204" pitchFamily="34" charset="0"/>
              </a:rPr>
              <a:t>сапаланаҫҫӗ</a:t>
            </a:r>
            <a:r>
              <a:rPr lang="ru-RU" dirty="0" smtClean="0">
                <a:latin typeface="Calibri Light" panose="020F0302020204030204" pitchFamily="34" charset="0"/>
              </a:rPr>
              <a:t>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9862" y="3781625"/>
            <a:ext cx="3076375" cy="30763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05329" y="3780809"/>
            <a:ext cx="4426548" cy="307719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646276" y="1"/>
            <a:ext cx="2545724" cy="1687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747183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361" y="833735"/>
            <a:ext cx="49984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Хур</a:t>
            </a:r>
            <a:r>
              <a:rPr lang="ru-RU" sz="5400" b="1" cap="none" spc="0" dirty="0" err="1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Calibri Light" panose="020F0302020204030204" pitchFamily="34" charset="0"/>
              </a:rPr>
              <a:t>ӑн</a:t>
            </a:r>
            <a:r>
              <a:rPr lang="ru-RU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Calibri Light" panose="020F0302020204030204" pitchFamily="34" charset="0"/>
              </a:rPr>
              <a:t> </a:t>
            </a:r>
            <a:r>
              <a:rPr lang="ru-RU" sz="5400" b="1" cap="none" spc="0" dirty="0" err="1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Calibri Light" panose="020F0302020204030204" pitchFamily="34" charset="0"/>
              </a:rPr>
              <a:t>вӑррисем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3200" y="2108200"/>
            <a:ext cx="84497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Хур</a:t>
            </a:r>
            <a:r>
              <a:rPr lang="ru-RU" dirty="0" err="1" smtClean="0">
                <a:latin typeface="Calibri Light" panose="020F0302020204030204" pitchFamily="34" charset="0"/>
              </a:rPr>
              <a:t>ӑн</a:t>
            </a:r>
            <a:r>
              <a:rPr lang="ru-RU" dirty="0" smtClean="0">
                <a:latin typeface="Calibri Light" panose="020F0302020204030204" pitchFamily="34" charset="0"/>
              </a:rPr>
              <a:t> </a:t>
            </a:r>
            <a:r>
              <a:rPr lang="ru-RU" dirty="0" err="1" smtClean="0">
                <a:latin typeface="Calibri Light" panose="020F0302020204030204" pitchFamily="34" charset="0"/>
              </a:rPr>
              <a:t>вӑррисем</a:t>
            </a:r>
            <a:r>
              <a:rPr lang="ru-RU" dirty="0" smtClean="0">
                <a:latin typeface="Calibri Light" panose="020F0302020204030204" pitchFamily="34" charset="0"/>
              </a:rPr>
              <a:t> </a:t>
            </a:r>
            <a:r>
              <a:rPr lang="ru-RU" dirty="0" err="1" smtClean="0">
                <a:latin typeface="Calibri Light" panose="020F0302020204030204" pitchFamily="34" charset="0"/>
              </a:rPr>
              <a:t>хӑлха</a:t>
            </a:r>
            <a:r>
              <a:rPr lang="ru-RU" dirty="0" smtClean="0">
                <a:latin typeface="Calibri Light" panose="020F0302020204030204" pitchFamily="34" charset="0"/>
              </a:rPr>
              <a:t> </a:t>
            </a:r>
            <a:r>
              <a:rPr lang="ru-RU" dirty="0" err="1" smtClean="0">
                <a:latin typeface="Calibri Light" panose="020F0302020204030204" pitchFamily="34" charset="0"/>
              </a:rPr>
              <a:t>ҫакки</a:t>
            </a:r>
            <a:r>
              <a:rPr lang="ru-RU" dirty="0">
                <a:latin typeface="Calibri Light" panose="020F0302020204030204" pitchFamily="34" charset="0"/>
              </a:rPr>
              <a:t> </a:t>
            </a:r>
            <a:r>
              <a:rPr lang="ru-RU" dirty="0" err="1" smtClean="0">
                <a:latin typeface="Calibri Light" panose="020F0302020204030204" pitchFamily="34" charset="0"/>
              </a:rPr>
              <a:t>евӗрлӗ</a:t>
            </a:r>
            <a:r>
              <a:rPr lang="ru-RU" dirty="0" smtClean="0">
                <a:latin typeface="Calibri Light" panose="020F0302020204030204" pitchFamily="34" charset="0"/>
              </a:rPr>
              <a:t>. </a:t>
            </a:r>
            <a:r>
              <a:rPr lang="ru-RU" dirty="0" err="1" smtClean="0">
                <a:latin typeface="Calibri Light" panose="020F0302020204030204" pitchFamily="34" charset="0"/>
              </a:rPr>
              <a:t>Вӗсем</a:t>
            </a:r>
            <a:r>
              <a:rPr lang="ru-RU" dirty="0" smtClean="0">
                <a:latin typeface="Calibri Light" panose="020F0302020204030204" pitchFamily="34" charset="0"/>
              </a:rPr>
              <a:t> </a:t>
            </a:r>
            <a:r>
              <a:rPr lang="ru-RU" dirty="0" err="1" smtClean="0">
                <a:latin typeface="Calibri Light" panose="020F0302020204030204" pitchFamily="34" charset="0"/>
              </a:rPr>
              <a:t>типсе</a:t>
            </a:r>
            <a:r>
              <a:rPr lang="ru-RU" dirty="0" smtClean="0">
                <a:latin typeface="Calibri Light" panose="020F0302020204030204" pitchFamily="34" charset="0"/>
              </a:rPr>
              <a:t> </a:t>
            </a:r>
            <a:r>
              <a:rPr lang="ru-RU" dirty="0" err="1" smtClean="0">
                <a:latin typeface="Calibri Light" panose="020F0302020204030204" pitchFamily="34" charset="0"/>
              </a:rPr>
              <a:t>ҫитсен</a:t>
            </a:r>
            <a:r>
              <a:rPr lang="ru-RU" dirty="0" smtClean="0">
                <a:latin typeface="Calibri Light" panose="020F0302020204030204" pitchFamily="34" charset="0"/>
              </a:rPr>
              <a:t> </a:t>
            </a:r>
            <a:r>
              <a:rPr lang="ru-RU" dirty="0" err="1" smtClean="0">
                <a:latin typeface="Calibri Light" panose="020F0302020204030204" pitchFamily="34" charset="0"/>
              </a:rPr>
              <a:t>ҫӗр</a:t>
            </a:r>
            <a:r>
              <a:rPr lang="ru-RU" dirty="0" smtClean="0">
                <a:latin typeface="Calibri Light" panose="020F0302020204030204" pitchFamily="34" charset="0"/>
              </a:rPr>
              <a:t> </a:t>
            </a:r>
            <a:r>
              <a:rPr lang="ru-RU" dirty="0" err="1" smtClean="0">
                <a:latin typeface="Calibri Light" panose="020F0302020204030204" pitchFamily="34" charset="0"/>
              </a:rPr>
              <a:t>ҫине</a:t>
            </a:r>
            <a:r>
              <a:rPr lang="ru-RU" dirty="0" smtClean="0">
                <a:latin typeface="Calibri Light" panose="020F0302020204030204" pitchFamily="34" charset="0"/>
              </a:rPr>
              <a:t> </a:t>
            </a:r>
            <a:r>
              <a:rPr lang="ru-RU" dirty="0" err="1" smtClean="0">
                <a:latin typeface="Calibri Light" panose="020F0302020204030204" pitchFamily="34" charset="0"/>
              </a:rPr>
              <a:t>ӳкеҫҫӗ,анчах</a:t>
            </a:r>
            <a:r>
              <a:rPr lang="ru-RU" dirty="0" smtClean="0">
                <a:latin typeface="Calibri Light" panose="020F0302020204030204" pitchFamily="34" charset="0"/>
              </a:rPr>
              <a:t> </a:t>
            </a:r>
            <a:r>
              <a:rPr lang="ru-RU" dirty="0" err="1" smtClean="0">
                <a:latin typeface="Calibri Light" panose="020F0302020204030204" pitchFamily="34" charset="0"/>
              </a:rPr>
              <a:t>сахал</a:t>
            </a:r>
            <a:endParaRPr lang="ru-RU" dirty="0" smtClean="0">
              <a:latin typeface="Calibri Light" panose="020F0302020204030204" pitchFamily="34" charset="0"/>
            </a:endParaRPr>
          </a:p>
          <a:p>
            <a:r>
              <a:rPr lang="ru-RU" dirty="0" smtClean="0">
                <a:latin typeface="Calibri Light" panose="020F0302020204030204" pitchFamily="34" charset="0"/>
              </a:rPr>
              <a:t> чухне </a:t>
            </a:r>
            <a:r>
              <a:rPr lang="ru-RU" dirty="0" err="1" smtClean="0">
                <a:latin typeface="Calibri Light" panose="020F0302020204030204" pitchFamily="34" charset="0"/>
              </a:rPr>
              <a:t>ҫеҫ</a:t>
            </a:r>
            <a:r>
              <a:rPr lang="ru-RU" dirty="0" smtClean="0">
                <a:latin typeface="Calibri Light" panose="020F0302020204030204" pitchFamily="34" charset="0"/>
              </a:rPr>
              <a:t>  </a:t>
            </a:r>
            <a:r>
              <a:rPr lang="ru-RU" dirty="0" err="1" smtClean="0">
                <a:latin typeface="Calibri Light" panose="020F0302020204030204" pitchFamily="34" charset="0"/>
              </a:rPr>
              <a:t>вӑрӑран</a:t>
            </a:r>
            <a:r>
              <a:rPr lang="ru-RU" dirty="0" smtClean="0">
                <a:latin typeface="Calibri Light" panose="020F0302020204030204" pitchFamily="34" charset="0"/>
              </a:rPr>
              <a:t> </a:t>
            </a:r>
            <a:r>
              <a:rPr lang="ru-RU" dirty="0" err="1" smtClean="0">
                <a:latin typeface="Calibri Light" panose="020F0302020204030204" pitchFamily="34" charset="0"/>
              </a:rPr>
              <a:t>йывӑҫ</a:t>
            </a:r>
            <a:r>
              <a:rPr lang="ru-RU" dirty="0" smtClean="0">
                <a:latin typeface="Calibri Light" panose="020F0302020204030204" pitchFamily="34" charset="0"/>
              </a:rPr>
              <a:t> </a:t>
            </a:r>
            <a:r>
              <a:rPr lang="ru-RU" dirty="0" err="1" smtClean="0">
                <a:latin typeface="Calibri Light" panose="020F0302020204030204" pitchFamily="34" charset="0"/>
              </a:rPr>
              <a:t>шӑтса</a:t>
            </a:r>
            <a:r>
              <a:rPr lang="ru-RU" dirty="0" smtClean="0">
                <a:latin typeface="Calibri Light" panose="020F0302020204030204" pitchFamily="34" charset="0"/>
              </a:rPr>
              <a:t> </a:t>
            </a:r>
            <a:r>
              <a:rPr lang="ru-RU" dirty="0" err="1" smtClean="0">
                <a:latin typeface="Calibri Light" panose="020F0302020204030204" pitchFamily="34" charset="0"/>
              </a:rPr>
              <a:t>тухайрать</a:t>
            </a:r>
            <a:r>
              <a:rPr lang="ru-RU" dirty="0" smtClean="0">
                <a:latin typeface="Calibri Light" panose="020F0302020204030204" pitchFamily="34" charset="0"/>
              </a:rPr>
              <a:t>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50793" y="3649067"/>
            <a:ext cx="3461488" cy="320893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6089" y="3738078"/>
            <a:ext cx="2286355" cy="311992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449041" y="-44799"/>
            <a:ext cx="2742960" cy="205457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2276475" cy="2009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930900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37589" y="520349"/>
            <a:ext cx="502894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Ч</a:t>
            </a:r>
            <a:r>
              <a:rPr lang="ru-RU" sz="5400" b="1" cap="none" spc="0" dirty="0" err="1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Calibri Light" panose="020F0302020204030204" pitchFamily="34" charset="0"/>
              </a:rPr>
              <a:t>ӑрӑш</a:t>
            </a:r>
            <a:r>
              <a:rPr lang="ru-RU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Calibri Light" panose="020F0302020204030204" pitchFamily="34" charset="0"/>
              </a:rPr>
              <a:t> </a:t>
            </a:r>
            <a:r>
              <a:rPr lang="ru-RU" sz="5400" b="1" cap="none" spc="0" dirty="0" err="1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Calibri Light" panose="020F0302020204030204" pitchFamily="34" charset="0"/>
              </a:rPr>
              <a:t>вӑррисем</a:t>
            </a:r>
            <a:endParaRPr lang="ru-RU" sz="5400" b="1" cap="none" spc="0" dirty="0" smtClean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Calibri Light" panose="020F0302020204030204" pitchFamily="34" charset="0"/>
            </a:endParaRPr>
          </a:p>
          <a:p>
            <a:pPr algn="ctr"/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54558" y="2274675"/>
            <a:ext cx="81323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Ч</a:t>
            </a:r>
            <a:r>
              <a:rPr lang="ru-RU" dirty="0" err="1" smtClean="0">
                <a:latin typeface="Calibri Light" panose="020F0302020204030204" pitchFamily="34" charset="0"/>
              </a:rPr>
              <a:t>ӑрӑш</a:t>
            </a:r>
            <a:r>
              <a:rPr lang="ru-RU" dirty="0" smtClean="0">
                <a:latin typeface="Calibri Light" panose="020F0302020204030204" pitchFamily="34" charset="0"/>
              </a:rPr>
              <a:t> – </a:t>
            </a:r>
            <a:r>
              <a:rPr lang="ru-RU" dirty="0" err="1" smtClean="0">
                <a:latin typeface="Calibri Light" panose="020F0302020204030204" pitchFamily="34" charset="0"/>
              </a:rPr>
              <a:t>пирӗн</a:t>
            </a:r>
            <a:r>
              <a:rPr lang="ru-RU" dirty="0" smtClean="0">
                <a:latin typeface="Calibri Light" panose="020F0302020204030204" pitchFamily="34" charset="0"/>
              </a:rPr>
              <a:t> </a:t>
            </a:r>
            <a:r>
              <a:rPr lang="ru-RU" dirty="0" err="1" smtClean="0">
                <a:latin typeface="Calibri Light" panose="020F0302020204030204" pitchFamily="34" charset="0"/>
              </a:rPr>
              <a:t>енре</a:t>
            </a:r>
            <a:r>
              <a:rPr lang="ru-RU" dirty="0" smtClean="0">
                <a:latin typeface="Calibri Light" panose="020F0302020204030204" pitchFamily="34" charset="0"/>
              </a:rPr>
              <a:t> </a:t>
            </a:r>
            <a:r>
              <a:rPr lang="ru-RU" dirty="0" err="1" smtClean="0">
                <a:latin typeface="Calibri Light" panose="020F0302020204030204" pitchFamily="34" charset="0"/>
              </a:rPr>
              <a:t>анлӑ</a:t>
            </a:r>
            <a:r>
              <a:rPr lang="ru-RU" dirty="0" smtClean="0">
                <a:latin typeface="Calibri Light" panose="020F0302020204030204" pitchFamily="34" charset="0"/>
              </a:rPr>
              <a:t> </a:t>
            </a:r>
            <a:r>
              <a:rPr lang="ru-RU" dirty="0" err="1" smtClean="0">
                <a:latin typeface="Calibri Light" panose="020F0302020204030204" pitchFamily="34" charset="0"/>
              </a:rPr>
              <a:t>сарӑлнӑ</a:t>
            </a:r>
            <a:r>
              <a:rPr lang="ru-RU" dirty="0" smtClean="0">
                <a:latin typeface="Calibri Light" panose="020F0302020204030204" pitchFamily="34" charset="0"/>
              </a:rPr>
              <a:t> </a:t>
            </a:r>
            <a:r>
              <a:rPr lang="ru-RU" dirty="0" err="1" smtClean="0">
                <a:latin typeface="Calibri Light" panose="020F0302020204030204" pitchFamily="34" charset="0"/>
              </a:rPr>
              <a:t>йӗплӗ</a:t>
            </a:r>
            <a:r>
              <a:rPr lang="ru-RU" dirty="0" smtClean="0">
                <a:latin typeface="Calibri Light" panose="020F0302020204030204" pitchFamily="34" charset="0"/>
              </a:rPr>
              <a:t> </a:t>
            </a:r>
            <a:r>
              <a:rPr lang="ru-RU" dirty="0" err="1" smtClean="0">
                <a:latin typeface="Calibri Light" panose="020F0302020204030204" pitchFamily="34" charset="0"/>
              </a:rPr>
              <a:t>ӳсен-тӑран</a:t>
            </a:r>
            <a:r>
              <a:rPr lang="ru-RU" dirty="0" smtClean="0">
                <a:latin typeface="Calibri Light" panose="020F0302020204030204" pitchFamily="34" charset="0"/>
              </a:rPr>
              <a:t>. </a:t>
            </a:r>
            <a:r>
              <a:rPr lang="ru-RU" dirty="0" err="1" smtClean="0">
                <a:latin typeface="Calibri Light" panose="020F0302020204030204" pitchFamily="34" charset="0"/>
              </a:rPr>
              <a:t>Унӑн</a:t>
            </a:r>
            <a:r>
              <a:rPr lang="ru-RU" dirty="0" smtClean="0">
                <a:latin typeface="Calibri Light" panose="020F0302020204030204" pitchFamily="34" charset="0"/>
              </a:rPr>
              <a:t> </a:t>
            </a:r>
            <a:r>
              <a:rPr lang="ru-RU" dirty="0" err="1" smtClean="0">
                <a:latin typeface="Calibri Light" panose="020F0302020204030204" pitchFamily="34" charset="0"/>
              </a:rPr>
              <a:t>йӗкелӗсене</a:t>
            </a:r>
            <a:r>
              <a:rPr lang="ru-RU" dirty="0" smtClean="0">
                <a:latin typeface="Calibri Light" panose="020F0302020204030204" pitchFamily="34" charset="0"/>
              </a:rPr>
              <a:t> </a:t>
            </a:r>
            <a:r>
              <a:rPr lang="ru-RU" dirty="0" err="1" smtClean="0">
                <a:latin typeface="Calibri Light" panose="020F0302020204030204" pitchFamily="34" charset="0"/>
              </a:rPr>
              <a:t>тӗрлӗ</a:t>
            </a:r>
            <a:endParaRPr lang="ru-RU" dirty="0" smtClean="0">
              <a:latin typeface="Calibri Light" panose="020F0302020204030204" pitchFamily="34" charset="0"/>
            </a:endParaRPr>
          </a:p>
          <a:p>
            <a:r>
              <a:rPr lang="ru-RU" dirty="0" err="1" smtClean="0">
                <a:latin typeface="Calibri Light" panose="020F0302020204030204" pitchFamily="34" charset="0"/>
              </a:rPr>
              <a:t>кайӑксем</a:t>
            </a:r>
            <a:r>
              <a:rPr lang="ru-RU" dirty="0" smtClean="0">
                <a:latin typeface="Calibri Light" panose="020F0302020204030204" pitchFamily="34" charset="0"/>
              </a:rPr>
              <a:t> тата </a:t>
            </a:r>
            <a:r>
              <a:rPr lang="ru-RU" dirty="0" err="1" smtClean="0">
                <a:latin typeface="Calibri Light" panose="020F0302020204030204" pitchFamily="34" charset="0"/>
              </a:rPr>
              <a:t>пакшасем</a:t>
            </a:r>
            <a:r>
              <a:rPr lang="ru-RU" dirty="0" smtClean="0">
                <a:latin typeface="Calibri Light" panose="020F0302020204030204" pitchFamily="34" charset="0"/>
              </a:rPr>
              <a:t> </a:t>
            </a:r>
            <a:r>
              <a:rPr lang="ru-RU" dirty="0" err="1" smtClean="0">
                <a:latin typeface="Calibri Light" panose="020F0302020204030204" pitchFamily="34" charset="0"/>
              </a:rPr>
              <a:t>шӗкӗлчеме</a:t>
            </a:r>
            <a:r>
              <a:rPr lang="ru-RU" dirty="0" smtClean="0">
                <a:latin typeface="Calibri Light" panose="020F0302020204030204" pitchFamily="34" charset="0"/>
              </a:rPr>
              <a:t> </a:t>
            </a:r>
            <a:r>
              <a:rPr lang="ru-RU" dirty="0" err="1" smtClean="0">
                <a:latin typeface="Calibri Light" panose="020F0302020204030204" pitchFamily="34" charset="0"/>
              </a:rPr>
              <a:t>юратаҫҫӗ</a:t>
            </a:r>
            <a:r>
              <a:rPr lang="ru-RU" dirty="0" smtClean="0">
                <a:latin typeface="Calibri Light" panose="020F0302020204030204" pitchFamily="34" charset="0"/>
              </a:rPr>
              <a:t>. </a:t>
            </a:r>
            <a:r>
              <a:rPr lang="ru-RU" dirty="0" err="1" smtClean="0">
                <a:latin typeface="Calibri Light" panose="020F0302020204030204" pitchFamily="34" charset="0"/>
              </a:rPr>
              <a:t>Шӗкӗлченӗ</a:t>
            </a:r>
            <a:r>
              <a:rPr lang="ru-RU" dirty="0" smtClean="0">
                <a:latin typeface="Calibri Light" panose="020F0302020204030204" pitchFamily="34" charset="0"/>
              </a:rPr>
              <a:t> </a:t>
            </a:r>
            <a:r>
              <a:rPr lang="ru-RU" dirty="0" err="1" smtClean="0">
                <a:latin typeface="Calibri Light" panose="020F0302020204030204" pitchFamily="34" charset="0"/>
              </a:rPr>
              <a:t>вӑхӑтра</a:t>
            </a:r>
            <a:r>
              <a:rPr lang="ru-RU" dirty="0" smtClean="0">
                <a:latin typeface="Calibri Light" panose="020F0302020204030204" pitchFamily="34" charset="0"/>
              </a:rPr>
              <a:t> </a:t>
            </a:r>
            <a:r>
              <a:rPr lang="ru-RU" dirty="0" err="1" smtClean="0">
                <a:latin typeface="Calibri Light" panose="020F0302020204030204" pitchFamily="34" charset="0"/>
              </a:rPr>
              <a:t>вӑрӑсем</a:t>
            </a:r>
            <a:r>
              <a:rPr lang="ru-RU" dirty="0" smtClean="0">
                <a:latin typeface="Calibri Light" panose="020F0302020204030204" pitchFamily="34" charset="0"/>
              </a:rPr>
              <a:t> </a:t>
            </a:r>
            <a:r>
              <a:rPr lang="ru-RU" dirty="0" err="1" smtClean="0">
                <a:latin typeface="Calibri Light" panose="020F0302020204030204" pitchFamily="34" charset="0"/>
              </a:rPr>
              <a:t>тухса</a:t>
            </a:r>
            <a:r>
              <a:rPr lang="ru-RU" dirty="0" smtClean="0">
                <a:latin typeface="Calibri Light" panose="020F0302020204030204" pitchFamily="34" charset="0"/>
              </a:rPr>
              <a:t> </a:t>
            </a:r>
          </a:p>
          <a:p>
            <a:r>
              <a:rPr lang="ru-RU" dirty="0" err="1" smtClean="0">
                <a:latin typeface="Calibri Light" panose="020F0302020204030204" pitchFamily="34" charset="0"/>
              </a:rPr>
              <a:t>ӳкеҫҫӗ</a:t>
            </a:r>
            <a:r>
              <a:rPr lang="ru-RU" dirty="0" smtClean="0">
                <a:latin typeface="Calibri Light" panose="020F0302020204030204" pitchFamily="34" charset="0"/>
              </a:rPr>
              <a:t> те </a:t>
            </a:r>
            <a:r>
              <a:rPr lang="ru-RU" dirty="0" err="1" smtClean="0">
                <a:latin typeface="Calibri Light" panose="020F0302020204030204" pitchFamily="34" charset="0"/>
              </a:rPr>
              <a:t>ҫилпе</a:t>
            </a:r>
            <a:r>
              <a:rPr lang="ru-RU" dirty="0" smtClean="0">
                <a:latin typeface="Calibri Light" panose="020F0302020204030204" pitchFamily="34" charset="0"/>
              </a:rPr>
              <a:t> </a:t>
            </a:r>
            <a:r>
              <a:rPr lang="ru-RU" dirty="0" err="1" smtClean="0">
                <a:latin typeface="Calibri Light" panose="020F0302020204030204" pitchFamily="34" charset="0"/>
              </a:rPr>
              <a:t>вӗҫсе</a:t>
            </a:r>
            <a:r>
              <a:rPr lang="ru-RU" dirty="0" smtClean="0">
                <a:latin typeface="Calibri Light" panose="020F0302020204030204" pitchFamily="34" charset="0"/>
              </a:rPr>
              <a:t> </a:t>
            </a:r>
            <a:r>
              <a:rPr lang="ru-RU" dirty="0" err="1" smtClean="0">
                <a:latin typeface="Calibri Light" panose="020F0302020204030204" pitchFamily="34" charset="0"/>
              </a:rPr>
              <a:t>кайса</a:t>
            </a:r>
            <a:r>
              <a:rPr lang="ru-RU" dirty="0" smtClean="0">
                <a:latin typeface="Calibri Light" panose="020F0302020204030204" pitchFamily="34" charset="0"/>
              </a:rPr>
              <a:t> </a:t>
            </a:r>
            <a:r>
              <a:rPr lang="ru-RU" dirty="0" err="1" smtClean="0">
                <a:latin typeface="Calibri Light" panose="020F0302020204030204" pitchFamily="34" charset="0"/>
              </a:rPr>
              <a:t>сарӑлаҫҫӗ</a:t>
            </a:r>
            <a:r>
              <a:rPr lang="ru-RU" dirty="0" smtClean="0">
                <a:latin typeface="Calibri Light" panose="020F0302020204030204" pitchFamily="34" charset="0"/>
              </a:rPr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5787" y="4480222"/>
            <a:ext cx="2573552" cy="239682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303415" y="-1"/>
            <a:ext cx="2888586" cy="216365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-7634"/>
            <a:ext cx="1631925" cy="217128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31925" y="4461173"/>
            <a:ext cx="2472744" cy="2396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757593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78392" y="533228"/>
            <a:ext cx="442460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err="1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Calibri Light" panose="020F0302020204030204" pitchFamily="34" charset="0"/>
              </a:rPr>
              <a:t>Ҫӑка</a:t>
            </a:r>
            <a: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Calibri Light" panose="020F0302020204030204" pitchFamily="34" charset="0"/>
              </a:rPr>
              <a:t> </a:t>
            </a:r>
            <a:r>
              <a:rPr lang="ru-RU" sz="5400" b="1" dirty="0" err="1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Calibri Light" panose="020F0302020204030204" pitchFamily="34" charset="0"/>
              </a:rPr>
              <a:t>вӑррисем</a:t>
            </a:r>
            <a:endParaRPr lang="ru-RU" sz="5400" b="1" dirty="0" smtClean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Calibri Light" panose="020F0302020204030204" pitchFamily="34" charset="0"/>
            </a:endParaRPr>
          </a:p>
          <a:p>
            <a:pPr algn="ctr"/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5945" y="4475115"/>
            <a:ext cx="2604550" cy="238288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11417" y="4619996"/>
            <a:ext cx="2987851" cy="22380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49511" y="2029159"/>
            <a:ext cx="48939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 smtClean="0">
                <a:latin typeface="Calibri Light" panose="020F0302020204030204" pitchFamily="34" charset="0"/>
              </a:rPr>
              <a:t>Ҫӑка</a:t>
            </a:r>
            <a:r>
              <a:rPr lang="ru-RU" sz="2000" dirty="0" smtClean="0">
                <a:latin typeface="Calibri Light" panose="020F0302020204030204" pitchFamily="34" charset="0"/>
              </a:rPr>
              <a:t> </a:t>
            </a:r>
            <a:r>
              <a:rPr lang="ru-RU" sz="2000" dirty="0" err="1" smtClean="0">
                <a:latin typeface="Calibri Light" panose="020F0302020204030204" pitchFamily="34" charset="0"/>
              </a:rPr>
              <a:t>ӗлӗкренпех</a:t>
            </a:r>
            <a:r>
              <a:rPr lang="ru-RU" sz="2000" dirty="0" smtClean="0">
                <a:latin typeface="Calibri Light" panose="020F0302020204030204" pitchFamily="34" charset="0"/>
              </a:rPr>
              <a:t> </a:t>
            </a:r>
            <a:r>
              <a:rPr lang="ru-RU" sz="2000" dirty="0" err="1" smtClean="0">
                <a:latin typeface="Calibri Light" panose="020F0302020204030204" pitchFamily="34" charset="0"/>
              </a:rPr>
              <a:t>усӑллӑ</a:t>
            </a:r>
            <a:r>
              <a:rPr lang="ru-RU" sz="2000" dirty="0" smtClean="0">
                <a:latin typeface="Calibri Light" panose="020F0302020204030204" pitchFamily="34" charset="0"/>
              </a:rPr>
              <a:t> </a:t>
            </a:r>
            <a:r>
              <a:rPr lang="ru-RU" sz="2000" dirty="0" err="1" smtClean="0">
                <a:latin typeface="Calibri Light" panose="020F0302020204030204" pitchFamily="34" charset="0"/>
              </a:rPr>
              <a:t>йывӑҫ</a:t>
            </a:r>
            <a:r>
              <a:rPr lang="ru-RU" sz="2000" dirty="0" smtClean="0">
                <a:latin typeface="Calibri Light" panose="020F0302020204030204" pitchFamily="34" charset="0"/>
              </a:rPr>
              <a:t> </a:t>
            </a:r>
            <a:r>
              <a:rPr lang="ru-RU" sz="2000" dirty="0" err="1" smtClean="0">
                <a:latin typeface="Calibri Light" panose="020F0302020204030204" pitchFamily="34" charset="0"/>
              </a:rPr>
              <a:t>шутланать</a:t>
            </a:r>
            <a:r>
              <a:rPr lang="ru-RU" sz="2000" dirty="0" smtClean="0">
                <a:latin typeface="Calibri Light" panose="020F0302020204030204" pitchFamily="34" charset="0"/>
              </a:rPr>
              <a:t>. </a:t>
            </a:r>
            <a:r>
              <a:rPr lang="ru-RU" sz="2000" dirty="0" err="1" smtClean="0">
                <a:latin typeface="Calibri Light" panose="020F0302020204030204" pitchFamily="34" charset="0"/>
              </a:rPr>
              <a:t>Унӑн</a:t>
            </a:r>
            <a:r>
              <a:rPr lang="ru-RU" sz="2000" dirty="0" smtClean="0">
                <a:latin typeface="Calibri Light" panose="020F0302020204030204" pitchFamily="34" charset="0"/>
              </a:rPr>
              <a:t> </a:t>
            </a:r>
            <a:r>
              <a:rPr lang="ru-RU" sz="2000" dirty="0" err="1" smtClean="0">
                <a:latin typeface="Calibri Light" panose="020F0302020204030204" pitchFamily="34" charset="0"/>
              </a:rPr>
              <a:t>вӑррисем</a:t>
            </a:r>
            <a:r>
              <a:rPr lang="ru-RU" sz="2000" dirty="0" smtClean="0">
                <a:latin typeface="Calibri Light" panose="020F0302020204030204" pitchFamily="34" charset="0"/>
              </a:rPr>
              <a:t> </a:t>
            </a:r>
            <a:r>
              <a:rPr lang="ru-RU" sz="2000" dirty="0" err="1" smtClean="0">
                <a:latin typeface="Calibri Light" panose="020F0302020204030204" pitchFamily="34" charset="0"/>
              </a:rPr>
              <a:t>ҫилпе</a:t>
            </a:r>
            <a:r>
              <a:rPr lang="ru-RU" sz="2000" dirty="0" smtClean="0">
                <a:latin typeface="Calibri Light" panose="020F0302020204030204" pitchFamily="34" charset="0"/>
              </a:rPr>
              <a:t> </a:t>
            </a:r>
            <a:r>
              <a:rPr lang="ru-RU" sz="2000" dirty="0" err="1" smtClean="0">
                <a:latin typeface="Calibri Light" panose="020F0302020204030204" pitchFamily="34" charset="0"/>
              </a:rPr>
              <a:t>вӗҫсе</a:t>
            </a:r>
            <a:r>
              <a:rPr lang="ru-RU" sz="2000" dirty="0" smtClean="0">
                <a:latin typeface="Calibri Light" panose="020F0302020204030204" pitchFamily="34" charset="0"/>
              </a:rPr>
              <a:t> </a:t>
            </a:r>
            <a:r>
              <a:rPr lang="ru-RU" sz="2000" dirty="0" err="1" smtClean="0">
                <a:latin typeface="Calibri Light" panose="020F0302020204030204" pitchFamily="34" charset="0"/>
              </a:rPr>
              <a:t>сарӑлаҫҫӗ</a:t>
            </a:r>
            <a:r>
              <a:rPr lang="ru-RU" sz="2000" dirty="0" smtClean="0">
                <a:latin typeface="Calibri Light" panose="020F0302020204030204" pitchFamily="34" charset="0"/>
              </a:rPr>
              <a:t>.  </a:t>
            </a:r>
            <a:endParaRPr lang="ru-RU" sz="20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2514600" cy="18192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254294" y="1863005"/>
            <a:ext cx="2628900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983956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31306" y="489396"/>
            <a:ext cx="581723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В</a:t>
            </a:r>
            <a:r>
              <a:rPr lang="ru-RU" sz="5400" b="1" cap="none" spc="0" dirty="0" err="1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Calibri Light" panose="020F0302020204030204" pitchFamily="34" charset="0"/>
              </a:rPr>
              <a:t>ӑрӑсен</a:t>
            </a:r>
            <a:r>
              <a:rPr lang="ru-RU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Calibri Light" panose="020F0302020204030204" pitchFamily="34" charset="0"/>
              </a:rPr>
              <a:t> </a:t>
            </a:r>
            <a:r>
              <a:rPr lang="ru-RU" sz="5400" b="1" cap="none" spc="0" dirty="0" err="1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Calibri Light" panose="020F0302020204030204" pitchFamily="34" charset="0"/>
              </a:rPr>
              <a:t>ҫулҫӳревӗ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6706" y="1661375"/>
            <a:ext cx="906471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>
                <a:latin typeface="Calibri Light" panose="020F0302020204030204" pitchFamily="34" charset="0"/>
              </a:rPr>
              <a:t>Йывӑҫ</a:t>
            </a:r>
            <a:r>
              <a:rPr lang="ru-RU" sz="2400" dirty="0" smtClean="0">
                <a:latin typeface="Calibri Light" panose="020F0302020204030204" pitchFamily="34" charset="0"/>
              </a:rPr>
              <a:t> </a:t>
            </a:r>
            <a:r>
              <a:rPr lang="ru-RU" sz="2400" dirty="0" err="1" smtClean="0">
                <a:latin typeface="Calibri Light" panose="020F0302020204030204" pitchFamily="34" charset="0"/>
              </a:rPr>
              <a:t>вӑррисем</a:t>
            </a:r>
            <a:r>
              <a:rPr lang="ru-RU" sz="2400" dirty="0" smtClean="0">
                <a:latin typeface="Calibri Light" panose="020F0302020204030204" pitchFamily="34" charset="0"/>
              </a:rPr>
              <a:t> – </a:t>
            </a:r>
            <a:r>
              <a:rPr lang="ru-RU" sz="2400" dirty="0" err="1" smtClean="0">
                <a:latin typeface="Calibri Light" panose="020F0302020204030204" pitchFamily="34" charset="0"/>
              </a:rPr>
              <a:t>аслӑ</a:t>
            </a:r>
            <a:r>
              <a:rPr lang="ru-RU" sz="2400" dirty="0" smtClean="0">
                <a:latin typeface="Calibri Light" panose="020F0302020204030204" pitchFamily="34" charset="0"/>
              </a:rPr>
              <a:t> </a:t>
            </a:r>
            <a:r>
              <a:rPr lang="ru-RU" sz="2400" dirty="0" err="1" smtClean="0">
                <a:latin typeface="Calibri Light" panose="020F0302020204030204" pitchFamily="34" charset="0"/>
              </a:rPr>
              <a:t>ҫулҫӳревҫисем</a:t>
            </a:r>
            <a:r>
              <a:rPr lang="ru-RU" sz="2400" dirty="0" smtClean="0">
                <a:latin typeface="Calibri Light" panose="020F0302020204030204" pitchFamily="34" charset="0"/>
              </a:rPr>
              <a:t>. </a:t>
            </a:r>
            <a:r>
              <a:rPr lang="ru-RU" sz="2400" dirty="0" err="1" smtClean="0">
                <a:latin typeface="Calibri Light" panose="020F0302020204030204" pitchFamily="34" charset="0"/>
              </a:rPr>
              <a:t>Вӗсен</a:t>
            </a:r>
            <a:r>
              <a:rPr lang="ru-RU" sz="2400" dirty="0" smtClean="0">
                <a:latin typeface="Calibri Light" panose="020F0302020204030204" pitchFamily="34" charset="0"/>
              </a:rPr>
              <a:t> </a:t>
            </a:r>
            <a:r>
              <a:rPr lang="ru-RU" sz="2400" dirty="0" err="1" smtClean="0">
                <a:latin typeface="Calibri Light" panose="020F0302020204030204" pitchFamily="34" charset="0"/>
              </a:rPr>
              <a:t>ҫул</a:t>
            </a:r>
            <a:r>
              <a:rPr lang="ru-RU" sz="2400" dirty="0" smtClean="0">
                <a:latin typeface="Calibri Light" panose="020F0302020204030204" pitchFamily="34" charset="0"/>
              </a:rPr>
              <a:t> </a:t>
            </a:r>
            <a:r>
              <a:rPr lang="ru-RU" sz="2400" dirty="0" err="1" smtClean="0">
                <a:latin typeface="Calibri Light" panose="020F0302020204030204" pitchFamily="34" charset="0"/>
              </a:rPr>
              <a:t>ҫӳреме</a:t>
            </a:r>
            <a:r>
              <a:rPr lang="ru-RU" sz="2400" dirty="0" smtClean="0">
                <a:latin typeface="Calibri Light" panose="020F0302020204030204" pitchFamily="34" charset="0"/>
              </a:rPr>
              <a:t> </a:t>
            </a:r>
            <a:r>
              <a:rPr lang="ru-RU" sz="2400" dirty="0" err="1" smtClean="0">
                <a:latin typeface="Calibri Light" panose="020F0302020204030204" pitchFamily="34" charset="0"/>
              </a:rPr>
              <a:t>ятарлӑ</a:t>
            </a:r>
            <a:r>
              <a:rPr lang="ru-RU" sz="2400" dirty="0" smtClean="0">
                <a:latin typeface="Calibri Light" panose="020F0302020204030204" pitchFamily="34" charset="0"/>
              </a:rPr>
              <a:t> </a:t>
            </a:r>
            <a:r>
              <a:rPr lang="ru-RU" sz="2400" dirty="0" err="1" smtClean="0">
                <a:latin typeface="Calibri Light" panose="020F0302020204030204" pitchFamily="34" charset="0"/>
              </a:rPr>
              <a:t>хатӗрсем</a:t>
            </a:r>
            <a:r>
              <a:rPr lang="ru-RU" sz="2400" dirty="0" smtClean="0">
                <a:latin typeface="Calibri Light" panose="020F0302020204030204" pitchFamily="34" charset="0"/>
              </a:rPr>
              <a:t> </a:t>
            </a:r>
            <a:r>
              <a:rPr lang="ru-RU" sz="2400" dirty="0" err="1" smtClean="0">
                <a:latin typeface="Calibri Light" panose="020F0302020204030204" pitchFamily="34" charset="0"/>
              </a:rPr>
              <a:t>пур</a:t>
            </a:r>
            <a:r>
              <a:rPr lang="ru-RU" sz="2400" dirty="0" smtClean="0">
                <a:latin typeface="Calibri Light" panose="020F0302020204030204" pitchFamily="34" charset="0"/>
              </a:rPr>
              <a:t>. </a:t>
            </a:r>
            <a:r>
              <a:rPr lang="ru-RU" sz="2400" dirty="0" err="1" smtClean="0">
                <a:latin typeface="Calibri Light" panose="020F0302020204030204" pitchFamily="34" charset="0"/>
              </a:rPr>
              <a:t>Тӗслӗхрен</a:t>
            </a:r>
            <a:r>
              <a:rPr lang="ru-RU" sz="2400" dirty="0" smtClean="0">
                <a:latin typeface="Calibri Light" panose="020F0302020204030204" pitchFamily="34" charset="0"/>
              </a:rPr>
              <a:t>: </a:t>
            </a:r>
            <a:r>
              <a:rPr lang="ru-RU" sz="2400" dirty="0" err="1" smtClean="0">
                <a:latin typeface="Calibri Light" panose="020F0302020204030204" pitchFamily="34" charset="0"/>
              </a:rPr>
              <a:t>хурӑн</a:t>
            </a:r>
            <a:r>
              <a:rPr lang="ru-RU" sz="2400" dirty="0" smtClean="0">
                <a:latin typeface="Calibri Light" panose="020F0302020204030204" pitchFamily="34" charset="0"/>
              </a:rPr>
              <a:t> </a:t>
            </a:r>
            <a:r>
              <a:rPr lang="ru-RU" sz="2400" dirty="0" err="1" smtClean="0">
                <a:latin typeface="Calibri Light" panose="020F0302020204030204" pitchFamily="34" charset="0"/>
              </a:rPr>
              <a:t>вӑррин</a:t>
            </a:r>
            <a:r>
              <a:rPr lang="ru-RU" sz="2400" dirty="0" smtClean="0">
                <a:latin typeface="Calibri Light" panose="020F0302020204030204" pitchFamily="34" charset="0"/>
              </a:rPr>
              <a:t> </a:t>
            </a:r>
            <a:r>
              <a:rPr lang="ru-RU" sz="2400" dirty="0" err="1" smtClean="0">
                <a:latin typeface="Calibri Light" panose="020F0302020204030204" pitchFamily="34" charset="0"/>
              </a:rPr>
              <a:t>икӗ</a:t>
            </a:r>
            <a:r>
              <a:rPr lang="ru-RU" sz="2400" dirty="0" smtClean="0">
                <a:latin typeface="Calibri Light" panose="020F0302020204030204" pitchFamily="34" charset="0"/>
              </a:rPr>
              <a:t> </a:t>
            </a:r>
            <a:r>
              <a:rPr lang="ru-RU" sz="2400" dirty="0" err="1" smtClean="0">
                <a:latin typeface="Calibri Light" panose="020F0302020204030204" pitchFamily="34" charset="0"/>
              </a:rPr>
              <a:t>ҫунат</a:t>
            </a:r>
            <a:r>
              <a:rPr lang="ru-RU" sz="2400" dirty="0" smtClean="0">
                <a:latin typeface="Calibri Light" panose="020F0302020204030204" pitchFamily="34" charset="0"/>
              </a:rPr>
              <a:t> </a:t>
            </a:r>
            <a:r>
              <a:rPr lang="ru-RU" sz="2400" dirty="0" err="1" smtClean="0">
                <a:latin typeface="Calibri Light" panose="020F0302020204030204" pitchFamily="34" charset="0"/>
              </a:rPr>
              <a:t>пур</a:t>
            </a:r>
            <a:r>
              <a:rPr lang="ru-RU" sz="2400" dirty="0" smtClean="0">
                <a:latin typeface="Calibri Light" panose="020F0302020204030204" pitchFamily="34" charset="0"/>
              </a:rPr>
              <a:t>. </a:t>
            </a:r>
            <a:r>
              <a:rPr lang="ru-RU" sz="2400" dirty="0" err="1" smtClean="0">
                <a:latin typeface="Calibri Light" panose="020F0302020204030204" pitchFamily="34" charset="0"/>
              </a:rPr>
              <a:t>Ҫак</a:t>
            </a:r>
            <a:r>
              <a:rPr lang="ru-RU" sz="2400" dirty="0" smtClean="0">
                <a:latin typeface="Calibri Light" panose="020F0302020204030204" pitchFamily="34" charset="0"/>
              </a:rPr>
              <a:t> </a:t>
            </a:r>
            <a:r>
              <a:rPr lang="ru-RU" sz="2400" dirty="0" err="1" smtClean="0">
                <a:latin typeface="Calibri Light" panose="020F0302020204030204" pitchFamily="34" charset="0"/>
              </a:rPr>
              <a:t>ҫунатсене</a:t>
            </a:r>
            <a:r>
              <a:rPr lang="ru-RU" sz="2400" dirty="0" smtClean="0">
                <a:latin typeface="Calibri Light" panose="020F0302020204030204" pitchFamily="34" charset="0"/>
              </a:rPr>
              <a:t> пула </a:t>
            </a:r>
            <a:r>
              <a:rPr lang="ru-RU" sz="2400" dirty="0" err="1" smtClean="0">
                <a:latin typeface="Calibri Light" panose="020F0302020204030204" pitchFamily="34" charset="0"/>
              </a:rPr>
              <a:t>ҫил</a:t>
            </a:r>
            <a:r>
              <a:rPr lang="ru-RU" sz="2400" dirty="0" smtClean="0">
                <a:latin typeface="Calibri Light" panose="020F0302020204030204" pitchFamily="34" charset="0"/>
              </a:rPr>
              <a:t> </a:t>
            </a:r>
            <a:r>
              <a:rPr lang="ru-RU" sz="2400" dirty="0" err="1" smtClean="0">
                <a:latin typeface="Calibri Light" panose="020F0302020204030204" pitchFamily="34" charset="0"/>
              </a:rPr>
              <a:t>вӑрӑсене</a:t>
            </a:r>
            <a:r>
              <a:rPr lang="ru-RU" sz="2400" dirty="0" smtClean="0">
                <a:latin typeface="Calibri Light" panose="020F0302020204030204" pitchFamily="34" charset="0"/>
              </a:rPr>
              <a:t> </a:t>
            </a:r>
            <a:r>
              <a:rPr lang="ru-RU" sz="2400" dirty="0" err="1" smtClean="0">
                <a:latin typeface="Calibri Light" panose="020F0302020204030204" pitchFamily="34" charset="0"/>
              </a:rPr>
              <a:t>аякри</a:t>
            </a:r>
            <a:r>
              <a:rPr lang="ru-RU" sz="2400" dirty="0" smtClean="0">
                <a:latin typeface="Calibri Light" panose="020F0302020204030204" pitchFamily="34" charset="0"/>
              </a:rPr>
              <a:t> </a:t>
            </a:r>
            <a:r>
              <a:rPr lang="ru-RU" sz="2400" dirty="0" err="1" smtClean="0">
                <a:latin typeface="Calibri Light" panose="020F0302020204030204" pitchFamily="34" charset="0"/>
              </a:rPr>
              <a:t>ҫула</a:t>
            </a:r>
            <a:r>
              <a:rPr lang="ru-RU" sz="2400" dirty="0" smtClean="0">
                <a:latin typeface="Calibri Light" panose="020F0302020204030204" pitchFamily="34" charset="0"/>
              </a:rPr>
              <a:t> </a:t>
            </a:r>
            <a:r>
              <a:rPr lang="ru-RU" sz="2400" dirty="0" err="1" smtClean="0">
                <a:latin typeface="Calibri Light" panose="020F0302020204030204" pitchFamily="34" charset="0"/>
              </a:rPr>
              <a:t>илсе</a:t>
            </a:r>
            <a:r>
              <a:rPr lang="ru-RU" sz="2400" dirty="0" smtClean="0">
                <a:latin typeface="Calibri Light" panose="020F0302020204030204" pitchFamily="34" charset="0"/>
              </a:rPr>
              <a:t> </a:t>
            </a:r>
            <a:r>
              <a:rPr lang="ru-RU" sz="2400" dirty="0" err="1" smtClean="0">
                <a:latin typeface="Calibri Light" panose="020F0302020204030204" pitchFamily="34" charset="0"/>
              </a:rPr>
              <a:t>каять</a:t>
            </a:r>
            <a:r>
              <a:rPr lang="ru-RU" sz="2400" dirty="0" smtClean="0">
                <a:latin typeface="Calibri Light" panose="020F0302020204030204" pitchFamily="34" charset="0"/>
              </a:rPr>
              <a:t>. </a:t>
            </a:r>
            <a:r>
              <a:rPr lang="ru-RU" sz="2400" dirty="0" err="1" smtClean="0">
                <a:latin typeface="Calibri Light" panose="020F0302020204030204" pitchFamily="34" charset="0"/>
              </a:rPr>
              <a:t>Хӑш-пӗр</a:t>
            </a:r>
            <a:r>
              <a:rPr lang="ru-RU" sz="2400" dirty="0" smtClean="0">
                <a:latin typeface="Calibri Light" panose="020F0302020204030204" pitchFamily="34" charset="0"/>
              </a:rPr>
              <a:t> </a:t>
            </a:r>
            <a:r>
              <a:rPr lang="ru-RU" sz="2400" dirty="0" err="1" smtClean="0">
                <a:latin typeface="Calibri Light" panose="020F0302020204030204" pitchFamily="34" charset="0"/>
              </a:rPr>
              <a:t>вӑрӑсен</a:t>
            </a:r>
            <a:r>
              <a:rPr lang="ru-RU" sz="2400" dirty="0" smtClean="0">
                <a:latin typeface="Calibri Light" panose="020F0302020204030204" pitchFamily="34" charset="0"/>
              </a:rPr>
              <a:t> </a:t>
            </a:r>
            <a:r>
              <a:rPr lang="ru-RU" sz="2400" dirty="0" err="1" smtClean="0">
                <a:latin typeface="Calibri Light" panose="020F0302020204030204" pitchFamily="34" charset="0"/>
              </a:rPr>
              <a:t>ятарлӑ</a:t>
            </a:r>
            <a:r>
              <a:rPr lang="ru-RU" sz="2400" dirty="0" smtClean="0">
                <a:latin typeface="Calibri Light" panose="020F0302020204030204" pitchFamily="34" charset="0"/>
              </a:rPr>
              <a:t> </a:t>
            </a:r>
            <a:r>
              <a:rPr lang="ru-RU" sz="2400" dirty="0" err="1" smtClean="0">
                <a:latin typeface="Calibri Light" panose="020F0302020204030204" pitchFamily="34" charset="0"/>
              </a:rPr>
              <a:t>ҫаклатакан</a:t>
            </a:r>
            <a:r>
              <a:rPr lang="ru-RU" sz="2400" dirty="0" smtClean="0">
                <a:latin typeface="Calibri Light" panose="020F0302020204030204" pitchFamily="34" charset="0"/>
              </a:rPr>
              <a:t> </a:t>
            </a:r>
            <a:r>
              <a:rPr lang="ru-RU" sz="2400" dirty="0" err="1" smtClean="0">
                <a:latin typeface="Calibri Light" panose="020F0302020204030204" pitchFamily="34" charset="0"/>
              </a:rPr>
              <a:t>хатӗрсем</a:t>
            </a:r>
            <a:r>
              <a:rPr lang="ru-RU" sz="2400" dirty="0" smtClean="0">
                <a:latin typeface="Calibri Light" panose="020F0302020204030204" pitchFamily="34" charset="0"/>
              </a:rPr>
              <a:t>, </a:t>
            </a:r>
            <a:r>
              <a:rPr lang="ru-RU" sz="2400" dirty="0" err="1" smtClean="0">
                <a:latin typeface="Calibri Light" panose="020F0302020204030204" pitchFamily="34" charset="0"/>
              </a:rPr>
              <a:t>йӗпсем</a:t>
            </a:r>
            <a:r>
              <a:rPr lang="ru-RU" sz="2400" dirty="0" smtClean="0">
                <a:latin typeface="Calibri Light" panose="020F0302020204030204" pitchFamily="34" charset="0"/>
              </a:rPr>
              <a:t> </a:t>
            </a:r>
            <a:r>
              <a:rPr lang="ru-RU" sz="2400" dirty="0" err="1" smtClean="0">
                <a:latin typeface="Calibri Light" panose="020F0302020204030204" pitchFamily="34" charset="0"/>
              </a:rPr>
              <a:t>пур</a:t>
            </a:r>
            <a:r>
              <a:rPr lang="ru-RU" sz="2400" dirty="0" smtClean="0">
                <a:latin typeface="Calibri Light" panose="020F0302020204030204" pitchFamily="34" charset="0"/>
              </a:rPr>
              <a:t>. </a:t>
            </a:r>
            <a:r>
              <a:rPr lang="ru-RU" sz="2400" dirty="0" err="1" smtClean="0">
                <a:latin typeface="Calibri Light" panose="020F0302020204030204" pitchFamily="34" charset="0"/>
              </a:rPr>
              <a:t>Ҫак</a:t>
            </a:r>
            <a:r>
              <a:rPr lang="ru-RU" sz="2400" dirty="0" smtClean="0">
                <a:latin typeface="Calibri Light" panose="020F0302020204030204" pitchFamily="34" charset="0"/>
              </a:rPr>
              <a:t> </a:t>
            </a:r>
            <a:r>
              <a:rPr lang="ru-RU" sz="2400" dirty="0" err="1" smtClean="0">
                <a:latin typeface="Calibri Light" panose="020F0302020204030204" pitchFamily="34" charset="0"/>
              </a:rPr>
              <a:t>йӗпсене</a:t>
            </a:r>
            <a:r>
              <a:rPr lang="ru-RU" sz="2400" dirty="0" smtClean="0">
                <a:latin typeface="Calibri Light" panose="020F0302020204030204" pitchFamily="34" charset="0"/>
              </a:rPr>
              <a:t> пула </a:t>
            </a:r>
            <a:r>
              <a:rPr lang="ru-RU" sz="2400" dirty="0" err="1" smtClean="0">
                <a:latin typeface="Calibri Light" panose="020F0302020204030204" pitchFamily="34" charset="0"/>
              </a:rPr>
              <a:t>вӑрӑсем</a:t>
            </a:r>
            <a:r>
              <a:rPr lang="ru-RU" sz="2400" dirty="0" smtClean="0">
                <a:latin typeface="Calibri Light" panose="020F0302020204030204" pitchFamily="34" charset="0"/>
              </a:rPr>
              <a:t>  </a:t>
            </a:r>
            <a:r>
              <a:rPr lang="ru-RU" sz="2400" dirty="0" err="1" smtClean="0">
                <a:latin typeface="Calibri Light" panose="020F0302020204030204" pitchFamily="34" charset="0"/>
              </a:rPr>
              <a:t>ҫын</a:t>
            </a:r>
            <a:r>
              <a:rPr lang="ru-RU" sz="2400" dirty="0" smtClean="0">
                <a:latin typeface="Calibri Light" panose="020F0302020204030204" pitchFamily="34" charset="0"/>
              </a:rPr>
              <a:t> </a:t>
            </a:r>
            <a:r>
              <a:rPr lang="ru-RU" sz="2400" dirty="0" err="1" smtClean="0">
                <a:latin typeface="Calibri Light" panose="020F0302020204030204" pitchFamily="34" charset="0"/>
              </a:rPr>
              <a:t>кӗпи</a:t>
            </a:r>
            <a:r>
              <a:rPr lang="ru-RU" sz="2400" dirty="0" smtClean="0">
                <a:latin typeface="Calibri Light" panose="020F0302020204030204" pitchFamily="34" charset="0"/>
              </a:rPr>
              <a:t> </a:t>
            </a:r>
            <a:r>
              <a:rPr lang="ru-RU" sz="2400" dirty="0" err="1" smtClean="0">
                <a:latin typeface="Calibri Light" panose="020F0302020204030204" pitchFamily="34" charset="0"/>
              </a:rPr>
              <a:t>ҫумне</a:t>
            </a:r>
            <a:r>
              <a:rPr lang="ru-RU" sz="2400" dirty="0" smtClean="0">
                <a:latin typeface="Calibri Light" panose="020F0302020204030204" pitchFamily="34" charset="0"/>
              </a:rPr>
              <a:t>, </a:t>
            </a:r>
            <a:r>
              <a:rPr lang="ru-RU" sz="2400" dirty="0" err="1" smtClean="0">
                <a:latin typeface="Calibri Light" panose="020F0302020204030204" pitchFamily="34" charset="0"/>
              </a:rPr>
              <a:t>чӗр</a:t>
            </a:r>
            <a:r>
              <a:rPr lang="ru-RU" sz="2400" dirty="0" smtClean="0">
                <a:latin typeface="Calibri Light" panose="020F0302020204030204" pitchFamily="34" charset="0"/>
              </a:rPr>
              <a:t> </a:t>
            </a:r>
            <a:r>
              <a:rPr lang="ru-RU" sz="2400" dirty="0" err="1" smtClean="0">
                <a:latin typeface="Calibri Light" panose="020F0302020204030204" pitchFamily="34" charset="0"/>
              </a:rPr>
              <a:t>чунсен</a:t>
            </a:r>
            <a:r>
              <a:rPr lang="ru-RU" sz="2400" dirty="0" smtClean="0">
                <a:latin typeface="Calibri Light" panose="020F0302020204030204" pitchFamily="34" charset="0"/>
              </a:rPr>
              <a:t> </a:t>
            </a:r>
            <a:r>
              <a:rPr lang="ru-RU" sz="2400" dirty="0" err="1" smtClean="0">
                <a:latin typeface="Calibri Light" panose="020F0302020204030204" pitchFamily="34" charset="0"/>
              </a:rPr>
              <a:t>ҫӑмӗ</a:t>
            </a:r>
            <a:r>
              <a:rPr lang="ru-RU" sz="2400" dirty="0" smtClean="0">
                <a:latin typeface="Calibri Light" panose="020F0302020204030204" pitchFamily="34" charset="0"/>
              </a:rPr>
              <a:t> </a:t>
            </a:r>
            <a:r>
              <a:rPr lang="ru-RU" sz="2400" dirty="0" err="1" smtClean="0">
                <a:latin typeface="Calibri Light" panose="020F0302020204030204" pitchFamily="34" charset="0"/>
              </a:rPr>
              <a:t>ҫумне</a:t>
            </a:r>
            <a:r>
              <a:rPr lang="ru-RU" sz="2400" dirty="0" smtClean="0">
                <a:latin typeface="Calibri Light" panose="020F0302020204030204" pitchFamily="34" charset="0"/>
              </a:rPr>
              <a:t> </a:t>
            </a:r>
            <a:r>
              <a:rPr lang="ru-RU" sz="2400" dirty="0" err="1" smtClean="0">
                <a:latin typeface="Calibri Light" panose="020F0302020204030204" pitchFamily="34" charset="0"/>
              </a:rPr>
              <a:t>ҫыпӑҫаҫҫӗ</a:t>
            </a:r>
            <a:r>
              <a:rPr lang="ru-RU" sz="2400" dirty="0" smtClean="0">
                <a:latin typeface="Calibri Light" panose="020F0302020204030204" pitchFamily="34" charset="0"/>
              </a:rPr>
              <a:t>. Вара </a:t>
            </a:r>
            <a:r>
              <a:rPr lang="ru-RU" sz="2400" dirty="0" err="1" smtClean="0">
                <a:latin typeface="Calibri Light" panose="020F0302020204030204" pitchFamily="34" charset="0"/>
              </a:rPr>
              <a:t>ҫынсем</a:t>
            </a:r>
            <a:r>
              <a:rPr lang="ru-RU" sz="2400" dirty="0" smtClean="0">
                <a:latin typeface="Calibri Light" panose="020F0302020204030204" pitchFamily="34" charset="0"/>
              </a:rPr>
              <a:t> тата </a:t>
            </a:r>
            <a:r>
              <a:rPr lang="ru-RU" sz="2400" dirty="0" err="1" smtClean="0">
                <a:latin typeface="Calibri Light" panose="020F0302020204030204" pitchFamily="34" charset="0"/>
              </a:rPr>
              <a:t>чӗр</a:t>
            </a:r>
            <a:r>
              <a:rPr lang="ru-RU" sz="2400" dirty="0" smtClean="0">
                <a:latin typeface="Calibri Light" panose="020F0302020204030204" pitchFamily="34" charset="0"/>
              </a:rPr>
              <a:t> </a:t>
            </a:r>
            <a:r>
              <a:rPr lang="ru-RU" sz="2400" dirty="0" err="1" smtClean="0">
                <a:latin typeface="Calibri Light" panose="020F0302020204030204" pitchFamily="34" charset="0"/>
              </a:rPr>
              <a:t>чунсем</a:t>
            </a:r>
            <a:r>
              <a:rPr lang="ru-RU" sz="2400" dirty="0">
                <a:latin typeface="Calibri Light" panose="020F0302020204030204" pitchFamily="34" charset="0"/>
              </a:rPr>
              <a:t> </a:t>
            </a:r>
            <a:r>
              <a:rPr lang="ru-RU" sz="2400" dirty="0" smtClean="0">
                <a:latin typeface="Calibri Light" panose="020F0302020204030204" pitchFamily="34" charset="0"/>
              </a:rPr>
              <a:t> </a:t>
            </a:r>
            <a:r>
              <a:rPr lang="ru-RU" sz="2400" dirty="0" err="1" smtClean="0">
                <a:latin typeface="Calibri Light" panose="020F0302020204030204" pitchFamily="34" charset="0"/>
              </a:rPr>
              <a:t>вӑрӑсене</a:t>
            </a:r>
            <a:r>
              <a:rPr lang="ru-RU" sz="2400" dirty="0" smtClean="0">
                <a:latin typeface="Calibri Light" panose="020F0302020204030204" pitchFamily="34" charset="0"/>
              </a:rPr>
              <a:t> </a:t>
            </a:r>
            <a:r>
              <a:rPr lang="ru-RU" sz="2400" dirty="0" err="1" smtClean="0">
                <a:latin typeface="Calibri Light" panose="020F0302020204030204" pitchFamily="34" charset="0"/>
              </a:rPr>
              <a:t>пур</a:t>
            </a:r>
            <a:r>
              <a:rPr lang="ru-RU" sz="2400" dirty="0" smtClean="0">
                <a:latin typeface="Calibri Light" panose="020F0302020204030204" pitchFamily="34" charset="0"/>
              </a:rPr>
              <a:t> </a:t>
            </a:r>
            <a:r>
              <a:rPr lang="ru-RU" sz="2400" dirty="0" err="1" smtClean="0">
                <a:latin typeface="Calibri Light" panose="020F0302020204030204" pitchFamily="34" charset="0"/>
              </a:rPr>
              <a:t>ҫӗрте</a:t>
            </a:r>
            <a:r>
              <a:rPr lang="ru-RU" sz="2400" dirty="0" smtClean="0">
                <a:latin typeface="Calibri Light" panose="020F0302020204030204" pitchFamily="34" charset="0"/>
              </a:rPr>
              <a:t> те </a:t>
            </a:r>
            <a:r>
              <a:rPr lang="ru-RU" sz="2400" dirty="0" err="1" smtClean="0">
                <a:latin typeface="Calibri Light" panose="020F0302020204030204" pitchFamily="34" charset="0"/>
              </a:rPr>
              <a:t>сапалаҫҫӗ</a:t>
            </a:r>
            <a:r>
              <a:rPr lang="ru-RU" sz="2400" dirty="0" smtClean="0">
                <a:latin typeface="Calibri Light" panose="020F0302020204030204" pitchFamily="34" charset="0"/>
              </a:rPr>
              <a:t>. </a:t>
            </a:r>
            <a:r>
              <a:rPr lang="ru-RU" sz="2400" dirty="0" err="1" smtClean="0">
                <a:latin typeface="Calibri Light" panose="020F0302020204030204" pitchFamily="34" charset="0"/>
              </a:rPr>
              <a:t>Йӑмра</a:t>
            </a:r>
            <a:r>
              <a:rPr lang="ru-RU" sz="2400" dirty="0" smtClean="0">
                <a:latin typeface="Calibri Light" panose="020F0302020204030204" pitchFamily="34" charset="0"/>
              </a:rPr>
              <a:t> </a:t>
            </a:r>
            <a:r>
              <a:rPr lang="ru-RU" sz="2400" dirty="0" err="1" smtClean="0">
                <a:latin typeface="Calibri Light" panose="020F0302020204030204" pitchFamily="34" charset="0"/>
              </a:rPr>
              <a:t>вӑррисем</a:t>
            </a:r>
            <a:r>
              <a:rPr lang="ru-RU" sz="2400" dirty="0" smtClean="0">
                <a:latin typeface="Calibri Light" panose="020F0302020204030204" pitchFamily="34" charset="0"/>
              </a:rPr>
              <a:t> </a:t>
            </a:r>
            <a:r>
              <a:rPr lang="ru-RU" sz="2400" dirty="0" err="1" smtClean="0">
                <a:latin typeface="Calibri Light" panose="020F0302020204030204" pitchFamily="34" charset="0"/>
              </a:rPr>
              <a:t>ҫумне</a:t>
            </a:r>
            <a:r>
              <a:rPr lang="ru-RU" sz="2400" dirty="0" smtClean="0">
                <a:latin typeface="Calibri Light" panose="020F0302020204030204" pitchFamily="34" charset="0"/>
              </a:rPr>
              <a:t> </a:t>
            </a:r>
            <a:r>
              <a:rPr lang="ru-RU" sz="2400" dirty="0" err="1" smtClean="0">
                <a:latin typeface="Calibri Light" panose="020F0302020204030204" pitchFamily="34" charset="0"/>
              </a:rPr>
              <a:t>пӗчӗк</a:t>
            </a:r>
            <a:r>
              <a:rPr lang="ru-RU" sz="2400" dirty="0" smtClean="0">
                <a:latin typeface="Calibri Light" panose="020F0302020204030204" pitchFamily="34" charset="0"/>
              </a:rPr>
              <a:t> </a:t>
            </a:r>
            <a:r>
              <a:rPr lang="ru-RU" sz="2400" dirty="0" err="1" smtClean="0">
                <a:latin typeface="Calibri Light" panose="020F0302020204030204" pitchFamily="34" charset="0"/>
              </a:rPr>
              <a:t>парашютсем</a:t>
            </a:r>
            <a:r>
              <a:rPr lang="ru-RU" sz="2400" dirty="0" smtClean="0">
                <a:latin typeface="Calibri Light" panose="020F0302020204030204" pitchFamily="34" charset="0"/>
              </a:rPr>
              <a:t> </a:t>
            </a:r>
            <a:r>
              <a:rPr lang="ru-RU" sz="2400" dirty="0" err="1" smtClean="0">
                <a:latin typeface="Calibri Light" panose="020F0302020204030204" pitchFamily="34" charset="0"/>
              </a:rPr>
              <a:t>ҫыпҫӑннӑ</a:t>
            </a:r>
            <a:r>
              <a:rPr lang="ru-RU" sz="2400" dirty="0" smtClean="0">
                <a:latin typeface="Calibri Light" panose="020F0302020204030204" pitchFamily="34" charset="0"/>
              </a:rPr>
              <a:t>, </a:t>
            </a:r>
            <a:r>
              <a:rPr lang="ru-RU" sz="2400" dirty="0" err="1" smtClean="0">
                <a:latin typeface="Calibri Light" panose="020F0302020204030204" pitchFamily="34" charset="0"/>
              </a:rPr>
              <a:t>ҫавӑнпа</a:t>
            </a:r>
            <a:r>
              <a:rPr lang="ru-RU" sz="2400" dirty="0" smtClean="0">
                <a:latin typeface="Calibri Light" panose="020F0302020204030204" pitchFamily="34" charset="0"/>
              </a:rPr>
              <a:t> та </a:t>
            </a:r>
            <a:r>
              <a:rPr lang="ru-RU" sz="2400" dirty="0" err="1" smtClean="0">
                <a:latin typeface="Calibri Light" panose="020F0302020204030204" pitchFamily="34" charset="0"/>
              </a:rPr>
              <a:t>вӗсене</a:t>
            </a:r>
            <a:r>
              <a:rPr lang="ru-RU" sz="2400" dirty="0" smtClean="0">
                <a:latin typeface="Calibri Light" panose="020F0302020204030204" pitchFamily="34" charset="0"/>
              </a:rPr>
              <a:t> </a:t>
            </a:r>
            <a:r>
              <a:rPr lang="ru-RU" sz="2400" dirty="0" err="1" smtClean="0">
                <a:latin typeface="Calibri Light" panose="020F0302020204030204" pitchFamily="34" charset="0"/>
              </a:rPr>
              <a:t>ҫил</a:t>
            </a:r>
            <a:r>
              <a:rPr lang="ru-RU" sz="2400" dirty="0" smtClean="0">
                <a:latin typeface="Calibri Light" panose="020F0302020204030204" pitchFamily="34" charset="0"/>
              </a:rPr>
              <a:t> </a:t>
            </a:r>
            <a:r>
              <a:rPr lang="ru-RU" sz="2400" dirty="0" err="1" smtClean="0">
                <a:latin typeface="Calibri Light" panose="020F0302020204030204" pitchFamily="34" charset="0"/>
              </a:rPr>
              <a:t>питӗ</a:t>
            </a:r>
            <a:r>
              <a:rPr lang="ru-RU" sz="2400" dirty="0" smtClean="0">
                <a:latin typeface="Calibri Light" panose="020F0302020204030204" pitchFamily="34" charset="0"/>
              </a:rPr>
              <a:t> </a:t>
            </a:r>
            <a:r>
              <a:rPr lang="ru-RU" sz="2400" dirty="0" err="1" smtClean="0">
                <a:latin typeface="Calibri Light" panose="020F0302020204030204" pitchFamily="34" charset="0"/>
              </a:rPr>
              <a:t>ҫӑмӑллӑн</a:t>
            </a:r>
            <a:r>
              <a:rPr lang="ru-RU" sz="2400" dirty="0" smtClean="0">
                <a:latin typeface="Calibri Light" panose="020F0302020204030204" pitchFamily="34" charset="0"/>
              </a:rPr>
              <a:t> </a:t>
            </a:r>
            <a:r>
              <a:rPr lang="ru-RU" sz="2400" dirty="0" err="1" smtClean="0">
                <a:latin typeface="Calibri Light" panose="020F0302020204030204" pitchFamily="34" charset="0"/>
              </a:rPr>
              <a:t>вӗҫтерсе</a:t>
            </a:r>
            <a:r>
              <a:rPr lang="ru-RU" sz="2400" dirty="0" smtClean="0">
                <a:latin typeface="Calibri Light" panose="020F0302020204030204" pitchFamily="34" charset="0"/>
              </a:rPr>
              <a:t> </a:t>
            </a:r>
            <a:r>
              <a:rPr lang="ru-RU" sz="2400" dirty="0" err="1" smtClean="0">
                <a:latin typeface="Calibri Light" panose="020F0302020204030204" pitchFamily="34" charset="0"/>
              </a:rPr>
              <a:t>каять</a:t>
            </a:r>
            <a:r>
              <a:rPr lang="ru-RU" sz="2400" dirty="0" smtClean="0">
                <a:latin typeface="Calibri Light" panose="020F0302020204030204" pitchFamily="34" charset="0"/>
              </a:rPr>
              <a:t>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0466335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-720000">
            <a:off x="2630274" y="2658242"/>
            <a:ext cx="62360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П</a:t>
            </a:r>
            <a:r>
              <a:rPr lang="ru-RU" sz="5400" b="1" cap="none" spc="0" dirty="0" err="1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Calibri Light" panose="020F0302020204030204" pitchFamily="34" charset="0"/>
              </a:rPr>
              <a:t>ӑхнӑшӗн</a:t>
            </a:r>
            <a:r>
              <a:rPr lang="ru-RU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Calibri Light" panose="020F0302020204030204" pitchFamily="34" charset="0"/>
              </a:rPr>
              <a:t> </a:t>
            </a:r>
            <a:r>
              <a:rPr lang="ru-RU" sz="5400" b="1" cap="none" spc="0" dirty="0" err="1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Calibri Light" panose="020F0302020204030204" pitchFamily="34" charset="0"/>
              </a:rPr>
              <a:t>пысӑк</a:t>
            </a:r>
            <a:r>
              <a:rPr lang="ru-RU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Calibri Light" panose="020F0302020204030204" pitchFamily="34" charset="0"/>
              </a:rPr>
              <a:t> </a:t>
            </a:r>
            <a:r>
              <a:rPr lang="ru-RU" sz="5400" b="1" cap="none" spc="0" dirty="0" err="1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Calibri Light" panose="020F0302020204030204" pitchFamily="34" charset="0"/>
              </a:rPr>
              <a:t>тав</a:t>
            </a:r>
            <a:r>
              <a:rPr lang="ru-RU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Calibri Light" panose="020F0302020204030204" pitchFamily="34" charset="0"/>
              </a:rPr>
              <a:t>!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3" name="5-конечная звезда 2"/>
          <p:cNvSpPr/>
          <p:nvPr/>
        </p:nvSpPr>
        <p:spPr>
          <a:xfrm>
            <a:off x="1275008" y="1056068"/>
            <a:ext cx="914400" cy="9144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лыбающееся лицо 3"/>
          <p:cNvSpPr/>
          <p:nvPr/>
        </p:nvSpPr>
        <p:spPr>
          <a:xfrm>
            <a:off x="8436927" y="3762553"/>
            <a:ext cx="914400" cy="9144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олнце 4"/>
          <p:cNvSpPr/>
          <p:nvPr/>
        </p:nvSpPr>
        <p:spPr>
          <a:xfrm>
            <a:off x="3696237" y="5009882"/>
            <a:ext cx="914400" cy="91440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9989181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192</TotalTime>
  <Words>229</Words>
  <Application>Microsoft Office PowerPoint</Application>
  <PresentationFormat>Произвольный</PresentationFormat>
  <Paragraphs>24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Грань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Йывӑҫсен вӑррисем мӗнле сапаланаҫҫӗ тата мӗнле йывӑҫ вӑрри</dc:title>
  <dc:creator>пользователь</dc:creator>
  <cp:lastModifiedBy>Алена Гурина</cp:lastModifiedBy>
  <cp:revision>22</cp:revision>
  <dcterms:created xsi:type="dcterms:W3CDTF">2015-01-15T11:53:17Z</dcterms:created>
  <dcterms:modified xsi:type="dcterms:W3CDTF">2015-01-29T10:30:37Z</dcterms:modified>
</cp:coreProperties>
</file>