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Masters/slideMaster9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97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  <p:sldMasterId id="2147483651" r:id="rId4"/>
    <p:sldMasterId id="2147483652" r:id="rId5"/>
    <p:sldMasterId id="2147483653" r:id="rId6"/>
    <p:sldMasterId id="2147483654" r:id="rId7"/>
    <p:sldMasterId id="2147483655" r:id="rId8"/>
    <p:sldMasterId id="2147483656" r:id="rId9"/>
  </p:sldMasterIdLst>
  <p:sldIdLst>
    <p:sldId id="256" r:id="rId10"/>
    <p:sldId id="257" r:id="rId11"/>
    <p:sldId id="258" r:id="rId12"/>
    <p:sldId id="259" r:id="rId13"/>
    <p:sldId id="260" r:id="rId14"/>
    <p:sldId id="261" r:id="rId15"/>
    <p:sldId id="262" r:id="rId16"/>
    <p:sldId id="263" r:id="rId17"/>
    <p:sldId id="264" r:id="rId18"/>
    <p:sldId id="265" r:id="rId19"/>
    <p:sldId id="266" r:id="rId20"/>
    <p:sldId id="267" r:id="rId21"/>
    <p:sldId id="268" r:id="rId22"/>
    <p:sldId id="269" r:id="rId23"/>
    <p:sldId id="270" r:id="rId2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tableStyles" Target="tableStyle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F9FFE6-AEF4-4A49-98B4-D671D5A8FC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8211A6D-3584-4990-8EE6-C38BCE2D30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99483-B898-40B2-820B-63B78217D5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A6723E-470D-43BE-8EBC-387D4338D4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11A62-3333-4067-8585-CC3636C574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1F9B11-8E05-4401-A529-43E4082D4B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E0D241-7F9C-41A0-80D9-C83E5B4C11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99243D-69DB-491D-BB7D-3084F3BE54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990001-440D-4FCE-9C03-1B064C1E19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B56B4F-675B-47C1-BF32-E7B127E408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D29C46-BA63-40A7-93AB-E841A0B9BC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B9996-0CBC-4D5F-ACF4-784C0699A4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B846E5-FEA6-451A-A16B-DAA7911955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07B0A-B0EE-4217-8D4D-612E392D18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CABF5-1344-45D4-A61A-B1238B67BC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B5E45F-884F-41C3-94F6-37D8060048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75405-F97A-4189-8E89-0314053554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A4B6E-6D00-49E5-AA64-8CD8FF7EA2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F9BD5C-44B8-4E58-8C2E-EC68BE51D3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680761-74E7-4246-A046-FCE38C1387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898A95-5409-4998-BDF6-F937ACDE9A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4FE44-8F8A-4FC1-AFEE-C44F5DC5BF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A5365-7B60-4E06-9592-A6A651DBF9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3C64F-1EBC-40E2-A689-16947EDF12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DC00CF-5111-4D52-BDAA-9D4DF0850B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825F05-06DE-404C-B995-B0BCFC9DB1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2E44E3-0195-4558-A8F4-3B5BE5F9A7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59693C-DDC2-4136-91C3-95625C3494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3A54BE-6EDB-490D-8E79-15FFAC4504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C7D1C3-5AFE-470F-81F7-AE47869FF7B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A46368-C24F-4D04-A10A-B604E7520F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09B3AC-C1EA-484E-B52E-BFD0B375A4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E6D4B2-23B7-4762-9BEE-CEB0686B86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5F8F5-F44F-47BB-95EB-163AD3667E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B6D70-2D30-4D35-A194-541CA804E7A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D20799-C880-498C-8C5D-662DDCF3FE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70B547-6E1D-4693-AB0C-F9835DC236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06852E-D745-4CA5-AC8A-57B47D9B8F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BDCA55-88C8-4C15-9143-356986534A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4B4C21-96A5-4E38-82CE-9E8D482166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3CF5E-D0C1-4B39-8B8E-6725A8987E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CE8E56-3D16-45FF-91D2-2DE392DBD8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229B1-DA03-43B8-80F9-2EB0AC8863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4A0943-705C-419F-8757-C6CC268BF1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5F6545-C11B-4218-9B3E-272007CE1C5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41856-0C7A-4214-A7D6-7A11F7D654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A3FFD-D151-451D-88A2-2CCF965961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FE7FE4-8B73-492C-A450-FA6B2638B5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830F2D-31D0-4C7E-9094-A52C7BB6D5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991AED-E0C6-42FD-A231-0198E42909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0B1ED9-9B56-4380-BDB3-F7FAC1B4FE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36F909-082B-4047-AFC6-821B8EE318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3158E2-10C6-41C5-A0AB-101637C66B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CF3106-A583-4637-BEEF-25AA975827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8CACDE-C5EB-486F-9714-32792A175A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1FFED-45A8-410A-B020-CF7485C158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12C53-575C-4AE0-8CEC-32EF558502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630146-FF2D-4EA3-8D4D-CF1D2E570A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E1A3A3-CC7D-4BF4-A05B-FD161B6395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8EED3B-EC18-499E-8C56-E10B11F94E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4BE2F6-70A5-40AF-8F32-527E7A0B74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BA310-E73C-4911-824B-8D14537A00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B09ADC-E01A-44DC-85C3-49DFA43AED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295724-2BA1-41F2-A92D-3B4298F71B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42BA11-7AA7-40A8-B600-DFFDC81957C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520A9A-CD75-44EC-AD92-E6A20ECF9F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D5F1B-853F-47C4-975A-F4B893F80F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B01FCD-6A06-49F9-B38E-C18494C46A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6FD826-C725-4EBF-BC86-2E213594ED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8BDA7-2A7C-41AF-970F-FC76998928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2727AA-2577-4DC4-ABC4-87048CF1FE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D5FFC-A7D1-42A4-BA40-FC757A312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771BA8-22E7-46DB-902E-C3D508FFD0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31E94F-0A93-432F-B99B-3165690D53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951EF-FB7F-4243-A6C6-FD8716E1C3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FCFCB0-4FE3-4213-BB7E-63EDBADAED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569B4C-9B98-47AB-B7A9-8E2FD47FD6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6AAF2E-8A8C-444F-A4A6-B091ECF280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84EEB9-CC45-4932-91C1-948DE44B15C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C3E419-8E54-43B3-ACA2-07DE4480483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F9199-1ABB-4186-AD59-7771B870D8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EF337C-4670-4242-BCB8-DE8C511176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74A93F-78A0-4525-9D52-744C980136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E5D3D-6A99-484F-A074-F7FCE984E2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877D89-31CD-4F95-9900-00A3983A56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8366B-DD71-4F79-981F-6862FB5E7C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B721B4-347A-47B3-8B6F-873E69C10F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22F92-C3A7-41B4-A82A-2C419E8DEA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614405-BADB-4F2D-BCC9-AAA1D6D48C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DEF666-304A-4CE4-B156-1FC6264B48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8D89A9-C4FF-41BE-84A6-3F296D168C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667000"/>
            <a:ext cx="3810000" cy="3459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254B5F-ED37-493C-91F6-10CF005A39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5B8642-C0C0-47BD-BFDA-29419F88B7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BDE295-83E9-457D-AEF5-26CD219707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0E1758-EA29-4D78-BC04-A0960BDF2E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9EEDEE-F27D-4DF1-B933-F48451EE14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4FEA51-3029-435C-847E-29C4EDC65B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019D25-BD4D-4506-BDDD-1D9929F00A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4830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4830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94AB5-6B6C-42D6-B1FC-599CEB713D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9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10FF83-680B-4CA0-8A01-A133311725B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665D505-8ABE-4046-8B40-EFD4A36E4B3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D96880-F4A2-496D-9CE9-1C4B7780831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4A21C57-5184-4E5A-8EF2-C5FB41CFC97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C553B72-E318-46BC-AB26-DCEA17A115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0DB97A2-F0C1-4439-BE8A-B778FBAC0C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90E0AA2-A5BA-4004-AFE9-00D26FB56DE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FD5B8F3-DFFC-4DA6-B5FB-8FA531C8D3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667000"/>
            <a:ext cx="7772400" cy="3459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CF6BBA9-3476-4751-A28B-CE785BD3351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Привычки и здоровье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Соколова Е.С.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педагог-психолог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Регионального социопсихологического центра на базе МБУ средней школы № 41 г.о. Тольятти</a:t>
            </a:r>
          </a:p>
          <a:p>
            <a:endParaRPr lang="ru-RU" sz="16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16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15.05.2014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555468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Ученик грызет ногти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5483245"/>
          </a:xfrm>
        </p:spPr>
        <p:txBody>
          <a:bodyPr/>
          <a:lstStyle/>
          <a:p>
            <a:r>
              <a:rPr lang="ru-RU" dirty="0" smtClean="0"/>
              <a:t>Врач лечит мальчику воспаленные пальцы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1322794887754sh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714356"/>
            <a:ext cx="4095762" cy="3080013"/>
          </a:xfrm>
          <a:prstGeom prst="rect">
            <a:avLst/>
          </a:prstGeom>
        </p:spPr>
      </p:pic>
      <p:pic>
        <p:nvPicPr>
          <p:cNvPr id="6" name="Рисунок 5" descr="cc44e18b74a050e868ccd1f06a5bbcb0.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4876" y="2786058"/>
            <a:ext cx="3992735" cy="3009908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483245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Ученик опаздывает на урок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5483245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Мама ругает сына, увидев двойку в дневнике</a:t>
            </a:r>
            <a:endParaRPr lang="ru-RU" dirty="0"/>
          </a:p>
        </p:txBody>
      </p:sp>
      <p:pic>
        <p:nvPicPr>
          <p:cNvPr id="5" name="Рисунок 4" descr="1354732571_SDC182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571612"/>
            <a:ext cx="3571900" cy="4762533"/>
          </a:xfrm>
          <a:prstGeom prst="rect">
            <a:avLst/>
          </a:prstGeom>
        </p:spPr>
      </p:pic>
      <p:pic>
        <p:nvPicPr>
          <p:cNvPr id="6" name="Рисунок 5" descr="50183751_1256196102_dv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785794"/>
            <a:ext cx="2952754" cy="379895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85794"/>
            <a:ext cx="4038600" cy="5340369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Группа ребят курит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85794"/>
            <a:ext cx="4038600" cy="5340369"/>
          </a:xfrm>
        </p:spPr>
        <p:txBody>
          <a:bodyPr/>
          <a:lstStyle/>
          <a:p>
            <a:r>
              <a:rPr lang="ru-RU" dirty="0" smtClean="0"/>
              <a:t>На соревнованиях ребята, задыхаясь, с трудом прибежали к финишу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kureni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214422"/>
            <a:ext cx="4120455" cy="3143272"/>
          </a:xfrm>
          <a:prstGeom prst="rect">
            <a:avLst/>
          </a:prstGeom>
        </p:spPr>
      </p:pic>
      <p:pic>
        <p:nvPicPr>
          <p:cNvPr id="6" name="Рисунок 5" descr="molodoi-chelovek-ustavshii-posle-probezhki-stoit-0004588509-previe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2857496"/>
            <a:ext cx="2682577" cy="3643314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70"/>
            <a:ext cx="4038600" cy="5197493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Двое взрослых выпивают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28670"/>
            <a:ext cx="4038600" cy="5197493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Алкоголик дремлет на лавке под дождем</a:t>
            </a:r>
            <a:endParaRPr lang="ru-RU" dirty="0"/>
          </a:p>
        </p:txBody>
      </p:sp>
      <p:pic>
        <p:nvPicPr>
          <p:cNvPr id="5" name="Рисунок 4" descr="13441654844631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2857496"/>
            <a:ext cx="3190884" cy="2393163"/>
          </a:xfrm>
          <a:prstGeom prst="rect">
            <a:avLst/>
          </a:prstGeom>
        </p:spPr>
      </p:pic>
      <p:pic>
        <p:nvPicPr>
          <p:cNvPr id="6" name="Рисунок 5" descr="24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86" y="1000108"/>
            <a:ext cx="4552069" cy="292895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00100" y="3143248"/>
            <a:ext cx="7772400" cy="1500187"/>
          </a:xfrm>
        </p:spPr>
        <p:txBody>
          <a:bodyPr/>
          <a:lstStyle/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dirty="0" smtClean="0"/>
              <a:t>Одними из вредных привычек является курение и употребление алкогольных напитков, что приносит вред организму и нарушают правильный ритм жизни.</a:t>
            </a:r>
            <a:endParaRPr lang="ru-RU" sz="4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Спасибо за внимание!!!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ROO_SH_Intern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71538" y="1357298"/>
            <a:ext cx="6858047" cy="478634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/>
              <a:t>Что полезно, а что вредно для человека.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3428992" y="3214686"/>
            <a:ext cx="2428892" cy="1428760"/>
          </a:xfrm>
          <a:prstGeom prst="ellipse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Здоровье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857224" y="2071678"/>
            <a:ext cx="2214578" cy="1143008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Социум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6143636" y="2214554"/>
            <a:ext cx="2071702" cy="1000132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Спорт</a:t>
            </a:r>
            <a:endParaRPr lang="ru-RU" dirty="0"/>
          </a:p>
        </p:txBody>
      </p:sp>
      <p:sp>
        <p:nvSpPr>
          <p:cNvPr id="9" name="Овал 8"/>
          <p:cNvSpPr/>
          <p:nvPr/>
        </p:nvSpPr>
        <p:spPr>
          <a:xfrm>
            <a:off x="6215074" y="4714884"/>
            <a:ext cx="2071702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Игры</a:t>
            </a:r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928662" y="4786322"/>
            <a:ext cx="2286016" cy="114300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Учеба</a:t>
            </a:r>
            <a:endParaRPr lang="ru-RU" dirty="0"/>
          </a:p>
        </p:txBody>
      </p:sp>
      <p:cxnSp>
        <p:nvCxnSpPr>
          <p:cNvPr id="12" name="Прямая со стрелкой 11"/>
          <p:cNvCxnSpPr/>
          <p:nvPr/>
        </p:nvCxnSpPr>
        <p:spPr>
          <a:xfrm>
            <a:off x="3000364" y="3000372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5572132" y="2928934"/>
            <a:ext cx="50006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2714612" y="4357694"/>
            <a:ext cx="714380" cy="35719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0800000">
            <a:off x="5643570" y="4429132"/>
            <a:ext cx="642942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Знаете ли вы, что полезно, а что вредно для здоровья человека?</a:t>
            </a:r>
            <a:endParaRPr lang="ru-RU" sz="4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Полезно для человека: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Соблюдать режим дня;</a:t>
            </a:r>
          </a:p>
          <a:p>
            <a:r>
              <a:rPr lang="ru-RU" dirty="0" smtClean="0"/>
              <a:t>Правильно и регулярно питаться;</a:t>
            </a:r>
          </a:p>
          <a:p>
            <a:r>
              <a:rPr lang="ru-RU" dirty="0" smtClean="0"/>
              <a:t>Заниматься спортом;</a:t>
            </a:r>
          </a:p>
          <a:p>
            <a:r>
              <a:rPr lang="ru-RU" dirty="0" smtClean="0"/>
              <a:t>Читать книги;</a:t>
            </a:r>
          </a:p>
          <a:p>
            <a:r>
              <a:rPr lang="ru-RU" dirty="0" smtClean="0"/>
              <a:t>Уметь вести себя в коллективе;</a:t>
            </a:r>
          </a:p>
          <a:p>
            <a:r>
              <a:rPr lang="ru-RU" dirty="0" smtClean="0"/>
              <a:t>Читать книжки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/>
              <a:t>Вредно для человека: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Сидеть много у телевизора или за компьютером;</a:t>
            </a:r>
          </a:p>
          <a:p>
            <a:r>
              <a:rPr lang="ru-RU" dirty="0" smtClean="0"/>
              <a:t>Гулять в неположенных местах;</a:t>
            </a:r>
          </a:p>
          <a:p>
            <a:r>
              <a:rPr lang="ru-RU" dirty="0" smtClean="0"/>
              <a:t>Есть чересчур много сладкого;</a:t>
            </a:r>
          </a:p>
          <a:p>
            <a:r>
              <a:rPr lang="ru-RU" dirty="0" smtClean="0"/>
              <a:t>Пробовать незнакомые вещества;</a:t>
            </a:r>
          </a:p>
          <a:p>
            <a:r>
              <a:rPr lang="ru-RU" dirty="0" smtClean="0"/>
              <a:t>Грубить, драться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p"/>
      <p:bldP spid="5" grpId="0" build="p"/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571612"/>
            <a:ext cx="7772400" cy="1470025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«Посеешь привычку – пожнешь характер, посеешь характер – пожнешь судьбу»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just"/>
            <a:r>
              <a:rPr lang="ru-RU" dirty="0" smtClean="0"/>
              <a:t>Привычка – это то, что мы совершаем, почти не задумываясь, действуя как бы автоматически.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и вредные привычки.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Привычки могут приносить человеку пользу, например, помогают удобно и комфортно организовать свою жизнь или сохраняют его здоровье, поэтому их называют </a:t>
            </a:r>
            <a:r>
              <a:rPr lang="ru-RU" b="1" dirty="0" smtClean="0"/>
              <a:t>полезными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Но бывают и такие привычки, которые наносят вред здоровью людей, - это </a:t>
            </a:r>
            <a:r>
              <a:rPr lang="ru-RU" b="1" dirty="0" smtClean="0"/>
              <a:t>вредные привычки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Привычки и их последствия: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Мальчик чистит зубы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Здоровая красивая улыбка</a:t>
            </a:r>
            <a:endParaRPr lang="ru-RU" dirty="0"/>
          </a:p>
        </p:txBody>
      </p:sp>
      <p:pic>
        <p:nvPicPr>
          <p:cNvPr id="8" name="Рисунок 7" descr="0007-007-Malchik-chistit-zub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3071810"/>
            <a:ext cx="4095746" cy="3071810"/>
          </a:xfrm>
          <a:prstGeom prst="rect">
            <a:avLst/>
          </a:prstGeom>
        </p:spPr>
      </p:pic>
      <p:pic>
        <p:nvPicPr>
          <p:cNvPr id="9" name="Рисунок 8" descr="w6333227969877947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3055" y="2857496"/>
            <a:ext cx="3505193" cy="262889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5554683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Мальчик не хочет мыться и умываться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38600" cy="5554683"/>
          </a:xfrm>
        </p:spPr>
        <p:txBody>
          <a:bodyPr/>
          <a:lstStyle/>
          <a:p>
            <a:r>
              <a:rPr lang="ru-RU" dirty="0" smtClean="0"/>
              <a:t>С грязным подростком никто не хочет общаться</a:t>
            </a:r>
            <a:endParaRPr lang="ru-RU" dirty="0"/>
          </a:p>
        </p:txBody>
      </p:sp>
      <p:pic>
        <p:nvPicPr>
          <p:cNvPr id="5" name="Рисунок 4" descr="p0066 - копия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2" y="1714488"/>
            <a:ext cx="3842734" cy="4526740"/>
          </a:xfrm>
          <a:prstGeom prst="rect">
            <a:avLst/>
          </a:prstGeom>
        </p:spPr>
      </p:pic>
      <p:pic>
        <p:nvPicPr>
          <p:cNvPr id="6" name="Рисунок 5" descr="peste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7312" y="2214554"/>
            <a:ext cx="4014477" cy="338138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642918"/>
            <a:ext cx="4038600" cy="5483245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Группа ребят делает зарядку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42918"/>
            <a:ext cx="4038600" cy="5483245"/>
          </a:xfrm>
        </p:spPr>
        <p:txBody>
          <a:bodyPr/>
          <a:lstStyle/>
          <a:p>
            <a:r>
              <a:rPr lang="ru-RU" dirty="0" smtClean="0"/>
              <a:t>На спортивных состязаниях ребята легко и свободно преодолевают дистанцию</a:t>
            </a:r>
            <a:endParaRPr lang="ru-RU" dirty="0"/>
          </a:p>
        </p:txBody>
      </p:sp>
      <p:pic>
        <p:nvPicPr>
          <p:cNvPr id="5" name="Рисунок 4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5" y="1990552"/>
            <a:ext cx="4071967" cy="3795877"/>
          </a:xfrm>
          <a:prstGeom prst="rect">
            <a:avLst/>
          </a:prstGeom>
        </p:spPr>
      </p:pic>
      <p:pic>
        <p:nvPicPr>
          <p:cNvPr id="7" name="Рисунок 6" descr="image349146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928934"/>
            <a:ext cx="4247066" cy="319564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714356"/>
            <a:ext cx="4038600" cy="5411807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Девочка и ее отец убираются в квартире и чистят свою одежду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38600" cy="5411807"/>
          </a:xfrm>
        </p:spPr>
        <p:txBody>
          <a:bodyPr/>
          <a:lstStyle/>
          <a:p>
            <a:r>
              <a:rPr lang="ru-RU" dirty="0" smtClean="0"/>
              <a:t>Членам семьи приятно находиться в чисто убранной комнате</a:t>
            </a:r>
            <a:endParaRPr lang="ru-RU" dirty="0"/>
          </a:p>
        </p:txBody>
      </p:sp>
      <p:pic>
        <p:nvPicPr>
          <p:cNvPr id="5" name="Рисунок 4" descr="86531141-676x4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786058"/>
            <a:ext cx="3939018" cy="3000396"/>
          </a:xfrm>
          <a:prstGeom prst="rect">
            <a:avLst/>
          </a:prstGeom>
        </p:spPr>
      </p:pic>
      <p:pic>
        <p:nvPicPr>
          <p:cNvPr id="6" name="Рисунок 5" descr="icdq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4" y="2686280"/>
            <a:ext cx="3500462" cy="33859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031">
  <a:themeElements>
    <a:clrScheme name="simple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imple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ple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ple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olormaster">
  <a:themeElements>
    <a:clrScheme name="1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colormaster">
  <a:themeElements>
    <a:clrScheme name="2_colormaster 2">
      <a:dk1>
        <a:srgbClr val="000000"/>
      </a:dk1>
      <a:lt1>
        <a:srgbClr val="99CCFF"/>
      </a:lt1>
      <a:dk2>
        <a:srgbClr val="1C1C1C"/>
      </a:dk2>
      <a:lt2>
        <a:srgbClr val="4D4D4D"/>
      </a:lt2>
      <a:accent1>
        <a:srgbClr val="CC0066"/>
      </a:accent1>
      <a:accent2>
        <a:srgbClr val="3366FF"/>
      </a:accent2>
      <a:accent3>
        <a:srgbClr val="CAE2FF"/>
      </a:accent3>
      <a:accent4>
        <a:srgbClr val="000000"/>
      </a:accent4>
      <a:accent5>
        <a:srgbClr val="E2AAB8"/>
      </a:accent5>
      <a:accent6>
        <a:srgbClr val="2D5CE7"/>
      </a:accent6>
      <a:hlink>
        <a:srgbClr val="FF0000"/>
      </a:hlink>
      <a:folHlink>
        <a:srgbClr val="FFFF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colormaster">
  <a:themeElements>
    <a:clrScheme name="3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colormaster">
  <a:themeElements>
    <a:clrScheme name="4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colormaster">
  <a:themeElements>
    <a:clrScheme name="5_colormaster 8">
      <a:dk1>
        <a:srgbClr val="000000"/>
      </a:dk1>
      <a:lt1>
        <a:srgbClr val="64F0BE"/>
      </a:lt1>
      <a:dk2>
        <a:srgbClr val="1C1C1C"/>
      </a:dk2>
      <a:lt2>
        <a:srgbClr val="4D4D4D"/>
      </a:lt2>
      <a:accent1>
        <a:srgbClr val="008000"/>
      </a:accent1>
      <a:accent2>
        <a:srgbClr val="00FFFF"/>
      </a:accent2>
      <a:accent3>
        <a:srgbClr val="B8F6DB"/>
      </a:accent3>
      <a:accent4>
        <a:srgbClr val="000000"/>
      </a:accent4>
      <a:accent5>
        <a:srgbClr val="AAC0AA"/>
      </a:accent5>
      <a:accent6>
        <a:srgbClr val="00E7E7"/>
      </a:accent6>
      <a:hlink>
        <a:srgbClr val="3366FF"/>
      </a:hlink>
      <a:folHlink>
        <a:srgbClr val="FFCC66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colormaster">
  <a:themeElements>
    <a:clrScheme name="6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colormaster">
  <a:themeElements>
    <a:clrScheme name="7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colormaster">
  <a:themeElements>
    <a:clrScheme name="8_colormaster 14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FF0000"/>
      </a:accent1>
      <a:accent2>
        <a:srgbClr val="FF99CC"/>
      </a:accent2>
      <a:accent3>
        <a:srgbClr val="FFCAE2"/>
      </a:accent3>
      <a:accent4>
        <a:srgbClr val="000000"/>
      </a:accent4>
      <a:accent5>
        <a:srgbClr val="FFAAAA"/>
      </a:accent5>
      <a:accent6>
        <a:srgbClr val="E78AB9"/>
      </a:accent6>
      <a:hlink>
        <a:srgbClr val="9933FF"/>
      </a:hlink>
      <a:folHlink>
        <a:srgbClr val="44C63A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031</Template>
  <TotalTime>156</TotalTime>
  <Words>310</Words>
  <Application>Microsoft Office PowerPoint</Application>
  <PresentationFormat>Экран (4:3)</PresentationFormat>
  <Paragraphs>90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9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031</vt:lpstr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Привычки и здоровье</vt:lpstr>
      <vt:lpstr>Что полезно, а что вредно для человека.</vt:lpstr>
      <vt:lpstr>Знаете ли вы, что полезно, а что вредно для здоровья человека?</vt:lpstr>
      <vt:lpstr>«Посеешь привычку – пожнешь характер, посеешь характер – пожнешь судьбу»</vt:lpstr>
      <vt:lpstr>Полезные и вредные привычки.</vt:lpstr>
      <vt:lpstr>Привычки и их последствия: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Привычки и здоровье</dc:title>
  <dc:creator>Ekaterina</dc:creator>
  <cp:lastModifiedBy>Ekaterina</cp:lastModifiedBy>
  <cp:revision>30</cp:revision>
  <dcterms:created xsi:type="dcterms:W3CDTF">2015-01-26T20:38:11Z</dcterms:created>
  <dcterms:modified xsi:type="dcterms:W3CDTF">2015-01-29T17:56:30Z</dcterms:modified>
</cp:coreProperties>
</file>