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0B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46" autoAdjust="0"/>
  </p:normalViewPr>
  <p:slideViewPr>
    <p:cSldViewPr>
      <p:cViewPr varScale="1">
        <p:scale>
          <a:sx n="117" d="100"/>
          <a:sy n="117" d="100"/>
        </p:scale>
        <p:origin x="-12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D03D56-2F38-4FB8-8CF0-D8768B43400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5F4709-96AA-44C3-9B34-64F33BA62C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50017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80BB5"/>
                </a:solidFill>
                <a:latin typeface="Monotype Corsiva" pitchFamily="66" charset="0"/>
                <a:ea typeface="Microsoft YaHei" pitchFamily="34" charset="-122"/>
              </a:rPr>
              <a:t>Проект «Тайна имени»</a:t>
            </a:r>
            <a:endParaRPr lang="ru-RU" sz="5400" b="1" dirty="0">
              <a:solidFill>
                <a:srgbClr val="780BB5"/>
              </a:solidFill>
              <a:latin typeface="Monotype Corsiva" pitchFamily="66" charset="0"/>
              <a:ea typeface="Microsoft YaHei" pitchFamily="34" charset="-12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357694"/>
            <a:ext cx="5143536" cy="2500306"/>
          </a:xfrm>
        </p:spPr>
        <p:txBody>
          <a:bodyPr>
            <a:normAutofit/>
          </a:bodyPr>
          <a:lstStyle/>
          <a:p>
            <a:pPr algn="l"/>
            <a:r>
              <a:rPr lang="ru-RU" sz="2400" u="sng" dirty="0" smtClean="0">
                <a:solidFill>
                  <a:srgbClr val="002060"/>
                </a:solidFill>
                <a:latin typeface="+mj-lt"/>
              </a:rPr>
              <a:t>Проект выполнила</a:t>
            </a:r>
          </a:p>
          <a:p>
            <a:pPr algn="l"/>
            <a:r>
              <a:rPr lang="ru-RU" sz="2400" b="1" i="1" dirty="0" smtClean="0">
                <a:solidFill>
                  <a:srgbClr val="780BB5"/>
                </a:solidFill>
                <a:latin typeface="+mj-lt"/>
              </a:rPr>
              <a:t>Андрианова Екатерина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Ученица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«В» класса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Школа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 893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г. Москва 2015 г.</a:t>
            </a:r>
            <a:endParaRPr lang="ru-RU" sz="2400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2" descr="F:\проекты имена\проект\947234_html_m74b6eda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714752"/>
            <a:ext cx="2382491" cy="2571768"/>
          </a:xfrm>
          <a:prstGeom prst="rect">
            <a:avLst/>
          </a:prstGeom>
          <a:noFill/>
        </p:spPr>
      </p:pic>
      <p:pic>
        <p:nvPicPr>
          <p:cNvPr id="7" name="Picture 4" descr="http://i01.fotocdn.net/2/tlog_box/1047/10475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428736"/>
            <a:ext cx="4714908" cy="3536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928926" y="2857496"/>
            <a:ext cx="3214710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780BB5"/>
                </a:solidFill>
                <a:latin typeface="Monotype Corsiva" pitchFamily="66" charset="0"/>
              </a:rPr>
              <a:t>Екатерина</a:t>
            </a:r>
            <a:endParaRPr lang="ru-RU" sz="5400" b="1" i="1" dirty="0">
              <a:solidFill>
                <a:srgbClr val="780BB5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721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имя – звук, оброненный случайно,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котором нет ни смысла, ни значенья?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Конечно, нет. И в именах есть тайны,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таинство есть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имянареченье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5929330"/>
            <a:ext cx="8229600" cy="71438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endParaRPr lang="ru-RU" b="1" dirty="0">
              <a:solidFill>
                <a:srgbClr val="780BB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80BB5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Значение  имени  Екатерина</a:t>
            </a:r>
            <a:endParaRPr lang="ru-RU" sz="5400" b="1" dirty="0">
              <a:solidFill>
                <a:srgbClr val="780BB5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71546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buNone/>
            </a:pPr>
            <a:r>
              <a:rPr lang="ru-RU" b="1" dirty="0" smtClean="0">
                <a:solidFill>
                  <a:srgbClr val="780BB5"/>
                </a:solidFill>
              </a:rPr>
              <a:t>Имя происходит от греческого слова «</a:t>
            </a:r>
            <a:r>
              <a:rPr lang="ru-RU" b="1" dirty="0" err="1" smtClean="0">
                <a:solidFill>
                  <a:srgbClr val="780BB5"/>
                </a:solidFill>
              </a:rPr>
              <a:t>катариос</a:t>
            </a:r>
            <a:r>
              <a:rPr lang="ru-RU" b="1" dirty="0" smtClean="0">
                <a:solidFill>
                  <a:srgbClr val="780BB5"/>
                </a:solidFill>
              </a:rPr>
              <a:t>», означающего «чистый, непорочный».</a:t>
            </a:r>
          </a:p>
          <a:p>
            <a:pPr indent="457200" algn="ctr">
              <a:buNone/>
            </a:pPr>
            <a:r>
              <a:rPr lang="ru-RU" b="1" dirty="0" smtClean="0">
                <a:solidFill>
                  <a:srgbClr val="780BB5"/>
                </a:solidFill>
              </a:rPr>
              <a:t> В прошлом веке имя (Катя, Катерина) было очень популярным.  В наше время по распространенности это имя находится в конце первой десятки. Оно вдвое чаще употребляется в городах, чем на селе.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571744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Екатерина уже в детстве выделяется некоторым своеобразием. Стремится быть лучшей в классе .   Учиться она часто просто отлично – всегда одна из самых лучших учениц, которой часто гордится вся школа. Однако дружить с простыми детьми она ни за что не станет – только лишь с теми, кто составляет некоторую «элиту» класса. Да и в своем классе она пользуется авторитетом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 Так же все Екатерины большие выдумщицы и невозможные фантазерки. Их чувство прекрасного и замечательное эстетическое восприятие развиты просто здорово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>Хорошо справляется с работой в любом виде деятельности, особого предпочтения какой-нибудь профессии не отдает.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В карьере она, как правило, не способна достигать особенных высот, а вот определенных приятных результатов все же вполне может добиться практически в любой профессии.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катерина II Алексеев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1954039" cy="22145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1357298"/>
            <a:ext cx="59293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После Петра I в России царствовала </a:t>
            </a:r>
            <a:r>
              <a:rPr lang="ru-RU" b="1" dirty="0" smtClean="0">
                <a:solidFill>
                  <a:srgbClr val="780BB5"/>
                </a:solidFill>
              </a:rPr>
              <a:t>Екатерина II (Екатерина </a:t>
            </a:r>
            <a:r>
              <a:rPr lang="en-US" b="1" dirty="0" smtClean="0">
                <a:solidFill>
                  <a:srgbClr val="780BB5"/>
                </a:solidFill>
              </a:rPr>
              <a:t>II </a:t>
            </a:r>
            <a:r>
              <a:rPr lang="ru-RU" b="1" dirty="0" smtClean="0">
                <a:solidFill>
                  <a:srgbClr val="780BB5"/>
                </a:solidFill>
              </a:rPr>
              <a:t>Алексеевна Великая).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Она была немецкой принцессой, получила домашнее образование: обучалась немецкому и французскому языкам, танцам, музыке, основам истории, географии, богословия. Блистая при русском дворе красотою и умом, Екатерина весь свой досуг употребляла на самообразование. Едва ли в целой России была женщина образованнее неё.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период правления </a:t>
            </a:r>
            <a:r>
              <a:rPr lang="ru-RU" b="1" dirty="0" smtClean="0">
                <a:solidFill>
                  <a:srgbClr val="780BB5"/>
                </a:solidFill>
              </a:rPr>
              <a:t>Екатерины II 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 культурном отношении,  Россия окончательно вошла в число великих европейских держав, чему немало способствовала сама императрица, увлекавшаяся литературной деятельностью, собиравшая шедевры живописи и состоявшая в переписке с французскими просветителями. 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50004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80BB5"/>
                </a:solidFill>
                <a:effectLst/>
                <a:uLnTx/>
                <a:uFillTx/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Известные люди с именем Екатерина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780BB5"/>
              </a:solidFill>
              <a:effectLst/>
              <a:uLnTx/>
              <a:uFillTx/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0004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7148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80BB5"/>
                </a:solidFill>
                <a:effectLst/>
                <a:uLnTx/>
                <a:uFillTx/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Имя Екатерина на разных языках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780BB5"/>
              </a:solidFill>
              <a:effectLst/>
              <a:uLnTx/>
              <a:uFillTx/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1" y="1500174"/>
            <a:ext cx="814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На русском -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Екатерина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643182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На английском  - 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Catherine</a:t>
            </a:r>
            <a:endParaRPr lang="ru-RU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571536" y="3857628"/>
            <a:ext cx="8072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+mj-lt"/>
              </a:rPr>
              <a:t> 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На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немецком - 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Katarina</a:t>
            </a:r>
            <a:endParaRPr lang="ru-RU" sz="40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428660" y="5072074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На французском - 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Cathy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pic>
        <p:nvPicPr>
          <p:cNvPr id="10" name="Picture 2" descr="F:\проекты имена\проект\947234_html_m74b6eda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714752"/>
            <a:ext cx="2382491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7148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9900CC"/>
              </a:solidFill>
              <a:effectLst/>
              <a:uLnTx/>
              <a:uFillTx/>
              <a:latin typeface="Gabriola" pitchFamily="82" charset="0"/>
              <a:ea typeface="Microsoft Himalaya" pitchFamily="2" charset="0"/>
              <a:cs typeface="Microsoft Himalay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643051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В мой День рождения мне подарили именную кружку. </a:t>
            </a:r>
            <a:endParaRPr lang="ru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Так же у меня есть брелок для ключей с моим именем.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642918"/>
            <a:ext cx="65662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80BB5"/>
                </a:solidFill>
                <a:latin typeface="Monotype Corsiva" pitchFamily="66" charset="0"/>
                <a:ea typeface="Microsoft YaHei" pitchFamily="34" charset="-122"/>
              </a:rPr>
              <a:t>Я горжусь своим именем</a:t>
            </a:r>
            <a:endParaRPr lang="ru-RU" sz="5400" dirty="0"/>
          </a:p>
        </p:txBody>
      </p:sp>
      <p:pic>
        <p:nvPicPr>
          <p:cNvPr id="8" name="Рисунок 7" descr="100_48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4286256"/>
            <a:ext cx="3357586" cy="22860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100_48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286256"/>
            <a:ext cx="3214710" cy="22860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</TotalTime>
  <Words>370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Проект «Тайна имени»</vt:lpstr>
      <vt:lpstr>Что имя – звук, оброненный случайно, В котором нет ни смысла, ни значенья? Конечно, нет. И в именах есть тайны, И таинство есть имянареченье.</vt:lpstr>
      <vt:lpstr>Значение  имени  Екатерина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«Тайна имени»</dc:title>
  <dc:creator>Андрей-НАСТЯ</dc:creator>
  <cp:lastModifiedBy>Андрей-НАСТЯ</cp:lastModifiedBy>
  <cp:revision>20</cp:revision>
  <dcterms:created xsi:type="dcterms:W3CDTF">2015-01-23T18:11:25Z</dcterms:created>
  <dcterms:modified xsi:type="dcterms:W3CDTF">2015-01-25T13:46:07Z</dcterms:modified>
</cp:coreProperties>
</file>