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656DDCF-AC9D-4FCC-8920-865BB19C705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D57864A-7D4A-4C9C-B64B-EDE81FDDCE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5%D0%BA%D0%B0%D1%82%D0%B5%D1%80%D0%B8%D0%BD%D0%B0_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Пётр I </a:t>
            </a:r>
            <a:r>
              <a:rPr lang="ru-RU" b="1" dirty="0" err="1"/>
              <a:t>Вели́кий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Выполнила: Диана Язева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ченица 7Б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23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1800" y="2248347"/>
            <a:ext cx="5672952" cy="387781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Пётр родился в ночь на 31 мая  1672 года . Точное место рождения Петра неизвестно; некоторые историки указывали местом рождения Теремной дворец Кремля, а согласно народным сказаниям Пётр родился в селе Коломенское, указывалось также и Измайлово.</a:t>
            </a:r>
          </a:p>
          <a:p>
            <a:r>
              <a:rPr lang="ru-RU" dirty="0"/>
              <a:t>Отец — </a:t>
            </a:r>
            <a:r>
              <a:rPr lang="ru-RU" dirty="0" smtClean="0"/>
              <a:t>царь Алексей</a:t>
            </a:r>
            <a:r>
              <a:rPr lang="ru-RU" dirty="0"/>
              <a:t> </a:t>
            </a:r>
            <a:r>
              <a:rPr lang="ru-RU" dirty="0" smtClean="0"/>
              <a:t>Михайлович</a:t>
            </a:r>
            <a:r>
              <a:rPr lang="ru-RU" dirty="0"/>
              <a:t> — имел многочисленное потомство: Пётр I был 14-м ребёнком, но первым от второй жены, царицы </a:t>
            </a:r>
            <a:r>
              <a:rPr lang="ru-RU" dirty="0" smtClean="0"/>
              <a:t>Натальи Нарышкиной. </a:t>
            </a:r>
            <a:r>
              <a:rPr lang="ru-RU" dirty="0"/>
              <a:t>29 июня </a:t>
            </a:r>
            <a:r>
              <a:rPr lang="ru-RU" dirty="0" smtClean="0"/>
              <a:t>в</a:t>
            </a:r>
            <a:r>
              <a:rPr lang="ru-RU" dirty="0"/>
              <a:t> царевич был крещён </a:t>
            </a:r>
            <a:r>
              <a:rPr lang="ru-RU" dirty="0" smtClean="0"/>
              <a:t>Андреем </a:t>
            </a:r>
            <a:r>
              <a:rPr lang="ru-RU" dirty="0"/>
              <a:t>Савиновым и наречён Петром.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Пётр I </a:t>
            </a:r>
            <a:r>
              <a:rPr lang="ru-RU" b="1" dirty="0" smtClean="0"/>
              <a:t>Великий</a:t>
            </a:r>
            <a:endParaRPr lang="ru-RU" dirty="0"/>
          </a:p>
        </p:txBody>
      </p:sp>
      <p:pic>
        <p:nvPicPr>
          <p:cNvPr id="1027" name="Picture 3" descr="C:\Users\Александр\Desktop\170px-Jean-Marc_Nattier,_Pierre_Ier_(17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2808311" cy="3600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4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2060848"/>
            <a:ext cx="6660232" cy="479715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Побыв год с царицей, он был отдан на воспитание нянькам. На 4-м году жизни Петра, в 1676 году, умер царь Алексей Михайлович. Опекуном царевича стал его сводный брат, крёстный отец и новый царь Федор Алексеевич. Пётр получил слабое образование, и до конца жизни писал с ошибками, используя бедный словарный запас.  Кроме этого Пётр не имел возможности получить образование у выпускника университета и  у учителя средней школы. Дьяки обучали Петра грамоте с 1676 по 1680 годы. Недостатки базового образования Пётр смог впоследствии скомпенсировать богатыми практическими занятиями. </a:t>
            </a:r>
          </a:p>
          <a:p>
            <a:r>
              <a:rPr lang="ru-RU" dirty="0"/>
              <a:t>Ещё ребёнком Пётр поражал людей красотой и живостью своего лица и фигуры. Из-за своего высокого роста </a:t>
            </a:r>
            <a:r>
              <a:rPr lang="ru-RU" dirty="0"/>
              <a:t>-</a:t>
            </a:r>
            <a:r>
              <a:rPr lang="ru-RU" dirty="0" smtClean="0"/>
              <a:t>204</a:t>
            </a:r>
            <a:r>
              <a:rPr lang="ru-RU" dirty="0"/>
              <a:t> </a:t>
            </a:r>
            <a:r>
              <a:rPr lang="ru-RU" dirty="0" smtClean="0"/>
              <a:t>см- </a:t>
            </a:r>
            <a:r>
              <a:rPr lang="ru-RU" dirty="0"/>
              <a:t>он выдавался в толпе на целую голову. В то же время, при таком большом росте, он был не богатырского сложения — носил обувь 38 размера, а одежду 48 размера. Руки Петра были также небольшие, и его плечи узкие для его роста, то же самое, его голова была также мала по сравнению с </a:t>
            </a:r>
            <a:r>
              <a:rPr lang="ru-RU" dirty="0" smtClean="0"/>
              <a:t>телом.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Пётр I </a:t>
            </a:r>
            <a:r>
              <a:rPr lang="ru-RU" b="1" dirty="0" smtClean="0"/>
              <a:t>Великий</a:t>
            </a:r>
            <a:endParaRPr lang="ru-RU" dirty="0"/>
          </a:p>
        </p:txBody>
      </p:sp>
      <p:pic>
        <p:nvPicPr>
          <p:cNvPr id="3074" name="Picture 2" descr="C:\Users\Александр\Desktop\200px-Peter_I_by_Knel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35" y="2159546"/>
            <a:ext cx="2540000" cy="4203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7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25319" y="2323733"/>
            <a:ext cx="6418681" cy="420161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Окружающих пугали очень сильные судорожные подёргивания лица, особенно в минуты гнева и душевного волнения. Эти конвульсивные движения современники приписывали детскому потрясению во время стрелецких бунтов или попытке отравления царевной </a:t>
            </a:r>
            <a:r>
              <a:rPr lang="ru-RU" dirty="0" smtClean="0"/>
              <a:t>Софьей.</a:t>
            </a:r>
          </a:p>
          <a:p>
            <a:r>
              <a:rPr lang="ru-RU" dirty="0" smtClean="0"/>
              <a:t>У Петра I практическая сметливость и сноровка, весёлость, кажущаяся прямота сочеталась со стихийными порывами в выражении как ласки, так и гнева, а иногда и с необузданной жестокостью.</a:t>
            </a:r>
          </a:p>
          <a:p>
            <a:r>
              <a:rPr lang="ru-RU" dirty="0" smtClean="0"/>
              <a:t>В </a:t>
            </a:r>
            <a:r>
              <a:rPr lang="ru-RU" dirty="0"/>
              <a:t>гневе он мог избить приближённых. Жертвами своих злых шуток он избирал «знатных персон» и «старых </a:t>
            </a:r>
            <a:r>
              <a:rPr lang="ru-RU" dirty="0" smtClean="0"/>
              <a:t>бояр»</a:t>
            </a:r>
            <a:r>
              <a:rPr lang="ru-RU" dirty="0"/>
              <a:t> — как сообщает князь Куракин, «людей толстых протаскивали сквозь стула, где невозможно статься, на многих платья </a:t>
            </a:r>
            <a:r>
              <a:rPr lang="ru-RU" dirty="0" err="1"/>
              <a:t>дирали</a:t>
            </a:r>
            <a:r>
              <a:rPr lang="ru-RU" dirty="0"/>
              <a:t> и оставляли нагишом…». </a:t>
            </a:r>
            <a:r>
              <a:rPr lang="ru-RU" dirty="0" smtClean="0"/>
              <a:t>Он </a:t>
            </a:r>
            <a:r>
              <a:rPr lang="ru-RU" dirty="0"/>
              <a:t>лично исполнял обязанности </a:t>
            </a:r>
            <a:r>
              <a:rPr lang="ru-RU" dirty="0" smtClean="0"/>
              <a:t>палача</a:t>
            </a:r>
            <a:r>
              <a:rPr lang="ru-RU" dirty="0"/>
              <a:t> при казни участников стрелецкого </a:t>
            </a:r>
            <a:r>
              <a:rPr lang="ru-RU" dirty="0" smtClean="0"/>
              <a:t>восстания.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Пётр I Великий</a:t>
            </a:r>
            <a:endParaRPr lang="ru-RU" dirty="0"/>
          </a:p>
        </p:txBody>
      </p:sp>
      <p:pic>
        <p:nvPicPr>
          <p:cNvPr id="2050" name="Picture 2" descr="C:\Users\Александр\Desktop\280px-Peter_der-Grosse_18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" y="2323733"/>
            <a:ext cx="2725327" cy="35616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1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88841"/>
            <a:ext cx="8856983" cy="48691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последние годы царствования Пётр сильно болел </a:t>
            </a:r>
            <a:r>
              <a:rPr lang="ru-RU" dirty="0" smtClean="0"/>
              <a:t>. Летом</a:t>
            </a:r>
            <a:r>
              <a:rPr lang="ru-RU" dirty="0"/>
              <a:t> </a:t>
            </a:r>
            <a:r>
              <a:rPr lang="ru-RU" dirty="0" smtClean="0"/>
              <a:t>1724 года</a:t>
            </a:r>
            <a:r>
              <a:rPr lang="ru-RU" dirty="0"/>
              <a:t> его болезнь усилилась, в сентябре он почувствовал себя легче, но через некоторое время приступы усилились. </a:t>
            </a:r>
            <a:r>
              <a:rPr lang="ru-RU" dirty="0" smtClean="0"/>
              <a:t>Приступы </a:t>
            </a:r>
            <a:r>
              <a:rPr lang="ru-RU" dirty="0"/>
              <a:t>болезни усилились, но Пётр, не обращая на них внимания, продолжал заниматься государственными делами. 17 января </a:t>
            </a:r>
            <a:r>
              <a:rPr lang="ru-RU" dirty="0" smtClean="0"/>
              <a:t>1725 года</a:t>
            </a:r>
            <a:r>
              <a:rPr lang="ru-RU" dirty="0"/>
              <a:t> ему пришлось так худо, что он распорядился поставить в соседней со своей спальней комнатой походную церковь, а 22 января исповедался. Силы начали оставлять больного, он уже не кричал, как прежде, от жестокой боли, но только стонал.</a:t>
            </a:r>
          </a:p>
          <a:p>
            <a:r>
              <a:rPr lang="ru-RU" dirty="0"/>
              <a:t>27 января </a:t>
            </a:r>
            <a:r>
              <a:rPr lang="ru-RU" dirty="0" smtClean="0"/>
              <a:t> </a:t>
            </a:r>
            <a:r>
              <a:rPr lang="ru-RU" dirty="0"/>
              <a:t>были амнистированы все осуждённые на смерть или </a:t>
            </a:r>
            <a:r>
              <a:rPr lang="ru-RU" dirty="0" smtClean="0"/>
              <a:t>каторгу. В </a:t>
            </a:r>
            <a:r>
              <a:rPr lang="ru-RU" dirty="0"/>
              <a:t>тот же день в исходе второго часа Пётр потребовал бумаги, начал было писать, но перо выпало из его рук, из написанного смогли разобрать только два слова: </a:t>
            </a:r>
            <a:r>
              <a:rPr lang="ru-RU" i="1" dirty="0"/>
              <a:t>«Отдайте всё…».</a:t>
            </a:r>
            <a:r>
              <a:rPr lang="ru-RU" dirty="0"/>
              <a:t> Царь велел позвать тогда дочь </a:t>
            </a:r>
            <a:r>
              <a:rPr lang="ru-RU" dirty="0" smtClean="0"/>
              <a:t>Анну Петровну, </a:t>
            </a:r>
            <a:r>
              <a:rPr lang="ru-RU" dirty="0"/>
              <a:t>чтобы она писала под его диктовку, но когда она пришла, Пётр уже впал в забытьё. </a:t>
            </a:r>
            <a:r>
              <a:rPr lang="ru-RU" dirty="0" smtClean="0"/>
              <a:t>Когда </a:t>
            </a:r>
            <a:r>
              <a:rPr lang="ru-RU" dirty="0"/>
              <a:t>стало очевидно, что император умирает, возник вопрос, кто займёт место Петра. Сенат, Синод и генералитет — все учреждения, не имевшие формального права распоряжаться судьбой престола, ещё до смерти Петра собрались в ночь с 27 на 28 января 1725, чтобы решить вопрос о преемнике Петра Великого. </a:t>
            </a:r>
            <a:r>
              <a:rPr lang="ru-RU" dirty="0" smtClean="0"/>
              <a:t>Сенат </a:t>
            </a:r>
            <a:r>
              <a:rPr lang="ru-RU" dirty="0"/>
              <a:t>принял единогласное решение к 4-м часам утра 28 января. Решением Сената трон наследовала жена Петра, Екатерина Алексеевна, ставшая 28 января  первой российской императрицей под именем </a:t>
            </a:r>
            <a:r>
              <a:rPr lang="ru-RU" dirty="0" smtClean="0"/>
              <a:t>Екатерина </a:t>
            </a:r>
            <a:r>
              <a:rPr lang="ru-RU" dirty="0" smtClean="0">
                <a:hlinkClick r:id="rId2" tooltip="Екатерина I"/>
              </a:rPr>
              <a:t>I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Пётр I Великий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533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677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</TotalTime>
  <Words>154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Пётр I Вели́кий</vt:lpstr>
      <vt:lpstr>Пётр I Великий</vt:lpstr>
      <vt:lpstr>Пётр I Великий</vt:lpstr>
      <vt:lpstr>Пётр I Великий</vt:lpstr>
      <vt:lpstr>Пётр I Великий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Пётр I Вели́кий</dc:title>
  <dc:creator>Александр</dc:creator>
  <cp:lastModifiedBy>Александр</cp:lastModifiedBy>
  <cp:revision>3</cp:revision>
  <dcterms:created xsi:type="dcterms:W3CDTF">2013-04-15T14:10:02Z</dcterms:created>
  <dcterms:modified xsi:type="dcterms:W3CDTF">2013-04-15T14:35:06Z</dcterms:modified>
</cp:coreProperties>
</file>