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22"/>
  </p:notesMasterIdLst>
  <p:sldIdLst>
    <p:sldId id="416" r:id="rId2"/>
    <p:sldId id="420" r:id="rId3"/>
    <p:sldId id="417" r:id="rId4"/>
    <p:sldId id="409" r:id="rId5"/>
    <p:sldId id="410" r:id="rId6"/>
    <p:sldId id="411" r:id="rId7"/>
    <p:sldId id="412" r:id="rId8"/>
    <p:sldId id="413" r:id="rId9"/>
    <p:sldId id="414" r:id="rId10"/>
    <p:sldId id="415" r:id="rId11"/>
    <p:sldId id="432" r:id="rId12"/>
    <p:sldId id="422" r:id="rId13"/>
    <p:sldId id="423" r:id="rId14"/>
    <p:sldId id="424" r:id="rId15"/>
    <p:sldId id="425" r:id="rId16"/>
    <p:sldId id="426" r:id="rId17"/>
    <p:sldId id="427" r:id="rId18"/>
    <p:sldId id="428" r:id="rId19"/>
    <p:sldId id="429" r:id="rId20"/>
    <p:sldId id="43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654" autoAdjust="0"/>
  </p:normalViewPr>
  <p:slideViewPr>
    <p:cSldViewPr>
      <p:cViewPr varScale="1">
        <p:scale>
          <a:sx n="70" d="100"/>
          <a:sy n="70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7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F3FD1-7FFC-4158-81C3-8C862BE39059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CAB4C-FD05-4080-B36A-8332861FE4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953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118D-0C32-4350-BABA-3864611DFF3B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C991-3FD6-4BCC-BF1B-98C8979F6D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118D-0C32-4350-BABA-3864611DFF3B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C991-3FD6-4BCC-BF1B-98C8979F6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118D-0C32-4350-BABA-3864611DFF3B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C991-3FD6-4BCC-BF1B-98C8979F6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118D-0C32-4350-BABA-3864611DFF3B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C991-3FD6-4BCC-BF1B-98C8979F6D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118D-0C32-4350-BABA-3864611DFF3B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C991-3FD6-4BCC-BF1B-98C8979F6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118D-0C32-4350-BABA-3864611DFF3B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C991-3FD6-4BCC-BF1B-98C8979F6D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118D-0C32-4350-BABA-3864611DFF3B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C991-3FD6-4BCC-BF1B-98C8979F6D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118D-0C32-4350-BABA-3864611DFF3B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C991-3FD6-4BCC-BF1B-98C8979F6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118D-0C32-4350-BABA-3864611DFF3B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C991-3FD6-4BCC-BF1B-98C8979F6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118D-0C32-4350-BABA-3864611DFF3B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C991-3FD6-4BCC-BF1B-98C8979F6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118D-0C32-4350-BABA-3864611DFF3B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C991-3FD6-4BCC-BF1B-98C8979F6D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31E118D-0C32-4350-BABA-3864611DFF3B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5EDC991-3FD6-4BCC-BF1B-98C8979F6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natomi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1571612"/>
            <a:ext cx="2909105" cy="49672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Systems of the body.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3. Во время зарубежных поездок (</a:t>
            </a:r>
            <a:r>
              <a:rPr lang="ru-RU" dirty="0" err="1" smtClean="0"/>
              <a:t>поездок</a:t>
            </a:r>
            <a:r>
              <a:rPr lang="ru-RU" dirty="0" smtClean="0"/>
              <a:t> за границу) знание английского языка может помочь при оказании первой медицинской помощи, поэтому знания названий внутренних органов, систем тела на английском языке важны.</a:t>
            </a:r>
          </a:p>
          <a:p>
            <a:pPr>
              <a:buNone/>
            </a:pPr>
            <a:r>
              <a:rPr lang="ru-RU" dirty="0" smtClean="0"/>
              <a:t>	4. Так же знания английского языка могут помочь при использовании медикаментов из зарубежных стран, таких как Англия, США, грамотно изучить их инструкцию по применению.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/>
          <a:lstStyle/>
          <a:p>
            <a:r>
              <a:rPr lang="en-US" b="1" dirty="0" smtClean="0"/>
              <a:t>The great people in medicine</a:t>
            </a:r>
            <a:endParaRPr lang="ru-RU" dirty="0"/>
          </a:p>
        </p:txBody>
      </p:sp>
      <p:pic>
        <p:nvPicPr>
          <p:cNvPr id="3" name="Рисунок 2" descr="anatomy_less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714488"/>
            <a:ext cx="5953894" cy="448953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785794"/>
            <a:ext cx="8229600" cy="5572164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In ancient times people already knew that they had  such viscera as the heart, the lungs , the liver.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ancient doctor </a:t>
            </a:r>
            <a:r>
              <a:rPr lang="en-US" dirty="0" err="1" smtClean="0"/>
              <a:t>Abers</a:t>
            </a:r>
            <a:r>
              <a:rPr lang="en-US" dirty="0" smtClean="0"/>
              <a:t>  (2.550 B.C.) wrote the work “The mysterious book of the doctor”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In this work he described the structure of the heart and blood vessels.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Hippocrates the famous doctor of the </a:t>
            </a:r>
            <a:r>
              <a:rPr lang="en-US" dirty="0" err="1" smtClean="0"/>
              <a:t>antiqnie</a:t>
            </a:r>
            <a:r>
              <a:rPr lang="en-US" dirty="0" smtClean="0"/>
              <a:t> times gathered and made structure collected, the information about the human body.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928670"/>
            <a:ext cx="4614866" cy="5197493"/>
          </a:xfrm>
        </p:spPr>
        <p:txBody>
          <a:bodyPr>
            <a:normAutofit/>
          </a:bodyPr>
          <a:lstStyle/>
          <a:p>
            <a:pPr marL="514350" lvl="0" indent="-514350">
              <a:buNone/>
            </a:pPr>
            <a:r>
              <a:rPr lang="en-US" dirty="0" smtClean="0"/>
              <a:t>5. He was a surgeon.</a:t>
            </a:r>
            <a:endParaRPr lang="ru-RU" dirty="0" smtClean="0"/>
          </a:p>
          <a:p>
            <a:pPr marL="514350" lvl="0" indent="-514350">
              <a:buNone/>
            </a:pPr>
            <a:r>
              <a:rPr lang="en-US" dirty="0" smtClean="0"/>
              <a:t>6. The doctor described some bones of the skull, gathered them by means of sutures collected information of the heart, viscera.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7. Galen learnt  the types and structure of the bones ,the skull nervous   . He studied arteries of the stomach , the small and the large intestines, the womb, the lives and the kidneys.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Users\Витя\Desktop\497px-Galen_detai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714488"/>
            <a:ext cx="3033717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00034" y="785794"/>
            <a:ext cx="8229600" cy="5311781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8. His famous  work “ The use of the parts of the human body” was so important that the doctors studied anatomy owing to his works.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9. The well known painter Leonardo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Vinchi</a:t>
            </a:r>
            <a:r>
              <a:rPr lang="en-US" dirty="0" smtClean="0"/>
              <a:t> drew Viscera and gave notes.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Витя\Desktop\Leonardo_sel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571876"/>
            <a:ext cx="35719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10. He was the founder of restoring  Anatomy. 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11. Andrew Vesalius is considered to be the founder of anatomy 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Users\Витя\Desktop\461px-Tintorretto-Andreas-Vesalius-engrav-Taverni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500306"/>
            <a:ext cx="3219463" cy="3857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500430" y="642918"/>
            <a:ext cx="5472122" cy="5411807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12. He wrote 7 books in Anatomy about “ The structure of the human body”.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13. In his works he described the skeleton , ligaments, muscles, vessels, nervous, internal organs, the brain, the organs the brain, the organs of senses.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14. The English doctor </a:t>
            </a:r>
            <a:r>
              <a:rPr lang="en-US" dirty="0" err="1" smtClean="0"/>
              <a:t>Willian</a:t>
            </a:r>
            <a:r>
              <a:rPr lang="en-US" dirty="0" smtClean="0"/>
              <a:t> </a:t>
            </a:r>
            <a:r>
              <a:rPr lang="en-US" dirty="0" err="1" smtClean="0"/>
              <a:t>Harway</a:t>
            </a:r>
            <a:r>
              <a:rPr lang="en-US" dirty="0" smtClean="0"/>
              <a:t> published the book “The anatomical investigations of movement of the heart and blood of animals”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Users\Витя\Desktop\508px-William_Harvey_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2867037" cy="3300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1000108"/>
            <a:ext cx="4114800" cy="5126055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15. He discovered the pulmonary and systemic blood circulation”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16. </a:t>
            </a:r>
            <a:r>
              <a:rPr lang="en-US" dirty="0" err="1" smtClean="0"/>
              <a:t>Lomonosov</a:t>
            </a:r>
            <a:r>
              <a:rPr lang="en-US" dirty="0" smtClean="0"/>
              <a:t> </a:t>
            </a:r>
            <a:r>
              <a:rPr lang="en-US" dirty="0" err="1" smtClean="0"/>
              <a:t>payed</a:t>
            </a:r>
            <a:r>
              <a:rPr lang="en-US" dirty="0" smtClean="0"/>
              <a:t>  attention to anatomy and physiology too . He wrote some books about it.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Users\Витя\Desktop\Mikhail_Lomonosov_(1757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428736"/>
            <a:ext cx="3114683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17. The famous surgeon </a:t>
            </a:r>
            <a:r>
              <a:rPr lang="en-US" dirty="0" err="1" smtClean="0"/>
              <a:t>Pirogov</a:t>
            </a:r>
            <a:r>
              <a:rPr lang="en-US" dirty="0" smtClean="0"/>
              <a:t> made contribution to   anatomy and </a:t>
            </a:r>
            <a:r>
              <a:rPr lang="en-US" dirty="0" err="1" smtClean="0"/>
              <a:t>sugery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Users\Витя\Desktop\478px-Ilya_Repin_Portrait_of_the_Surgeon_Nikolay_Pirogov_188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428868"/>
            <a:ext cx="3262328" cy="3329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928670"/>
            <a:ext cx="4757742" cy="5197493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en-US" dirty="0" smtClean="0"/>
              <a:t>18. Doctors have been studying his books : “The Topographical anatomy.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19. He studied the Anatomy of the blood vessels, the nervous muscles, the topography of the viscera.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20. He learnt the viscera on the iced corpse     , cutting them.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21. </a:t>
            </a:r>
            <a:r>
              <a:rPr lang="en-US" dirty="0" err="1" smtClean="0"/>
              <a:t>Lesgaft</a:t>
            </a:r>
            <a:r>
              <a:rPr lang="en-US" dirty="0" smtClean="0"/>
              <a:t> is the founder of functional  and theoretical anatomy.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Users\Витя\Desktop\49414377_Lesgaf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714488"/>
            <a:ext cx="356236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00034" y="260648"/>
            <a:ext cx="8229600" cy="640871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2000" dirty="0" smtClean="0"/>
              <a:t>Государственное бюджетное образовательное учреждение</a:t>
            </a:r>
          </a:p>
          <a:p>
            <a:pPr algn="ctr">
              <a:buNone/>
            </a:pPr>
            <a:r>
              <a:rPr lang="ru-RU" sz="2000" dirty="0" smtClean="0"/>
              <a:t>	среднего профессионального образования г.Москвы</a:t>
            </a:r>
          </a:p>
          <a:p>
            <a:pPr algn="ctr">
              <a:buNone/>
            </a:pPr>
            <a:r>
              <a:rPr lang="ru-RU" sz="2000" dirty="0" smtClean="0"/>
              <a:t>	Медицинский колледж №3</a:t>
            </a:r>
          </a:p>
          <a:p>
            <a:pPr algn="ctr">
              <a:buNone/>
            </a:pPr>
            <a:r>
              <a:rPr lang="ru-RU" sz="2000" dirty="0" smtClean="0"/>
              <a:t>	Департамента здравоохранения г.Москвы</a:t>
            </a:r>
          </a:p>
          <a:p>
            <a:pPr algn="ctr">
              <a:buNone/>
            </a:pPr>
            <a:r>
              <a:rPr lang="ru-RU" sz="2000" dirty="0" smtClean="0"/>
              <a:t>	 </a:t>
            </a:r>
          </a:p>
          <a:p>
            <a:pPr algn="ctr">
              <a:buNone/>
            </a:pPr>
            <a:r>
              <a:rPr lang="ru-RU" sz="2000" dirty="0" smtClean="0"/>
              <a:t>	Методическая разработка</a:t>
            </a:r>
          </a:p>
          <a:p>
            <a:pPr algn="ctr">
              <a:buNone/>
            </a:pPr>
            <a:r>
              <a:rPr lang="ru-RU" sz="2000" dirty="0" smtClean="0"/>
              <a:t>	студенческой учебно-практической конференции</a:t>
            </a:r>
          </a:p>
          <a:p>
            <a:pPr algn="ctr">
              <a:buNone/>
            </a:pPr>
            <a:r>
              <a:rPr lang="ru-RU" sz="2000" dirty="0" smtClean="0"/>
              <a:t>	Тема: «Системы тела.»</a:t>
            </a:r>
          </a:p>
          <a:p>
            <a:pPr algn="ctr">
              <a:buNone/>
            </a:pPr>
            <a:r>
              <a:rPr lang="ru-RU" sz="2000" dirty="0" smtClean="0"/>
              <a:t>	 </a:t>
            </a:r>
          </a:p>
          <a:p>
            <a:pPr algn="ctr">
              <a:buNone/>
            </a:pPr>
            <a:r>
              <a:rPr lang="ru-RU" sz="2000" dirty="0" smtClean="0"/>
              <a:t>	Дисциплина «Английский язык»</a:t>
            </a:r>
          </a:p>
          <a:p>
            <a:pPr algn="ctr">
              <a:buNone/>
            </a:pPr>
            <a:r>
              <a:rPr lang="ru-RU" sz="2000" dirty="0" smtClean="0"/>
              <a:t>	Специальность: 060109 Сестринское дело</a:t>
            </a:r>
          </a:p>
          <a:p>
            <a:pPr algn="ctr">
              <a:buNone/>
            </a:pPr>
            <a:r>
              <a:rPr lang="ru-RU" sz="2000" dirty="0" smtClean="0"/>
              <a:t>	Базовый уровень среднего профессионального образования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1700" dirty="0" smtClean="0"/>
          </a:p>
          <a:p>
            <a:pPr algn="ctr">
              <a:buNone/>
            </a:pPr>
            <a:r>
              <a:rPr lang="ru-RU" sz="1700" dirty="0" smtClean="0"/>
              <a:t>	 Москва, 2013г.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cardiovascular-system-diagram-labeled-781.gif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864" y="3933056"/>
            <a:ext cx="3823176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00562" y="928670"/>
            <a:ext cx="4186238" cy="5197493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22. He wrote the book “ The base of the theoretical anatomy.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23. The soviet anatomist </a:t>
            </a:r>
            <a:r>
              <a:rPr lang="en-US" dirty="0" err="1" smtClean="0"/>
              <a:t>Tonkov</a:t>
            </a:r>
            <a:r>
              <a:rPr lang="en-US" dirty="0" smtClean="0"/>
              <a:t> carried out the knowledge about collateral blood circulation.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Users\Витя\Desktop\Tonkov_V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071546"/>
            <a:ext cx="3595705" cy="393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Одобрена и утверждена                                                                                Утверждаю</a:t>
            </a:r>
          </a:p>
          <a:p>
            <a:pPr>
              <a:buNone/>
            </a:pPr>
            <a:r>
              <a:rPr lang="ru-RU" dirty="0" smtClean="0"/>
              <a:t>	на заседание ЦМК                                                                   Заместитель директора</a:t>
            </a:r>
          </a:p>
          <a:p>
            <a:pPr>
              <a:buNone/>
            </a:pPr>
            <a:r>
              <a:rPr lang="ru-RU" dirty="0" smtClean="0"/>
              <a:t>	Обще-гуманитарных дисциплин                         по учебно-методической работе</a:t>
            </a:r>
          </a:p>
          <a:p>
            <a:pPr>
              <a:buNone/>
            </a:pPr>
            <a:r>
              <a:rPr lang="ru-RU" dirty="0" smtClean="0"/>
              <a:t>	Медицинского колледжа№3                                             </a:t>
            </a:r>
            <a:r>
              <a:rPr lang="ru-RU" dirty="0" err="1" smtClean="0"/>
              <a:t>___________А.А.Фетисов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Протокол №_______                                                                            от _______2013г.</a:t>
            </a:r>
          </a:p>
          <a:p>
            <a:pPr>
              <a:buNone/>
            </a:pPr>
            <a:r>
              <a:rPr lang="ru-RU" dirty="0" smtClean="0"/>
              <a:t>	от _______2013г.</a:t>
            </a:r>
          </a:p>
          <a:p>
            <a:pPr>
              <a:buNone/>
            </a:pPr>
            <a:r>
              <a:rPr lang="ru-RU" dirty="0" smtClean="0"/>
              <a:t>	Председатель ЦМК ________ </a:t>
            </a:r>
          </a:p>
          <a:p>
            <a:pPr>
              <a:buNone/>
            </a:pPr>
            <a:r>
              <a:rPr lang="ru-RU" dirty="0" smtClean="0"/>
              <a:t>	«___»__________2013г.</a:t>
            </a:r>
          </a:p>
          <a:p>
            <a:pPr>
              <a:buNone/>
            </a:pPr>
            <a:r>
              <a:rPr lang="ru-RU" dirty="0" smtClean="0"/>
              <a:t>	 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Автор: </a:t>
            </a:r>
            <a:r>
              <a:rPr lang="ru-RU" dirty="0" err="1" smtClean="0"/>
              <a:t>О.Ф.Моцкявичене</a:t>
            </a:r>
            <a:r>
              <a:rPr lang="ru-RU" dirty="0" smtClean="0"/>
              <a:t>, преподаватель английского языка первой категории медицинского колледжа №3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  </a:t>
            </a:r>
          </a:p>
          <a:p>
            <a:pPr>
              <a:buNone/>
            </a:pPr>
            <a:r>
              <a:rPr lang="ru-RU" dirty="0" smtClean="0"/>
              <a:t>	Рецензенты:</a:t>
            </a:r>
          </a:p>
          <a:p>
            <a:pPr>
              <a:buNone/>
            </a:pPr>
            <a:r>
              <a:rPr lang="ru-RU" dirty="0" smtClean="0"/>
              <a:t>	О.А.Муратова, преподаватель английского языка высшей квалификационной категории ГОУ СПО МК №3</a:t>
            </a:r>
          </a:p>
          <a:p>
            <a:pPr>
              <a:buNone/>
            </a:pPr>
            <a:r>
              <a:rPr lang="ru-RU" dirty="0" smtClean="0"/>
              <a:t>	М.А.Хлебникова, зам. директора по воспитательной работе МК№3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Этапы подготовки конференции: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1. Обсуждение темы "Системы тела" на цикловой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2. Литературные исследования.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3.Научные исследования: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  а) работа со студентами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  б) работа с инициативной группой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4.Конференция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5.Этапы конференции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6.Итоги конференции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Цель занятия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Выработать и развить у студентов навыки и умения общения по теме: "Системы тела человека"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Учебные цели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1) Развивать интерес у студентов к самостоятельной деятельности с помощью наглядно-информативных методов обучения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2) Развивать индивидуальные артистические и творческие способности студентов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3) Демонстрация студентами коммуникативных умений по теме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Педагогические цели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1) Активировать учебно-познавательную деятельность студентов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2) Приблизить учебный процесс к профессиональной деятельности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3) Выработать интерес к аналитической деятельности при подготовке презентации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Воспитательные цели: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1) Активизировать воспитательный процесс при подготовке к конференции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2) Развивать у студентов гуманные и общечеловеческие качества личности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3) Формировать качества личности медицинского работника (сочувствие, сострадание, гуманизм, чуткость, милосердие, отзывчивость, быстроту реакции)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Мотивация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 		</a:t>
            </a:r>
            <a:r>
              <a:rPr lang="ru-RU" dirty="0" smtClean="0"/>
              <a:t>Студенту медику необходимо совершенствовать знания по английскому языку.</a:t>
            </a:r>
          </a:p>
          <a:p>
            <a:pPr>
              <a:buNone/>
            </a:pPr>
            <a:r>
              <a:rPr lang="ru-RU" dirty="0" smtClean="0"/>
              <a:t>	1. Некоторые студенты после окончания учебы в колледже будут работать в платных зарубежных центрах.</a:t>
            </a:r>
          </a:p>
          <a:p>
            <a:pPr>
              <a:buNone/>
            </a:pPr>
            <a:r>
              <a:rPr lang="ru-RU" dirty="0" smtClean="0"/>
              <a:t>	2. Знания английского языка помогут изучать литературу по сестринскому делу на английском языке в той области медицины, в которой будет работать медсестра.</a:t>
            </a:r>
          </a:p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233</TotalTime>
  <Words>444</Words>
  <Application>Microsoft Office PowerPoint</Application>
  <PresentationFormat>Экран (4:3)</PresentationFormat>
  <Paragraphs>95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Systems of the body.</vt:lpstr>
      <vt:lpstr>Презентация PowerPoint</vt:lpstr>
      <vt:lpstr>Презентация PowerPoint</vt:lpstr>
      <vt:lpstr>Этапы подготовки конференции:</vt:lpstr>
      <vt:lpstr>Цель занятия</vt:lpstr>
      <vt:lpstr>Учебные цели</vt:lpstr>
      <vt:lpstr>Педагогические цели</vt:lpstr>
      <vt:lpstr>Воспитательные цели:</vt:lpstr>
      <vt:lpstr>Мотивация</vt:lpstr>
      <vt:lpstr>Презентация PowerPoint</vt:lpstr>
      <vt:lpstr>The great people in medicine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cardiovascular</dc:title>
  <dc:creator>Антон</dc:creator>
  <cp:lastModifiedBy>Администратор</cp:lastModifiedBy>
  <cp:revision>34</cp:revision>
  <dcterms:created xsi:type="dcterms:W3CDTF">2013-02-04T15:52:24Z</dcterms:created>
  <dcterms:modified xsi:type="dcterms:W3CDTF">2014-12-11T10:19:31Z</dcterms:modified>
</cp:coreProperties>
</file>