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73" r:id="rId3"/>
    <p:sldId id="276" r:id="rId4"/>
    <p:sldId id="277" r:id="rId5"/>
    <p:sldId id="271" r:id="rId6"/>
    <p:sldId id="269" r:id="rId7"/>
    <p:sldId id="270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3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стория русского языка для детей - Большой архив книг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71538" y="785794"/>
            <a:ext cx="6643734" cy="1500198"/>
          </a:xfrm>
          <a:prstGeom prst="rect">
            <a:avLst/>
          </a:prstGeom>
        </p:spPr>
        <p:txBody>
          <a:bodyPr wrap="square">
            <a:prstTxWarp prst="textInflateTop">
              <a:avLst>
                <a:gd name="adj" fmla="val 47111"/>
              </a:avLst>
            </a:prstTxWarp>
            <a:spAutoFit/>
          </a:bodyPr>
          <a:lstStyle/>
          <a:p>
            <a:pPr algn="ctr"/>
            <a:r>
              <a:rPr lang="ru-RU" sz="4800" dirty="0" smtClean="0">
                <a:ln>
                  <a:solidFill>
                    <a:srgbClr val="C00000"/>
                  </a:solidFill>
                </a:ln>
              </a:rPr>
              <a:t>Учимся пришивать пуговицу</a:t>
            </a:r>
            <a:r>
              <a:rPr lang="ru-RU" dirty="0" smtClean="0">
                <a:ln>
                  <a:solidFill>
                    <a:srgbClr val="C00000"/>
                  </a:solidFill>
                </a:ln>
              </a:rPr>
              <a:t>.</a:t>
            </a:r>
            <a:endParaRPr lang="ru-RU" dirty="0">
              <a:ln>
                <a:solidFill>
                  <a:srgbClr val="C00000"/>
                </a:solidFill>
              </a:ln>
            </a:endParaRPr>
          </a:p>
        </p:txBody>
      </p:sp>
      <p:pic>
        <p:nvPicPr>
          <p:cNvPr id="6" name="Рисунок 5" descr="Как правильно пришить пуговицу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1857364"/>
            <a:ext cx="3857652" cy="2786082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2643174" y="4429132"/>
            <a:ext cx="550072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2400" dirty="0" smtClean="0"/>
              <a:t>Составила учитель начальных классов гимназии № 20 Советского района</a:t>
            </a:r>
          </a:p>
          <a:p>
            <a:pPr algn="r"/>
            <a:r>
              <a:rPr lang="ru-RU" sz="2400" dirty="0" smtClean="0"/>
              <a:t> г .Казани </a:t>
            </a:r>
            <a:r>
              <a:rPr lang="ru-RU" sz="2400" dirty="0" err="1" smtClean="0"/>
              <a:t>Минимулиина</a:t>
            </a:r>
            <a:r>
              <a:rPr lang="ru-RU" sz="2400" dirty="0" smtClean="0"/>
              <a:t> А.Х.</a:t>
            </a:r>
            <a:endParaRPr lang="ru-RU" sz="2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стория русского языка для детей - Большой архив книг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Как сделать кошелек для мелочей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358246" cy="6000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стория русского языка для детей - Большой архив книг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Блог &quot;О шитье.&quot; &quot; Как выбрать нитки для ручных работ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821537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История русского языка для детей - Большой архив книг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Уроки в школе Разработки уроков, тематическое планирование, …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66"/>
            <a:ext cx="8072494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572000" y="714356"/>
            <a:ext cx="4071966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ru-RU" sz="48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Давайте отдохнем!</a:t>
            </a:r>
            <a:endParaRPr lang="ru-RU" sz="48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стория русского языка для детей - Большой архив книг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Учимся пришивать пуговицы - Paperblo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28604"/>
            <a:ext cx="8072494" cy="600079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стория русского языка для детей - Большой архив книг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атериалы за 06.04.2013 &quot; Молодёжный развлекательный портал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28604"/>
            <a:ext cx="8286808" cy="58579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стория русского языка для детей - Большой архив книг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Фотографии Надежды Чвилёвой 24 альбома ВКонтакте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571480"/>
            <a:ext cx="7858180" cy="582773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стория русского языка для детей - Большой архив книг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Содержимое 3" descr="Фон для презентации по математике - Все виды пре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857232"/>
            <a:ext cx="7500990" cy="526893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500430" y="1142984"/>
            <a:ext cx="4500594" cy="1107996"/>
          </a:xfrm>
          <a:prstGeom prst="rect">
            <a:avLst/>
          </a:prstGeom>
        </p:spPr>
        <p:txBody>
          <a:bodyPr wrap="square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6600" dirty="0" smtClean="0">
                <a:ln>
                  <a:solidFill>
                    <a:schemeClr val="accent2">
                      <a:lumMod val="75000"/>
                    </a:schemeClr>
                  </a:solidFill>
                </a:ln>
              </a:rPr>
              <a:t>Молодцы !</a:t>
            </a:r>
            <a:endParaRPr lang="ru-RU" sz="6600" dirty="0">
              <a:ln>
                <a:solidFill>
                  <a:schemeClr val="accent2">
                    <a:lumMod val="75000"/>
                  </a:schemeClr>
                </a:solidFill>
              </a:ln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142976" y="3500438"/>
            <a:ext cx="2357454" cy="1323439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ru-RU" sz="4000" dirty="0" smtClean="0"/>
              <a:t>Спасибо !</a:t>
            </a:r>
          </a:p>
          <a:p>
            <a:endParaRPr lang="ru-RU" sz="4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27</Words>
  <PresentationFormat>Экран (4:3)</PresentationFormat>
  <Paragraphs>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8</cp:revision>
  <dcterms:created xsi:type="dcterms:W3CDTF">2015-01-25T13:01:54Z</dcterms:created>
  <dcterms:modified xsi:type="dcterms:W3CDTF">2015-01-25T14:35:52Z</dcterms:modified>
</cp:coreProperties>
</file>