
<file path=[Content_Types].xml><?xml version="1.0" encoding="utf-8"?>
<Types xmlns="http://schemas.openxmlformats.org/package/2006/content-types">
  <Default Extension="mp3" ContentType="audio/unknown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D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14" y="-2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86" d="100"/>
          <a:sy n="86" d="100"/>
        </p:scale>
        <p:origin x="-3126" y="-9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D3E423D-30DE-4F2D-9BC9-AA86B09D6BA4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C2D08-55E3-4A20-92B0-8502D303B17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2365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C2D08-55E3-4A20-92B0-8502D303B171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61657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4AE46-0980-48D7-A3A7-A727CA20740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2B154-E695-46EC-8276-6558FF577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1718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4AE46-0980-48D7-A3A7-A727CA20740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2B154-E695-46EC-8276-6558FF577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924115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4AE46-0980-48D7-A3A7-A727CA20740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2B154-E695-46EC-8276-6558FF577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36292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4AE46-0980-48D7-A3A7-A727CA20740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2B154-E695-46EC-8276-6558FF577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64315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4AE46-0980-48D7-A3A7-A727CA20740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2B154-E695-46EC-8276-6558FF577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323520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4AE46-0980-48D7-A3A7-A727CA20740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2B154-E695-46EC-8276-6558FF577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5491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4AE46-0980-48D7-A3A7-A727CA20740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2B154-E695-46EC-8276-6558FF577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6952613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4AE46-0980-48D7-A3A7-A727CA20740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2B154-E695-46EC-8276-6558FF577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50977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4AE46-0980-48D7-A3A7-A727CA20740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2B154-E695-46EC-8276-6558FF577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17275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4AE46-0980-48D7-A3A7-A727CA20740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2B154-E695-46EC-8276-6558FF577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775693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64AE46-0980-48D7-A3A7-A727CA20740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2B154-E695-46EC-8276-6558FF577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959333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64AE46-0980-48D7-A3A7-A727CA207405}" type="datetimeFigureOut">
              <a:rPr lang="ru-RU" smtClean="0"/>
              <a:t>21.01.2015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82B154-E695-46EC-8276-6558FF577FE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52156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../media/media1.mp3"/><Relationship Id="rId1" Type="http://schemas.microsoft.com/office/2007/relationships/media" Target="../media/media1.mp3"/><Relationship Id="rId5" Type="http://schemas.openxmlformats.org/officeDocument/2006/relationships/image" Target="../media/image2.png"/><Relationship Id="rId4" Type="http://schemas.openxmlformats.org/officeDocument/2006/relationships/image" Target="../media/image1.jp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alphaModFix amt="51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996952"/>
            <a:ext cx="7772400" cy="1470025"/>
          </a:xfrm>
          <a:scene3d>
            <a:camera prst="perspectiveHeroicExtremeLeftFacing"/>
            <a:lightRig rig="threePt" dir="t"/>
          </a:scene3d>
          <a:sp3d>
            <a:bevelT w="139700" h="139700" prst="divot"/>
          </a:sp3d>
        </p:spPr>
        <p:txBody>
          <a:bodyPr>
            <a:normAutofit/>
          </a:bodyPr>
          <a:lstStyle/>
          <a:p>
            <a:r>
              <a:rPr lang="ru-RU" sz="8000" b="1" dirty="0" smtClean="0">
                <a:solidFill>
                  <a:srgbClr val="00B050"/>
                </a:solidFill>
              </a:rPr>
              <a:t>В</a:t>
            </a:r>
            <a:r>
              <a:rPr lang="ru-RU" sz="8000" b="1" dirty="0" smtClean="0">
                <a:solidFill>
                  <a:srgbClr val="00B0F0"/>
                </a:solidFill>
              </a:rPr>
              <a:t>Е</a:t>
            </a:r>
            <a:r>
              <a:rPr lang="ru-RU" sz="8000" b="1" dirty="0" smtClean="0">
                <a:solidFill>
                  <a:srgbClr val="FF0000"/>
                </a:solidFill>
              </a:rPr>
              <a:t>С</a:t>
            </a:r>
            <a:r>
              <a:rPr lang="ru-RU" sz="8000" b="1" dirty="0" smtClean="0">
                <a:solidFill>
                  <a:srgbClr val="00B0F0"/>
                </a:solidFill>
              </a:rPr>
              <a:t>Н</a:t>
            </a:r>
            <a:r>
              <a:rPr lang="ru-RU" sz="8000" b="1" dirty="0" smtClean="0">
                <a:solidFill>
                  <a:srgbClr val="FFC000"/>
                </a:solidFill>
              </a:rPr>
              <a:t>А</a:t>
            </a:r>
            <a:r>
              <a:rPr lang="ru-RU" sz="8000" b="1" dirty="0" smtClean="0">
                <a:solidFill>
                  <a:srgbClr val="00B050"/>
                </a:solidFill>
              </a:rPr>
              <a:t> И</a:t>
            </a:r>
            <a:r>
              <a:rPr lang="ru-RU" sz="8000" b="1" dirty="0" smtClean="0">
                <a:solidFill>
                  <a:srgbClr val="00B0F0"/>
                </a:solidFill>
              </a:rPr>
              <a:t>Д</a:t>
            </a:r>
            <a:r>
              <a:rPr lang="ru-RU" sz="8000" b="1" dirty="0" smtClean="0">
                <a:solidFill>
                  <a:srgbClr val="FFC000"/>
                </a:solidFill>
              </a:rPr>
              <a:t>Ё</a:t>
            </a:r>
            <a:r>
              <a:rPr lang="ru-RU" sz="8000" b="1" dirty="0" smtClean="0">
                <a:solidFill>
                  <a:srgbClr val="FF0000"/>
                </a:solidFill>
              </a:rPr>
              <a:t>Т</a:t>
            </a:r>
            <a:r>
              <a:rPr lang="ru-RU" sz="8000" b="1" dirty="0" smtClean="0">
                <a:solidFill>
                  <a:srgbClr val="00B050"/>
                </a:solidFill>
              </a:rPr>
              <a:t>…</a:t>
            </a:r>
            <a:endParaRPr lang="ru-RU" sz="8000" b="1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622920"/>
          </a:xfrm>
        </p:spPr>
        <p:txBody>
          <a:bodyPr/>
          <a:lstStyle/>
          <a:p>
            <a:r>
              <a:rPr lang="ru-RU" dirty="0" smtClean="0"/>
              <a:t>Музыка  и анимация</a:t>
            </a:r>
            <a:endParaRPr lang="ru-RU" dirty="0"/>
          </a:p>
        </p:txBody>
      </p:sp>
      <p:pic>
        <p:nvPicPr>
          <p:cNvPr id="4" name="Пётр Ильич Чайковский - Времена Года. Апрель. Подснежник [с сайта www.ololo.fm].mp3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267200" y="3124200"/>
            <a:ext cx="609600" cy="609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7892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9000"/>
    </mc:Choice>
    <mc:Fallback>
      <p:transition spd="slow" advClick="0" advTm="9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3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5" presetClass="entr" presetSubtype="0" fill="hold" grpId="1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5">
                <p:cTn id="1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2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6189" y="1119182"/>
            <a:ext cx="6096000" cy="4572000"/>
          </a:xfrm>
          <a:prstGeom prst="rect">
            <a:avLst/>
          </a:prstGeom>
        </p:spPr>
      </p:pic>
      <p:sp>
        <p:nvSpPr>
          <p:cNvPr id="3" name="Заголовок 1"/>
          <p:cNvSpPr txBox="1">
            <a:spLocks/>
          </p:cNvSpPr>
          <p:nvPr/>
        </p:nvSpPr>
        <p:spPr>
          <a:xfrm>
            <a:off x="685800" y="2130425"/>
            <a:ext cx="7772400" cy="938535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6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rgbClr val="FFFFFD"/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ВЕСНА ИДЁТ…</a:t>
            </a:r>
            <a:endParaRPr lang="ru-RU" sz="6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rgbClr val="FFFFFD"/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7926781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decel="346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5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  <p:par>
                                <p:cTn id="7" presetID="6" presetClass="emph" presetSubtype="0" accel="16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8" dur="5000" fill="hold"/>
                                        <p:tgtEl>
                                          <p:spTgt spid="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260648"/>
            <a:ext cx="8338333" cy="6239853"/>
          </a:xfrm>
          <a:prstGeom prst="ellipse">
            <a:avLst/>
          </a:prstGeom>
          <a:ln>
            <a:noFill/>
          </a:ln>
          <a:effectLst>
            <a:softEdge rad="635000"/>
          </a:effectLst>
        </p:spPr>
      </p:pic>
    </p:spTree>
    <p:extLst>
      <p:ext uri="{BB962C8B-B14F-4D97-AF65-F5344CB8AC3E}">
        <p14:creationId xmlns:p14="http://schemas.microsoft.com/office/powerpoint/2010/main" val="4282047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1950"/>
            <a:ext cx="8915400" cy="61341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3" name="TextBox 2"/>
          <p:cNvSpPr txBox="1"/>
          <p:nvPr/>
        </p:nvSpPr>
        <p:spPr>
          <a:xfrm>
            <a:off x="395536" y="4653136"/>
            <a:ext cx="6696744" cy="83099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bg1"/>
                </a:solidFill>
              </a:rPr>
              <a:t>И расцвёл подснежник…</a:t>
            </a:r>
            <a:endParaRPr lang="ru-RU" sz="4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3970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6" presetClass="emph" presetSubtype="0" repeatCount="3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8" dur="50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" grpId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1143000"/>
            <a:ext cx="6096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380363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3000"/>
    </mc:Choice>
    <mc:Fallback>
      <p:transition spd="slow" advClick="0" advTm="3000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</TotalTime>
  <Words>14</Words>
  <Application>Microsoft Office PowerPoint</Application>
  <PresentationFormat>Экран (4:3)</PresentationFormat>
  <Paragraphs>5</Paragraphs>
  <Slides>5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ВЕСНА ИДЁТ…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ВЕСНА ИДЁТ…</dc:title>
  <dc:creator>rumya</dc:creator>
  <cp:lastModifiedBy>student1-3</cp:lastModifiedBy>
  <cp:revision>11</cp:revision>
  <dcterms:created xsi:type="dcterms:W3CDTF">2014-04-11T15:28:10Z</dcterms:created>
  <dcterms:modified xsi:type="dcterms:W3CDTF">2015-01-21T10:07:37Z</dcterms:modified>
</cp:coreProperties>
</file>