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7" r:id="rId20"/>
    <p:sldId id="278" r:id="rId21"/>
    <p:sldId id="279" r:id="rId22"/>
    <p:sldId id="280" r:id="rId23"/>
    <p:sldId id="26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7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C9F49-1631-44C8-9269-075DB442142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2536E-762F-43FD-996B-A95DA2E87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C9F49-1631-44C8-9269-075DB442142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2536E-762F-43FD-996B-A95DA2E87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C9F49-1631-44C8-9269-075DB442142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2536E-762F-43FD-996B-A95DA2E87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C9F49-1631-44C8-9269-075DB442142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2536E-762F-43FD-996B-A95DA2E87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C9F49-1631-44C8-9269-075DB442142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2536E-762F-43FD-996B-A95DA2E87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C9F49-1631-44C8-9269-075DB442142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2536E-762F-43FD-996B-A95DA2E87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C9F49-1631-44C8-9269-075DB442142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2536E-762F-43FD-996B-A95DA2E87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C9F49-1631-44C8-9269-075DB442142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2536E-762F-43FD-996B-A95DA2E87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C9F49-1631-44C8-9269-075DB442142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2536E-762F-43FD-996B-A95DA2E87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C9F49-1631-44C8-9269-075DB442142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2536E-762F-43FD-996B-A95DA2E87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C9F49-1631-44C8-9269-075DB442142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2536E-762F-43FD-996B-A95DA2E87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EC9F49-1631-44C8-9269-075DB442142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2536E-762F-43FD-996B-A95DA2E8747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4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3.jpeg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images/search?img_url=http%3A%2F%2Fmy-shop.ru%2F_files%2Fproduct%2F2%2F24%2F235314.jpg" TargetMode="External"/><Relationship Id="rId2" Type="http://schemas.openxmlformats.org/officeDocument/2006/relationships/hyperlink" Target="http://www.pupsam.ru/suteev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planetaskazok.ru/vsuteevskz/pod-gribom" TargetMode="External"/><Relationship Id="rId4" Type="http://schemas.openxmlformats.org/officeDocument/2006/relationships/hyperlink" Target="http://www.planetaskazok.ru/vsuteevskz/dyadyamishasuteev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Владимир Григорьевич </a:t>
            </a:r>
            <a:r>
              <a:rPr lang="ru-RU" b="1" dirty="0" err="1" smtClean="0"/>
              <a:t>Сутеев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1 класс</a:t>
            </a:r>
          </a:p>
          <a:p>
            <a:r>
              <a:rPr lang="ru-RU" dirty="0" smtClean="0"/>
              <a:t>Автор: Коноплёва Г.А.</a:t>
            </a:r>
          </a:p>
          <a:p>
            <a:r>
              <a:rPr lang="ru-RU" dirty="0" smtClean="0"/>
              <a:t>2014 г.</a:t>
            </a: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Самые просматриваемые книги за неделю - Страница 1058 - Litmir.ne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0"/>
            <a:ext cx="5042646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Сутеев В.Г. - Зайкин кораблик 2008, PDF, RUS скачать через торрент бесплатно и без регистрац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69" y="0"/>
            <a:ext cx="4942703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Елка. Владимир Сутеев. Беларусь. Минск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1" y="0"/>
            <a:ext cx="5137079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кто сказал, что фантастика - жанр? &quot; Скачать бесплатно. Читать онлайн. &quot; text.tr200.bi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0"/>
            <a:ext cx="5225796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Цыпленок и утенок - Владимир Сутеев - Книжки-раскладуш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0"/>
            <a:ext cx="5357850" cy="686935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Книга &quot;Петя Иванов и волшебник Тик-Так&quot;. купить с доставкой. Книжный магазин Literatura.by. Доставка книг по Беларус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0"/>
            <a:ext cx="5818908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785794"/>
            <a:ext cx="392907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—  Безобразие какое! — зашипел Ёжик. — Что это тут делается?</a:t>
            </a:r>
            <a:br>
              <a:rPr lang="ru-RU" sz="2400" b="1" dirty="0"/>
            </a:br>
            <a:r>
              <a:rPr lang="ru-RU" sz="2400" b="1" dirty="0"/>
              <a:t>—  Морковку дёргаем! — рявкнул Медведь. — А ты куда собрался, Колючая Голова?!</a:t>
            </a:r>
            <a:br>
              <a:rPr lang="ru-RU" sz="2400" b="1" dirty="0"/>
            </a:br>
            <a:r>
              <a:rPr lang="ru-RU" sz="2400" b="1" dirty="0"/>
              <a:t>—  В лес иду. За груздями, за белыми грибами!</a:t>
            </a:r>
          </a:p>
          <a:p>
            <a:r>
              <a:rPr lang="ru-RU" sz="2400" b="1" dirty="0"/>
              <a:t>—  Вот грибы — это дело! — обрадовался Медведь. — Мне запас на зиму нужен. Идём за груздями, за белы­ми грибами!</a:t>
            </a:r>
          </a:p>
        </p:txBody>
      </p:sp>
      <p:pic>
        <p:nvPicPr>
          <p:cNvPr id="32770" name="Picture 2" descr="Дядя Миша медведь и еж уходят заяц осталс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1" y="0"/>
            <a:ext cx="4984645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Книга &quot;Дядя Миша&quot; Владимир Григорьевич Сутеев купить с доставкой по Киеву/Украине. &quot;Дядя Миша&quot; - Владимир Григорьевич Сутеев: ц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3" y="0"/>
            <a:ext cx="5008523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357298"/>
            <a:ext cx="300039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Ничего не ответил Ёжик, отступил немного назад, разбежался, воткнул на бегу палку в середину ручья, одним махом перелетел на другой берег и стал рядом с Зайцем как ни в чём не бывало.</a:t>
            </a:r>
            <a:endParaRPr lang="ru-RU" sz="2400" dirty="0"/>
          </a:p>
        </p:txBody>
      </p:sp>
      <p:pic>
        <p:nvPicPr>
          <p:cNvPr id="30722" name="Picture 2" descr="Палочка-выручалоч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23609" y="428604"/>
            <a:ext cx="5920391" cy="585789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Палочка-выручалочка - купить, цена, описание - Владимир Сутеев Киев, Украина AudioBooks.u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0"/>
            <a:ext cx="5033772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Владимир Сутее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24896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57818" y="1500174"/>
            <a:ext cx="347242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Владимир </a:t>
            </a:r>
          </a:p>
          <a:p>
            <a:pPr algn="ctr"/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Сутеев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wipe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04"/>
            <a:ext cx="9144000" cy="60722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b="1" dirty="0" err="1" smtClean="0"/>
              <a:t>пе-ре-жи-да-ет</a:t>
            </a:r>
            <a:r>
              <a:rPr lang="ru-RU" sz="5400" b="1" dirty="0" smtClean="0"/>
              <a:t>    пережидает</a:t>
            </a:r>
          </a:p>
          <a:p>
            <a:pPr>
              <a:buNone/>
            </a:pPr>
            <a:r>
              <a:rPr lang="ru-RU" sz="5400" b="1" dirty="0"/>
              <a:t>у</a:t>
            </a:r>
            <a:r>
              <a:rPr lang="en-US" sz="5400" b="1" dirty="0" smtClean="0"/>
              <a:t>-</a:t>
            </a:r>
            <a:r>
              <a:rPr lang="ru-RU" sz="5400" b="1" dirty="0" err="1" smtClean="0"/>
              <a:t>мес</a:t>
            </a:r>
            <a:r>
              <a:rPr lang="en-US" sz="5400" b="1" dirty="0" smtClean="0"/>
              <a:t>-</a:t>
            </a:r>
            <a:r>
              <a:rPr lang="ru-RU" sz="5400" b="1" dirty="0" err="1" smtClean="0"/>
              <a:t>тил</a:t>
            </a:r>
            <a:r>
              <a:rPr lang="en-US" sz="5400" b="1" dirty="0" smtClean="0"/>
              <a:t>-</a:t>
            </a:r>
            <a:r>
              <a:rPr lang="ru-RU" sz="5400" b="1" dirty="0" err="1" smtClean="0"/>
              <a:t>ся</a:t>
            </a:r>
            <a:r>
              <a:rPr lang="ru-RU" sz="5400" b="1" dirty="0" smtClean="0"/>
              <a:t> </a:t>
            </a:r>
            <a:r>
              <a:rPr lang="en-US" sz="5400" b="1" dirty="0" smtClean="0"/>
              <a:t>        </a:t>
            </a:r>
            <a:r>
              <a:rPr lang="ru-RU" sz="5400" b="1" dirty="0" smtClean="0"/>
              <a:t>уместился</a:t>
            </a:r>
          </a:p>
          <a:p>
            <a:pPr>
              <a:buNone/>
            </a:pPr>
            <a:r>
              <a:rPr lang="ru-RU" sz="5400" b="1" dirty="0" err="1"/>
              <a:t>п</a:t>
            </a:r>
            <a:r>
              <a:rPr lang="ru-RU" sz="5400" b="1" dirty="0" err="1" smtClean="0"/>
              <a:t>о-тес-ни-тесь</a:t>
            </a:r>
            <a:r>
              <a:rPr lang="ru-RU" sz="5400" b="1" dirty="0" smtClean="0"/>
              <a:t>     потеснитесь</a:t>
            </a:r>
          </a:p>
          <a:p>
            <a:pPr>
              <a:buNone/>
            </a:pPr>
            <a:r>
              <a:rPr lang="ru-RU" sz="5400" b="1" dirty="0" err="1"/>
              <a:t>п</a:t>
            </a:r>
            <a:r>
              <a:rPr lang="ru-RU" sz="5400" b="1" dirty="0" err="1" smtClean="0"/>
              <a:t>о-дви-ну-лись</a:t>
            </a:r>
            <a:r>
              <a:rPr lang="ru-RU" sz="5400" b="1" dirty="0" smtClean="0"/>
              <a:t> </a:t>
            </a:r>
            <a:r>
              <a:rPr lang="ru-RU" sz="5400" b="1" dirty="0" smtClean="0"/>
              <a:t>подвинулись</a:t>
            </a:r>
          </a:p>
          <a:p>
            <a:pPr>
              <a:buNone/>
            </a:pPr>
            <a:r>
              <a:rPr lang="ru-RU" sz="5400" b="1" dirty="0" err="1" smtClean="0"/>
              <a:t>при-бе-жа-ла</a:t>
            </a:r>
            <a:r>
              <a:rPr lang="ru-RU" sz="5400" b="1" dirty="0" smtClean="0"/>
              <a:t>      прибежала</a:t>
            </a:r>
          </a:p>
          <a:p>
            <a:pPr>
              <a:buNone/>
            </a:pPr>
            <a:r>
              <a:rPr lang="ru-RU" sz="5400" b="1" dirty="0" err="1"/>
              <a:t>д</a:t>
            </a:r>
            <a:r>
              <a:rPr lang="ru-RU" sz="5400" b="1" dirty="0" err="1" smtClean="0"/>
              <a:t>о-ска-за-ла</a:t>
            </a:r>
            <a:r>
              <a:rPr lang="ru-RU" sz="5400" b="1" dirty="0" smtClean="0"/>
              <a:t>        досказала</a:t>
            </a:r>
            <a:endParaRPr lang="ru-RU" sz="5400" dirty="0" smtClean="0"/>
          </a:p>
          <a:p>
            <a:pPr>
              <a:buNone/>
            </a:pPr>
            <a:endParaRPr lang="ru-RU" sz="5400" dirty="0"/>
          </a:p>
        </p:txBody>
      </p:sp>
    </p:spTree>
  </p:cSld>
  <p:clrMapOvr>
    <a:masterClrMapping/>
  </p:clrMapOvr>
  <p:transition>
    <p:wipe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муравей под грибом дожд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09949"/>
            <a:ext cx="2714625" cy="3448051"/>
          </a:xfrm>
          <a:prstGeom prst="rect">
            <a:avLst/>
          </a:prstGeom>
          <a:noFill/>
        </p:spPr>
      </p:pic>
      <p:pic>
        <p:nvPicPr>
          <p:cNvPr id="35844" name="Picture 4" descr="бабочка под дожде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943225" cy="3457576"/>
          </a:xfrm>
          <a:prstGeom prst="rect">
            <a:avLst/>
          </a:prstGeom>
          <a:noFill/>
        </p:spPr>
      </p:pic>
      <p:pic>
        <p:nvPicPr>
          <p:cNvPr id="35848" name="Picture 8" descr="мышь мышонок мышка под дождем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0"/>
            <a:ext cx="2800350" cy="3286126"/>
          </a:xfrm>
          <a:prstGeom prst="rect">
            <a:avLst/>
          </a:prstGeom>
          <a:noFill/>
        </p:spPr>
      </p:pic>
      <p:pic>
        <p:nvPicPr>
          <p:cNvPr id="35850" name="Picture 10" descr="воробей под дождем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488" y="3500414"/>
            <a:ext cx="2895600" cy="3357586"/>
          </a:xfrm>
          <a:prstGeom prst="rect">
            <a:avLst/>
          </a:prstGeom>
          <a:noFill/>
        </p:spPr>
      </p:pic>
      <p:pic>
        <p:nvPicPr>
          <p:cNvPr id="35852" name="Picture 12" descr="заяц под дождем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8" y="0"/>
            <a:ext cx="2895600" cy="3357562"/>
          </a:xfrm>
          <a:prstGeom prst="rect">
            <a:avLst/>
          </a:prstGeom>
          <a:noFill/>
        </p:spPr>
      </p:pic>
      <p:pic>
        <p:nvPicPr>
          <p:cNvPr id="35854" name="Picture 14" descr="лиса под дождем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0760" y="3357562"/>
            <a:ext cx="2752725" cy="350043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бабочка под дожде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0"/>
            <a:ext cx="2943225" cy="3457576"/>
          </a:xfrm>
          <a:prstGeom prst="rect">
            <a:avLst/>
          </a:prstGeom>
          <a:noFill/>
        </p:spPr>
      </p:pic>
      <p:pic>
        <p:nvPicPr>
          <p:cNvPr id="3" name="Picture 2" descr="муравей под грибом дожд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714625" cy="3448051"/>
          </a:xfrm>
          <a:prstGeom prst="rect">
            <a:avLst/>
          </a:prstGeom>
          <a:noFill/>
        </p:spPr>
      </p:pic>
      <p:pic>
        <p:nvPicPr>
          <p:cNvPr id="37894" name="Picture 6" descr="мышь мышонок мышка под дождем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0"/>
            <a:ext cx="2800350" cy="3286126"/>
          </a:xfrm>
          <a:prstGeom prst="rect">
            <a:avLst/>
          </a:prstGeom>
          <a:noFill/>
        </p:spPr>
      </p:pic>
      <p:pic>
        <p:nvPicPr>
          <p:cNvPr id="37896" name="Picture 8" descr="заяц под дождем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43240" y="3324224"/>
            <a:ext cx="2895600" cy="3533776"/>
          </a:xfrm>
          <a:prstGeom prst="rect">
            <a:avLst/>
          </a:prstGeom>
          <a:noFill/>
        </p:spPr>
      </p:pic>
      <p:pic>
        <p:nvPicPr>
          <p:cNvPr id="37898" name="Picture 10" descr="воробей под дождем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429000"/>
            <a:ext cx="2895600" cy="3429000"/>
          </a:xfrm>
          <a:prstGeom prst="rect">
            <a:avLst/>
          </a:prstGeom>
          <a:noFill/>
        </p:spPr>
      </p:pic>
      <p:pic>
        <p:nvPicPr>
          <p:cNvPr id="37900" name="Picture 12" descr="лиса под дождем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72198" y="3286124"/>
            <a:ext cx="2752725" cy="357187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r>
              <a:rPr lang="ru-RU" dirty="0" smtClean="0"/>
              <a:t>Источники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52596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Текст - </a:t>
            </a:r>
            <a:r>
              <a:rPr lang="en-US" sz="2400" dirty="0" smtClean="0">
                <a:hlinkClick r:id="rId2"/>
              </a:rPr>
              <a:t>http://www.pupsam.ru/suteev/</a:t>
            </a:r>
            <a:r>
              <a:rPr lang="ru-RU" sz="2400" dirty="0" smtClean="0"/>
              <a:t> </a:t>
            </a:r>
          </a:p>
          <a:p>
            <a:r>
              <a:rPr lang="ru-RU" sz="2400" dirty="0" smtClean="0"/>
              <a:t>Иллюстрации - </a:t>
            </a:r>
            <a:r>
              <a:rPr lang="en-US" sz="2400" dirty="0" smtClean="0">
                <a:hlinkClick r:id="rId3"/>
              </a:rPr>
              <a:t>http://yandex.ru/images/search?img_url=http%3A%2F%2Fmy-shop.ru%2F_files%2Fproduct%2F2%2F24%2F235314.jpg</a:t>
            </a:r>
            <a:r>
              <a:rPr lang="ru-RU" sz="2400" dirty="0" smtClean="0"/>
              <a:t> </a:t>
            </a:r>
          </a:p>
          <a:p>
            <a:r>
              <a:rPr lang="en-US" sz="2400" dirty="0" smtClean="0">
                <a:hlinkClick r:id="rId4"/>
              </a:rPr>
              <a:t>http://www.planetaskazok.ru/vsuteevskz/dyadyamishasuteev</a:t>
            </a:r>
            <a:endParaRPr lang="ru-RU" sz="2400" dirty="0" smtClean="0"/>
          </a:p>
          <a:p>
            <a:r>
              <a:rPr lang="en-US" sz="2400" dirty="0" smtClean="0">
                <a:hlinkClick r:id="rId5"/>
              </a:rPr>
              <a:t>http://www.planetaskazok.ru/vsuteevskz/pod-gribom</a:t>
            </a:r>
            <a:r>
              <a:rPr lang="ru-RU" sz="2400" dirty="0" smtClean="0"/>
              <a:t> 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657671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Владимир Григорьевич </a:t>
            </a:r>
            <a:r>
              <a:rPr lang="ru-RU" dirty="0" err="1" smtClean="0"/>
              <a:t>Сутеев</a:t>
            </a:r>
            <a:r>
              <a:rPr lang="ru-RU" dirty="0" smtClean="0"/>
              <a:t> - известный художник и писатель, кинорежиссер и сценарист. В. Г. </a:t>
            </a:r>
            <a:r>
              <a:rPr lang="ru-RU" dirty="0" err="1" smtClean="0"/>
              <a:t>Сутеев</a:t>
            </a:r>
            <a:r>
              <a:rPr lang="ru-RU" dirty="0" smtClean="0"/>
              <a:t> написал около 40 сценариев для мультипликационного кино. </a:t>
            </a:r>
          </a:p>
          <a:p>
            <a:endParaRPr lang="ru-RU" dirty="0" smtClean="0"/>
          </a:p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6211669"/>
            <a:ext cx="90011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В. Г. </a:t>
            </a:r>
            <a:r>
              <a:rPr lang="ru-RU" dirty="0" err="1"/>
              <a:t>Сутеев</a:t>
            </a:r>
            <a:r>
              <a:rPr lang="ru-RU" dirty="0"/>
              <a:t> иллюстрировал книги К. Чуковского, С. Маршака, С. Михалкова, А. </a:t>
            </a:r>
            <a:r>
              <a:rPr lang="ru-RU" dirty="0" err="1"/>
              <a:t>Барто</a:t>
            </a:r>
            <a:r>
              <a:rPr lang="ru-RU" dirty="0"/>
              <a:t>, Д. </a:t>
            </a:r>
            <a:r>
              <a:rPr lang="ru-RU" dirty="0" err="1"/>
              <a:t>Родари</a:t>
            </a:r>
            <a:r>
              <a:rPr lang="ru-RU" dirty="0"/>
              <a:t>, а также собственные произведения.</a:t>
            </a:r>
          </a:p>
        </p:txBody>
      </p:sp>
      <p:pic>
        <p:nvPicPr>
          <p:cNvPr id="5122" name="Picture 2" descr="5 июля родился Заслуженный деятель искусств РСФСР, один из зачинателей советской мультипликации, реж. Мульти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0"/>
            <a:ext cx="6072230" cy="569271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Сказки Сутеева 2002, сказки для детей, DjVu Торрент трекер - NNTT.OR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0"/>
            <a:ext cx="59436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Яблоко на OZ.by, купить книгу Яблоко от Владимир Сутеев в интернет-магазине по выгодным ценам в Минске. Беларус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0"/>
            <a:ext cx="5429288" cy="686805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нига &quot;Живые грибы&quot; из жанра Детские - Скачать бесплатно, читать онлай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1" y="0"/>
            <a:ext cx="4917907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Книга &quot;Времена года&quot; из жанра Детские - Скачать бесплатно, читать онлай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0"/>
            <a:ext cx="6048756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Бесплатно скачать электронные книги. Литература. Книги без регистрации скачать бесплатно. Электронные книги бесплатно. Книги без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0"/>
            <a:ext cx="497758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Материалы за Декабрь 2009 года &quot; Страница 1763 &quot; Бесплатная библиотека электронных книг Книгоноша. Net. Читать онлайн, скачать б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3" y="0"/>
            <a:ext cx="5779213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148</Words>
  <Application>Microsoft Office PowerPoint</Application>
  <PresentationFormat>Экран (4:3)</PresentationFormat>
  <Paragraphs>26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Владимир Григорьевич Сутеев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Источники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Владимир Григорьевич Сутеев </dc:title>
  <dc:creator>Admin</dc:creator>
  <cp:lastModifiedBy>Admin</cp:lastModifiedBy>
  <cp:revision>1</cp:revision>
  <dcterms:created xsi:type="dcterms:W3CDTF">2015-01-29T16:06:21Z</dcterms:created>
  <dcterms:modified xsi:type="dcterms:W3CDTF">2015-01-29T17:06:20Z</dcterms:modified>
</cp:coreProperties>
</file>