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56" r:id="rId2"/>
    <p:sldId id="259" r:id="rId3"/>
    <p:sldId id="265" r:id="rId4"/>
    <p:sldId id="260" r:id="rId5"/>
    <p:sldId id="261" r:id="rId6"/>
    <p:sldId id="262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149" autoAdjust="0"/>
    <p:restoredTop sz="86391" autoAdjust="0"/>
  </p:normalViewPr>
  <p:slideViewPr>
    <p:cSldViewPr>
      <p:cViewPr varScale="1">
        <p:scale>
          <a:sx n="108" d="100"/>
          <a:sy n="108" d="100"/>
        </p:scale>
        <p:origin x="-72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0" d="100"/>
          <a:sy n="80" d="100"/>
        </p:scale>
        <p:origin x="-1974" y="-9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E4CAF9F-5F5F-48D6-878B-BAF706606129}" type="datetimeFigureOut">
              <a:rPr lang="ru-RU" smtClean="0"/>
              <a:t>18.12.2011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FB8564A-1186-469B-A49E-B322CBBBDDF3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FB8564A-1186-469B-A49E-B322CBBBDDF3}" type="slidenum">
              <a:rPr lang="ru-RU" smtClean="0"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29EFAED-5AFC-4302-B39E-63288F544443}" type="datetimeFigureOut">
              <a:rPr lang="ru-RU" smtClean="0"/>
              <a:pPr/>
              <a:t>18.12.2011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A897E7-E48F-4CCE-BE8E-D42346179B02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1.jpeg"/><Relationship Id="rId7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1.jpeg"/><Relationship Id="rId10" Type="http://schemas.openxmlformats.org/officeDocument/2006/relationships/image" Target="../media/image15.jpeg"/><Relationship Id="rId4" Type="http://schemas.openxmlformats.org/officeDocument/2006/relationships/image" Target="../media/image12.jpeg"/><Relationship Id="rId9" Type="http://schemas.openxmlformats.org/officeDocument/2006/relationships/image" Target="../media/image1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ЖИВАЯ и НЕЖИВАЯ ПРИРОДА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выполнена</a:t>
            </a:r>
          </a:p>
          <a:p>
            <a:r>
              <a:rPr lang="ru-RU" dirty="0"/>
              <a:t>у</a:t>
            </a:r>
            <a:r>
              <a:rPr lang="ru-RU" dirty="0" smtClean="0"/>
              <a:t>чителем гимназии №293</a:t>
            </a:r>
          </a:p>
          <a:p>
            <a:r>
              <a:rPr lang="ru-RU" dirty="0" smtClean="0"/>
              <a:t>Павловой И.Ю.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СОДЕРЖАНИЕ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Без чего человек не может жить</a:t>
            </a:r>
          </a:p>
          <a:p>
            <a:r>
              <a:rPr lang="ru-RU" dirty="0" smtClean="0"/>
              <a:t>Живая и неживая природа</a:t>
            </a:r>
          </a:p>
          <a:p>
            <a:r>
              <a:rPr lang="ru-RU" dirty="0" smtClean="0"/>
              <a:t>Лишний предмет</a:t>
            </a:r>
          </a:p>
          <a:p>
            <a:r>
              <a:rPr lang="ru-RU" dirty="0" err="1" smtClean="0"/>
              <a:t>Мнемотаблица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Без чего человек не может жить</a:t>
            </a:r>
            <a:endParaRPr lang="ru-RU" dirty="0"/>
          </a:p>
        </p:txBody>
      </p:sp>
      <p:pic>
        <p:nvPicPr>
          <p:cNvPr id="4" name="Содержимое 3" descr="01_k_e43rmsdd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14282" y="1928802"/>
            <a:ext cx="2643206" cy="2643206"/>
          </a:xfrm>
        </p:spPr>
      </p:pic>
      <p:pic>
        <p:nvPicPr>
          <p:cNvPr id="5" name="Рисунок 4" descr="baloon2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000364" y="1714488"/>
            <a:ext cx="3357586" cy="3714776"/>
          </a:xfrm>
          <a:prstGeom prst="rect">
            <a:avLst/>
          </a:prstGeom>
        </p:spPr>
      </p:pic>
      <p:pic>
        <p:nvPicPr>
          <p:cNvPr id="6" name="Рисунок 5" descr="mp900448648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500826" y="1857364"/>
            <a:ext cx="1905000" cy="3000396"/>
          </a:xfrm>
          <a:prstGeom prst="rect">
            <a:avLst/>
          </a:prstGeo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ПРИРОДА</a:t>
            </a:r>
            <a:endParaRPr lang="ru-RU"/>
          </a:p>
        </p:txBody>
      </p:sp>
      <p:pic>
        <p:nvPicPr>
          <p:cNvPr id="4" name="Содержимое 3" descr="0_19372_34109cd0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_1ba9e_7432266a_XL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107648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714348" y="857232"/>
            <a:ext cx="7929618" cy="5357850"/>
          </a:xfr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Найди лишний предмет</a:t>
            </a:r>
            <a:endParaRPr lang="ru-RU" dirty="0"/>
          </a:p>
        </p:txBody>
      </p:sp>
      <p:pic>
        <p:nvPicPr>
          <p:cNvPr id="4" name="Содержимое 3" descr="693_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57158" y="1285860"/>
            <a:ext cx="2571800" cy="1857388"/>
          </a:xfrm>
        </p:spPr>
      </p:pic>
      <p:pic>
        <p:nvPicPr>
          <p:cNvPr id="5" name="Рисунок 4" descr="img1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286116" y="1428736"/>
            <a:ext cx="2286000" cy="1524000"/>
          </a:xfrm>
          <a:prstGeom prst="rect">
            <a:avLst/>
          </a:prstGeom>
        </p:spPr>
      </p:pic>
      <p:pic>
        <p:nvPicPr>
          <p:cNvPr id="6" name="Рисунок 5" descr="602086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6143636" y="1500174"/>
            <a:ext cx="2714644" cy="4643470"/>
          </a:xfrm>
          <a:prstGeom prst="rect">
            <a:avLst/>
          </a:prstGeom>
        </p:spPr>
      </p:pic>
      <p:pic>
        <p:nvPicPr>
          <p:cNvPr id="8" name="Рисунок 7" descr="photo24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3000364" y="3143248"/>
            <a:ext cx="2928959" cy="3500462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МНЕМОТАБЛИЦА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928662" y="1428737"/>
          <a:ext cx="6657996" cy="5143535"/>
        </p:xfrm>
        <a:graphic>
          <a:graphicData uri="http://schemas.openxmlformats.org/drawingml/2006/table">
            <a:tbl>
              <a:tblPr firstRow="1" bandRow="1"/>
              <a:tblGrid>
                <a:gridCol w="2219332"/>
                <a:gridCol w="2219332"/>
                <a:gridCol w="2219332"/>
              </a:tblGrid>
              <a:tr h="1714511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714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714512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5" name="Рисунок 4" descr="mp90044864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285852" y="1500175"/>
            <a:ext cx="1524004" cy="1500198"/>
          </a:xfrm>
          <a:prstGeom prst="rect">
            <a:avLst/>
          </a:prstGeom>
        </p:spPr>
      </p:pic>
      <p:pic>
        <p:nvPicPr>
          <p:cNvPr id="6" name="Рисунок 5" descr="stock-photo-man-lifting-his-hands-1001238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3714744" y="3276600"/>
            <a:ext cx="1143008" cy="1509722"/>
          </a:xfrm>
          <a:prstGeom prst="rect">
            <a:avLst/>
          </a:prstGeom>
        </p:spPr>
      </p:pic>
      <p:pic>
        <p:nvPicPr>
          <p:cNvPr id="7" name="Рисунок 6" descr="snow05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3500430" y="1571612"/>
            <a:ext cx="1500198" cy="1500198"/>
          </a:xfrm>
          <a:prstGeom prst="rect">
            <a:avLst/>
          </a:prstGeom>
        </p:spPr>
      </p:pic>
      <p:pic>
        <p:nvPicPr>
          <p:cNvPr id="8" name="Рисунок 7" descr="01_k_e43rmsdd.jpg"/>
          <p:cNvPicPr>
            <a:picLocks noChangeAspect="1"/>
          </p:cNvPicPr>
          <p:nvPr/>
        </p:nvPicPr>
        <p:blipFill>
          <a:blip r:embed="rId5" cstate="print"/>
          <a:stretch>
            <a:fillRect/>
          </a:stretch>
        </p:blipFill>
        <p:spPr>
          <a:xfrm>
            <a:off x="5572132" y="1571612"/>
            <a:ext cx="1714512" cy="1428760"/>
          </a:xfrm>
          <a:prstGeom prst="rect">
            <a:avLst/>
          </a:prstGeom>
        </p:spPr>
      </p:pic>
      <p:pic>
        <p:nvPicPr>
          <p:cNvPr id="9" name="Рисунок 8" descr="602086.jpg"/>
          <p:cNvPicPr>
            <a:picLocks noChangeAspect="1"/>
          </p:cNvPicPr>
          <p:nvPr/>
        </p:nvPicPr>
        <p:blipFill>
          <a:blip r:embed="rId6" cstate="print"/>
          <a:stretch>
            <a:fillRect/>
          </a:stretch>
        </p:blipFill>
        <p:spPr>
          <a:xfrm>
            <a:off x="1142976" y="3214686"/>
            <a:ext cx="1785950" cy="1524000"/>
          </a:xfrm>
          <a:prstGeom prst="rect">
            <a:avLst/>
          </a:prstGeom>
        </p:spPr>
      </p:pic>
      <p:pic>
        <p:nvPicPr>
          <p:cNvPr id="10" name="Рисунок 9" descr="693_s.jpg"/>
          <p:cNvPicPr>
            <a:picLocks noChangeAspect="1"/>
          </p:cNvPicPr>
          <p:nvPr/>
        </p:nvPicPr>
        <p:blipFill>
          <a:blip r:embed="rId7" cstate="print"/>
          <a:stretch>
            <a:fillRect/>
          </a:stretch>
        </p:blipFill>
        <p:spPr>
          <a:xfrm>
            <a:off x="5643570" y="3214686"/>
            <a:ext cx="1785950" cy="1428760"/>
          </a:xfrm>
          <a:prstGeom prst="rect">
            <a:avLst/>
          </a:prstGeom>
        </p:spPr>
      </p:pic>
      <p:pic>
        <p:nvPicPr>
          <p:cNvPr id="11" name="Рисунок 10" descr="baloon2.jpg"/>
          <p:cNvPicPr>
            <a:picLocks noChangeAspect="1"/>
          </p:cNvPicPr>
          <p:nvPr/>
        </p:nvPicPr>
        <p:blipFill>
          <a:blip r:embed="rId8" cstate="print"/>
          <a:stretch>
            <a:fillRect/>
          </a:stretch>
        </p:blipFill>
        <p:spPr>
          <a:xfrm>
            <a:off x="3571868" y="5000636"/>
            <a:ext cx="1690686" cy="1476372"/>
          </a:xfrm>
          <a:prstGeom prst="rect">
            <a:avLst/>
          </a:prstGeom>
        </p:spPr>
      </p:pic>
      <p:pic>
        <p:nvPicPr>
          <p:cNvPr id="12" name="Рисунок 11" descr="сойка птица желудь 1.jpg"/>
          <p:cNvPicPr>
            <a:picLocks noChangeAspect="1"/>
          </p:cNvPicPr>
          <p:nvPr/>
        </p:nvPicPr>
        <p:blipFill>
          <a:blip r:embed="rId9" cstate="print"/>
          <a:stretch>
            <a:fillRect/>
          </a:stretch>
        </p:blipFill>
        <p:spPr>
          <a:xfrm>
            <a:off x="1214414" y="5072074"/>
            <a:ext cx="1643074" cy="1285884"/>
          </a:xfrm>
          <a:prstGeom prst="rect">
            <a:avLst/>
          </a:prstGeom>
        </p:spPr>
      </p:pic>
      <p:pic>
        <p:nvPicPr>
          <p:cNvPr id="13" name="Рисунок 12" descr="192200_3ada743f.jpg"/>
          <p:cNvPicPr>
            <a:picLocks noChangeAspect="1"/>
          </p:cNvPicPr>
          <p:nvPr/>
        </p:nvPicPr>
        <p:blipFill>
          <a:blip r:embed="rId10" cstate="print"/>
          <a:stretch>
            <a:fillRect/>
          </a:stretch>
        </p:blipFill>
        <p:spPr>
          <a:xfrm>
            <a:off x="5715008" y="5000636"/>
            <a:ext cx="1643074" cy="142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77</TotalTime>
  <Words>39</Words>
  <Application>Microsoft Office PowerPoint</Application>
  <PresentationFormat>Экран (4:3)</PresentationFormat>
  <Paragraphs>14</Paragraphs>
  <Slides>8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ЖИВАЯ и НЕЖИВАЯ ПРИРОДА</vt:lpstr>
      <vt:lpstr>СОДЕРЖАНИЕ</vt:lpstr>
      <vt:lpstr>Без чего человек не может жить</vt:lpstr>
      <vt:lpstr>ПРИРОДА</vt:lpstr>
      <vt:lpstr>Слайд 5</vt:lpstr>
      <vt:lpstr>Слайд 6</vt:lpstr>
      <vt:lpstr>Найди лишний предмет</vt:lpstr>
      <vt:lpstr>МНЕМОТАБЛИЦА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ЖИВАЯ и НЕЖИВАЯ ПРИРОДА</dc:title>
  <dc:creator>Admin</dc:creator>
  <cp:lastModifiedBy>Admin</cp:lastModifiedBy>
  <cp:revision>18</cp:revision>
  <dcterms:created xsi:type="dcterms:W3CDTF">2011-12-17T17:16:00Z</dcterms:created>
  <dcterms:modified xsi:type="dcterms:W3CDTF">2011-12-18T09:59:21Z</dcterms:modified>
</cp:coreProperties>
</file>