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315" r:id="rId38"/>
    <p:sldId id="293" r:id="rId39"/>
    <p:sldId id="317" r:id="rId40"/>
    <p:sldId id="295" r:id="rId41"/>
    <p:sldId id="318" r:id="rId42"/>
    <p:sldId id="297" r:id="rId43"/>
    <p:sldId id="319" r:id="rId44"/>
    <p:sldId id="299" r:id="rId45"/>
    <p:sldId id="320" r:id="rId46"/>
    <p:sldId id="301" r:id="rId47"/>
    <p:sldId id="322" r:id="rId48"/>
    <p:sldId id="303" r:id="rId49"/>
    <p:sldId id="321" r:id="rId50"/>
    <p:sldId id="305" r:id="rId51"/>
    <p:sldId id="323" r:id="rId52"/>
    <p:sldId id="307" r:id="rId53"/>
    <p:sldId id="324" r:id="rId54"/>
    <p:sldId id="309" r:id="rId55"/>
    <p:sldId id="325" r:id="rId56"/>
    <p:sldId id="311" r:id="rId57"/>
    <p:sldId id="312" r:id="rId58"/>
    <p:sldId id="313" r:id="rId59"/>
    <p:sldId id="314" r:id="rId6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9842" y="219265"/>
            <a:ext cx="7604315" cy="1229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70889" y="1815136"/>
            <a:ext cx="6202221" cy="3380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slide" Target="slide24.xml"/><Relationship Id="rId7" Type="http://schemas.openxmlformats.org/officeDocument/2006/relationships/slide" Target="slide3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0.xml"/><Relationship Id="rId5" Type="http://schemas.openxmlformats.org/officeDocument/2006/relationships/slide" Target="slide28.xml"/><Relationship Id="rId4" Type="http://schemas.openxmlformats.org/officeDocument/2006/relationships/slide" Target="slide26.xml"/><Relationship Id="rId9" Type="http://schemas.openxmlformats.org/officeDocument/2006/relationships/slide" Target="slide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42.jpeg"/><Relationship Id="rId4" Type="http://schemas.openxmlformats.org/officeDocument/2006/relationships/image" Target="../media/image32.jpeg"/><Relationship Id="rId9" Type="http://schemas.openxmlformats.org/officeDocument/2006/relationships/image" Target="../media/image43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6750" y="2285555"/>
            <a:ext cx="7287895" cy="1106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72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7200" b="1" spc="-44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7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ЫЙ</a:t>
            </a:r>
            <a:r>
              <a:rPr sz="7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7200" b="1" spc="-36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27687" y="6053916"/>
            <a:ext cx="2489200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Ней</a:t>
            </a:r>
            <a:r>
              <a:rPr sz="1500" spc="-15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ан</a:t>
            </a:r>
            <a:r>
              <a:rPr sz="15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spc="-150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.П.</a:t>
            </a:r>
            <a:endParaRPr sz="1500">
              <a:latin typeface="Times New Roman"/>
              <a:cs typeface="Times New Roman"/>
            </a:endParaRPr>
          </a:p>
          <a:p>
            <a:pPr marL="12700" marR="6350" algn="ctr">
              <a:lnSpc>
                <a:spcPct val="110000"/>
              </a:lnSpc>
            </a:pP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Учи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ель</a:t>
            </a:r>
            <a:r>
              <a:rPr sz="15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физи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5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500" spc="-4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500" spc="-15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500" spc="-4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и 2010</a:t>
            </a:r>
            <a:r>
              <a:rPr sz="15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0848" y="230360"/>
            <a:ext cx="5836285" cy="1229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5770" marR="6350" indent="-1703705">
              <a:lnSpc>
                <a:spcPct val="100000"/>
              </a:lnSpc>
            </a:pP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Э</a:t>
            </a:r>
            <a:r>
              <a:rPr sz="40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то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40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4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был </a:t>
            </a:r>
            <a:r>
              <a:rPr sz="40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ткрыт</a:t>
            </a:r>
            <a:r>
              <a:rPr sz="4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40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уп</a:t>
            </a:r>
            <a:r>
              <a:rPr sz="4000" b="1" spc="4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ль</a:t>
            </a:r>
            <a:r>
              <a:rPr sz="4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е.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8894" y="210454"/>
            <a:ext cx="7545070" cy="1291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6350" indent="635" algn="ctr">
              <a:lnSpc>
                <a:spcPct val="100000"/>
              </a:lnSpc>
            </a:pP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ла</a:t>
            </a:r>
            <a:r>
              <a:rPr sz="28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8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аря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му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ону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мы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плав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 на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17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ах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по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и л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ушных</a:t>
            </a:r>
            <a:r>
              <a:rPr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шарах в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8894" y="210454"/>
            <a:ext cx="7545070" cy="1291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6350" indent="635" algn="ctr">
              <a:lnSpc>
                <a:spcPct val="100000"/>
              </a:lnSpc>
            </a:pP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ла</a:t>
            </a:r>
            <a:r>
              <a:rPr sz="28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8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аря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му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ону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мы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плав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 на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17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ах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по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и л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ушных</a:t>
            </a:r>
            <a:r>
              <a:rPr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шарах в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5716" rIns="0" bIns="0" rtlCol="0">
            <a:spAutoFit/>
          </a:bodyPr>
          <a:lstStyle/>
          <a:p>
            <a:pPr marL="1824355">
              <a:lnSpc>
                <a:spcPts val="4620"/>
              </a:lnSpc>
            </a:pPr>
            <a:r>
              <a:rPr sz="6000" baseline="13888" dirty="0"/>
              <a:t>Е</a:t>
            </a:r>
            <a:r>
              <a:rPr sz="2650" dirty="0"/>
              <a:t>к</a:t>
            </a:r>
            <a:r>
              <a:rPr sz="2650" spc="-5" dirty="0"/>
              <a:t>1</a:t>
            </a:r>
            <a:r>
              <a:rPr sz="6000" baseline="13888" dirty="0"/>
              <a:t>+</a:t>
            </a:r>
            <a:r>
              <a:rPr sz="6000" spc="-7" baseline="13888" dirty="0"/>
              <a:t>Е</a:t>
            </a:r>
            <a:r>
              <a:rPr sz="2650" dirty="0"/>
              <a:t>р1</a:t>
            </a:r>
            <a:r>
              <a:rPr sz="6000" baseline="13888" dirty="0"/>
              <a:t>=</a:t>
            </a:r>
            <a:r>
              <a:rPr sz="6000" spc="-7" baseline="13888" dirty="0"/>
              <a:t>Е</a:t>
            </a:r>
            <a:r>
              <a:rPr sz="2650" dirty="0"/>
              <a:t>к</a:t>
            </a:r>
            <a:r>
              <a:rPr sz="2650" spc="-5" dirty="0"/>
              <a:t>2</a:t>
            </a:r>
            <a:r>
              <a:rPr sz="6000" baseline="13888" dirty="0"/>
              <a:t>+</a:t>
            </a:r>
            <a:r>
              <a:rPr sz="6000" spc="-7" baseline="13888" dirty="0"/>
              <a:t>Е</a:t>
            </a:r>
            <a:r>
              <a:rPr sz="2650" dirty="0"/>
              <a:t>р2</a:t>
            </a:r>
            <a:endParaRPr sz="26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5716" rIns="0" bIns="0" rtlCol="0">
            <a:spAutoFit/>
          </a:bodyPr>
          <a:lstStyle/>
          <a:p>
            <a:pPr marL="1824355">
              <a:lnSpc>
                <a:spcPts val="4620"/>
              </a:lnSpc>
            </a:pPr>
            <a:r>
              <a:rPr sz="6000" baseline="13888" dirty="0"/>
              <a:t>Е</a:t>
            </a:r>
            <a:r>
              <a:rPr sz="2650" dirty="0"/>
              <a:t>к</a:t>
            </a:r>
            <a:r>
              <a:rPr sz="2650" spc="-5" dirty="0"/>
              <a:t>1</a:t>
            </a:r>
            <a:r>
              <a:rPr sz="6000" baseline="13888" dirty="0"/>
              <a:t>+</a:t>
            </a:r>
            <a:r>
              <a:rPr sz="6000" spc="-7" baseline="13888" dirty="0"/>
              <a:t>Е</a:t>
            </a:r>
            <a:r>
              <a:rPr sz="2650" dirty="0"/>
              <a:t>р1</a:t>
            </a:r>
            <a:r>
              <a:rPr sz="6000" baseline="13888" dirty="0"/>
              <a:t>=</a:t>
            </a:r>
            <a:r>
              <a:rPr sz="6000" spc="-7" baseline="13888" dirty="0"/>
              <a:t>Е</a:t>
            </a:r>
            <a:r>
              <a:rPr sz="2650" dirty="0"/>
              <a:t>к</a:t>
            </a:r>
            <a:r>
              <a:rPr sz="2650" spc="-5" dirty="0"/>
              <a:t>2</a:t>
            </a:r>
            <a:r>
              <a:rPr sz="6000" baseline="13888" dirty="0"/>
              <a:t>+</a:t>
            </a:r>
            <a:r>
              <a:rPr sz="6000" spc="-7" baseline="13888" dirty="0"/>
              <a:t>Е</a:t>
            </a:r>
            <a:r>
              <a:rPr sz="2650" dirty="0"/>
              <a:t>р2</a:t>
            </a:r>
            <a:endParaRPr sz="26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82242" y="905003"/>
            <a:ext cx="1569085" cy="0"/>
          </a:xfrm>
          <a:custGeom>
            <a:avLst/>
            <a:gdLst/>
            <a:ahLst/>
            <a:cxnLst/>
            <a:rect l="l" t="t" r="r" b="b"/>
            <a:pathLst>
              <a:path w="1569085">
                <a:moveTo>
                  <a:pt x="0" y="0"/>
                </a:moveTo>
                <a:lnTo>
                  <a:pt x="1569043" y="0"/>
                </a:lnTo>
              </a:path>
            </a:pathLst>
          </a:custGeom>
          <a:ln w="2031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037409" y="715698"/>
            <a:ext cx="582295" cy="808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700" i="1" spc="907" baseline="-24853" dirty="0">
                <a:latin typeface="Times New Roman"/>
                <a:cs typeface="Times New Roman"/>
              </a:rPr>
              <a:t>r</a:t>
            </a:r>
            <a:r>
              <a:rPr sz="5700" i="1" spc="-345" baseline="-24853" dirty="0">
                <a:latin typeface="Times New Roman"/>
                <a:cs typeface="Times New Roman"/>
              </a:rPr>
              <a:t> </a:t>
            </a:r>
            <a:r>
              <a:rPr sz="2200" spc="459" dirty="0">
                <a:latin typeface="Times New Roman"/>
                <a:cs typeface="Times New Roman"/>
              </a:rPr>
              <a:t>2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55100" y="544035"/>
            <a:ext cx="3286125" cy="590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74370" algn="l"/>
              </a:tabLst>
            </a:pPr>
            <a:r>
              <a:rPr sz="3800" i="1" spc="950" dirty="0">
                <a:latin typeface="Times New Roman"/>
                <a:cs typeface="Times New Roman"/>
              </a:rPr>
              <a:t>F	</a:t>
            </a:r>
            <a:r>
              <a:rPr sz="3800" spc="855" dirty="0">
                <a:latin typeface="Symbol"/>
                <a:cs typeface="Symbol"/>
              </a:rPr>
              <a:t></a:t>
            </a:r>
            <a:r>
              <a:rPr sz="3800" spc="295" dirty="0">
                <a:latin typeface="Times New Roman"/>
                <a:cs typeface="Times New Roman"/>
              </a:rPr>
              <a:t> </a:t>
            </a:r>
            <a:r>
              <a:rPr sz="3800" i="1" spc="1120" dirty="0">
                <a:latin typeface="Times New Roman"/>
                <a:cs typeface="Times New Roman"/>
              </a:rPr>
              <a:t>G</a:t>
            </a:r>
            <a:r>
              <a:rPr sz="3800" i="1" spc="405" dirty="0">
                <a:latin typeface="Times New Roman"/>
                <a:cs typeface="Times New Roman"/>
              </a:rPr>
              <a:t> </a:t>
            </a:r>
            <a:r>
              <a:rPr sz="5700" i="1" spc="1350" baseline="36549" dirty="0">
                <a:latin typeface="Times New Roman"/>
                <a:cs typeface="Times New Roman"/>
              </a:rPr>
              <a:t>m</a:t>
            </a:r>
            <a:r>
              <a:rPr sz="3300" spc="690" baseline="39141" dirty="0">
                <a:latin typeface="Times New Roman"/>
                <a:cs typeface="Times New Roman"/>
              </a:rPr>
              <a:t>1</a:t>
            </a:r>
            <a:r>
              <a:rPr sz="3300" spc="-532" baseline="39141" dirty="0">
                <a:latin typeface="Times New Roman"/>
                <a:cs typeface="Times New Roman"/>
              </a:rPr>
              <a:t> </a:t>
            </a:r>
            <a:r>
              <a:rPr sz="5700" i="1" spc="1875" baseline="36549" dirty="0">
                <a:latin typeface="Times New Roman"/>
                <a:cs typeface="Times New Roman"/>
              </a:rPr>
              <a:t>m</a:t>
            </a:r>
            <a:r>
              <a:rPr sz="3300" spc="690" baseline="39141" dirty="0">
                <a:latin typeface="Times New Roman"/>
                <a:cs typeface="Times New Roman"/>
              </a:rPr>
              <a:t>2</a:t>
            </a:r>
            <a:endParaRPr sz="3300" baseline="39141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82242" y="905003"/>
            <a:ext cx="1569085" cy="0"/>
          </a:xfrm>
          <a:custGeom>
            <a:avLst/>
            <a:gdLst/>
            <a:ahLst/>
            <a:cxnLst/>
            <a:rect l="l" t="t" r="r" b="b"/>
            <a:pathLst>
              <a:path w="1569085">
                <a:moveTo>
                  <a:pt x="0" y="0"/>
                </a:moveTo>
                <a:lnTo>
                  <a:pt x="1569043" y="0"/>
                </a:lnTo>
              </a:path>
            </a:pathLst>
          </a:custGeom>
          <a:ln w="2031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037409" y="715698"/>
            <a:ext cx="582295" cy="808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700" i="1" spc="907" baseline="-24853" dirty="0">
                <a:latin typeface="Times New Roman"/>
                <a:cs typeface="Times New Roman"/>
              </a:rPr>
              <a:t>r</a:t>
            </a:r>
            <a:r>
              <a:rPr sz="5700" i="1" spc="-345" baseline="-24853" dirty="0">
                <a:latin typeface="Times New Roman"/>
                <a:cs typeface="Times New Roman"/>
              </a:rPr>
              <a:t> </a:t>
            </a:r>
            <a:r>
              <a:rPr sz="2200" spc="459" dirty="0">
                <a:latin typeface="Times New Roman"/>
                <a:cs typeface="Times New Roman"/>
              </a:rPr>
              <a:t>2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55100" y="544035"/>
            <a:ext cx="3286125" cy="590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74370" algn="l"/>
              </a:tabLst>
            </a:pPr>
            <a:r>
              <a:rPr sz="3800" i="1" spc="950" dirty="0">
                <a:latin typeface="Times New Roman"/>
                <a:cs typeface="Times New Roman"/>
              </a:rPr>
              <a:t>F	</a:t>
            </a:r>
            <a:r>
              <a:rPr sz="3800" spc="855" dirty="0">
                <a:latin typeface="Symbol"/>
                <a:cs typeface="Symbol"/>
              </a:rPr>
              <a:t></a:t>
            </a:r>
            <a:r>
              <a:rPr sz="3800" spc="295" dirty="0">
                <a:latin typeface="Times New Roman"/>
                <a:cs typeface="Times New Roman"/>
              </a:rPr>
              <a:t> </a:t>
            </a:r>
            <a:r>
              <a:rPr sz="3800" i="1" spc="1120" dirty="0">
                <a:latin typeface="Times New Roman"/>
                <a:cs typeface="Times New Roman"/>
              </a:rPr>
              <a:t>G</a:t>
            </a:r>
            <a:r>
              <a:rPr sz="3800" i="1" spc="405" dirty="0">
                <a:latin typeface="Times New Roman"/>
                <a:cs typeface="Times New Roman"/>
              </a:rPr>
              <a:t> </a:t>
            </a:r>
            <a:r>
              <a:rPr sz="5700" i="1" spc="1350" baseline="36549" dirty="0">
                <a:latin typeface="Times New Roman"/>
                <a:cs typeface="Times New Roman"/>
              </a:rPr>
              <a:t>m</a:t>
            </a:r>
            <a:r>
              <a:rPr sz="3300" spc="690" baseline="39141" dirty="0">
                <a:latin typeface="Times New Roman"/>
                <a:cs typeface="Times New Roman"/>
              </a:rPr>
              <a:t>1</a:t>
            </a:r>
            <a:r>
              <a:rPr sz="3300" spc="-532" baseline="39141" dirty="0">
                <a:latin typeface="Times New Roman"/>
                <a:cs typeface="Times New Roman"/>
              </a:rPr>
              <a:t> </a:t>
            </a:r>
            <a:r>
              <a:rPr sz="5700" i="1" spc="1875" baseline="36549" dirty="0">
                <a:latin typeface="Times New Roman"/>
                <a:cs typeface="Times New Roman"/>
              </a:rPr>
              <a:t>m</a:t>
            </a:r>
            <a:r>
              <a:rPr sz="3300" spc="690" baseline="39141" dirty="0">
                <a:latin typeface="Times New Roman"/>
                <a:cs typeface="Times New Roman"/>
              </a:rPr>
              <a:t>2</a:t>
            </a:r>
            <a:endParaRPr sz="3300" baseline="39141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7996" y="316727"/>
            <a:ext cx="7265034" cy="1125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88900" algn="ctr">
              <a:lnSpc>
                <a:spcPct val="101499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ем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тны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ря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щ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ч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ба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он Мю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хг</a:t>
            </a:r>
            <a:r>
              <a:rPr sz="24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узен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ог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ам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2400" b="1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ащ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 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осы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бо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7996" y="316727"/>
            <a:ext cx="7265034" cy="1125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88900" algn="ctr">
              <a:lnSpc>
                <a:spcPct val="101499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ем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тны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ря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щ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ч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ба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он Мю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хг</a:t>
            </a:r>
            <a:r>
              <a:rPr sz="24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узен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ог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ам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2400" b="1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ащ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 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осы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бо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5894" y="1626138"/>
            <a:ext cx="7273290" cy="3364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ctr">
              <a:lnSpc>
                <a:spcPct val="10000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УЧ</a:t>
            </a:r>
            <a:r>
              <a:rPr sz="4400" b="1" spc="-26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СТНИ</a:t>
            </a:r>
            <a:r>
              <a:rPr sz="4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4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4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14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b="1" spc="-14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 НАИМЕНЬШЕЕ </a:t>
            </a:r>
            <a:r>
              <a:rPr sz="4400" b="1" spc="-14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400" b="1" spc="-26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ЛИЧЕСТВО</a:t>
            </a:r>
            <a:r>
              <a:rPr sz="4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П</a:t>
            </a:r>
            <a:r>
              <a:rPr sz="4400" b="1" spc="-59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АВИЛЬНЫХ</a:t>
            </a:r>
            <a:r>
              <a:rPr sz="4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</a:t>
            </a:r>
            <a:r>
              <a:rPr sz="44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ОВ ВЫБЫ</a:t>
            </a:r>
            <a:r>
              <a:rPr sz="4400" b="1" spc="-3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АЕТ</a:t>
            </a:r>
            <a:r>
              <a:rPr sz="4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ИГРЫ!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8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46668" y="2669025"/>
            <a:ext cx="7566659" cy="1348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ПЕРВЫЙ</a:t>
            </a:r>
            <a:r>
              <a:rPr sz="88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ТУР</a:t>
            </a:r>
            <a:endParaRPr sz="8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8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0622" y="2156269"/>
            <a:ext cx="7303770" cy="1348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800" b="1" spc="-114" dirty="0">
                <a:solidFill>
                  <a:srgbClr val="FFFF00"/>
                </a:solidFill>
                <a:latin typeface="Times New Roman"/>
                <a:cs typeface="Times New Roman"/>
              </a:rPr>
              <a:t>ВТ</a:t>
            </a: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8800" b="1" spc="-55" dirty="0">
                <a:solidFill>
                  <a:srgbClr val="FFFF00"/>
                </a:solidFill>
                <a:latin typeface="Times New Roman"/>
                <a:cs typeface="Times New Roman"/>
              </a:rPr>
              <a:t>Р</a:t>
            </a: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ОЙ</a:t>
            </a:r>
            <a:r>
              <a:rPr sz="8800" b="1" spc="1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ТУР</a:t>
            </a:r>
            <a:endParaRPr sz="8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0809" y="279372"/>
          <a:ext cx="8429681" cy="62706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9894"/>
                <a:gridCol w="1404946"/>
                <a:gridCol w="1404947"/>
                <a:gridCol w="2809894"/>
              </a:tblGrid>
              <a:tr h="991993">
                <a:tc gridSpan="4">
                  <a:txBody>
                    <a:bodyPr/>
                    <a:lstStyle/>
                    <a:p>
                      <a:pPr marL="750570">
                        <a:lnSpc>
                          <a:spcPct val="100000"/>
                        </a:lnSpc>
                      </a:pP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ВОП</a:t>
                      </a:r>
                      <a:r>
                        <a:rPr sz="3200" b="1" spc="-2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СЫ</a:t>
                      </a:r>
                      <a:r>
                        <a:rPr sz="3200" b="1" spc="-3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ПЕРВОЙ</a:t>
                      </a:r>
                      <a:r>
                        <a:rPr sz="3200" b="1" spc="-5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ЖН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СТИ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FD1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91993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3600" b="1" u="heavy" spc="-10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2" action="ppaction://hlinksldjump"/>
                        </a:rPr>
                        <a:t> </a:t>
                      </a:r>
                      <a:r>
                        <a:rPr sz="36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2" action="ppaction://hlinksldjump"/>
                        </a:rPr>
                        <a:t>1</a:t>
                      </a:r>
                      <a:endParaRPr sz="3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36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3" action="ppaction://hlinksldjump"/>
                        </a:rPr>
                        <a:t>2</a:t>
                      </a:r>
                      <a:endParaRPr sz="3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91991">
                <a:tc gridSpan="4">
                  <a:txBody>
                    <a:bodyPr/>
                    <a:lstStyle/>
                    <a:p>
                      <a:pPr marL="757555">
                        <a:lnSpc>
                          <a:spcPct val="100000"/>
                        </a:lnSpc>
                      </a:pP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ВОП</a:t>
                      </a:r>
                      <a:r>
                        <a:rPr sz="3200" b="1" spc="-2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СЫ</a:t>
                      </a:r>
                      <a:r>
                        <a:rPr sz="3200" b="1" spc="-25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spc="-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ВТ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spc="-2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ОЙ</a:t>
                      </a:r>
                      <a:r>
                        <a:rPr sz="3200" b="1" spc="-1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ЖН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СТИ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1064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40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4" action="ppaction://hlinksldjump"/>
                        </a:rPr>
                        <a:t>1</a:t>
                      </a:r>
                      <a:endParaRPr sz="4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40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5" action="ppaction://hlinksldjump"/>
                        </a:rPr>
                        <a:t>2</a:t>
                      </a:r>
                      <a:endParaRPr sz="4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91991">
                <a:tc gridSpan="4">
                  <a:txBody>
                    <a:bodyPr/>
                    <a:lstStyle/>
                    <a:p>
                      <a:pPr marL="661035">
                        <a:lnSpc>
                          <a:spcPct val="100000"/>
                        </a:lnSpc>
                      </a:pP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ВОП</a:t>
                      </a:r>
                      <a:r>
                        <a:rPr sz="3200" b="1" spc="-2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СЫ</a:t>
                      </a:r>
                      <a:r>
                        <a:rPr sz="3200" b="1" spc="-25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ТРЕТ</a:t>
                      </a:r>
                      <a:r>
                        <a:rPr sz="3200" b="1" spc="-5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ЕЙ</a:t>
                      </a:r>
                      <a:r>
                        <a:rPr sz="3200" b="1" spc="-5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3200" b="1" spc="-8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ЖН</a:t>
                      </a:r>
                      <a:r>
                        <a:rPr sz="3200" b="1" spc="40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3200" b="1" dirty="0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СТИ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91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6" action="ppaction://hlinksldjump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7" action="ppaction://hlinksldjump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u="heavy" dirty="0">
                          <a:solidFill>
                            <a:srgbClr val="EB8803"/>
                          </a:solidFill>
                          <a:latin typeface="Times New Roman"/>
                          <a:cs typeface="Times New Roman"/>
                          <a:hlinkClick r:id="rId8" action="ppaction://hlinksldjump"/>
                        </a:rPr>
                        <a:t>3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3" name="Стрелка вправо 2">
            <a:hlinkClick r:id="rId9" action="ppaction://hlinksldjump"/>
          </p:cNvPr>
          <p:cNvSpPr/>
          <p:nvPr/>
        </p:nvSpPr>
        <p:spPr>
          <a:xfrm>
            <a:off x="7772400" y="6248400"/>
            <a:ext cx="1066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3567" rIns="0" bIns="0" rtlCol="0">
            <a:spAutoFit/>
          </a:bodyPr>
          <a:lstStyle/>
          <a:p>
            <a:pPr marL="867410">
              <a:lnSpc>
                <a:spcPct val="100000"/>
              </a:lnSpc>
            </a:pPr>
            <a:r>
              <a:rPr sz="4000" dirty="0"/>
              <a:t>П</a:t>
            </a:r>
            <a:r>
              <a:rPr sz="4000" spc="-100" dirty="0"/>
              <a:t>о</a:t>
            </a:r>
            <a:r>
              <a:rPr sz="4000" dirty="0"/>
              <a:t>чему</a:t>
            </a:r>
            <a:r>
              <a:rPr sz="4000" spc="-15" dirty="0"/>
              <a:t> </a:t>
            </a:r>
            <a:r>
              <a:rPr sz="4000" spc="-35" dirty="0"/>
              <a:t>в</a:t>
            </a:r>
            <a:r>
              <a:rPr sz="4000" spc="-114" dirty="0"/>
              <a:t>о</a:t>
            </a:r>
            <a:r>
              <a:rPr sz="4000" spc="-5" dirty="0"/>
              <a:t>д</a:t>
            </a:r>
            <a:r>
              <a:rPr sz="4000" dirty="0"/>
              <a:t>а гасит</a:t>
            </a:r>
            <a:r>
              <a:rPr sz="4000" spc="-15" dirty="0"/>
              <a:t> </a:t>
            </a:r>
            <a:r>
              <a:rPr sz="4000" dirty="0"/>
              <a:t>о</a:t>
            </a:r>
            <a:r>
              <a:rPr sz="4000" spc="-100" dirty="0"/>
              <a:t>г</a:t>
            </a:r>
            <a:r>
              <a:rPr sz="4000" dirty="0"/>
              <a:t>онь?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548640" y="3093339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59" h="426720">
                <a:moveTo>
                  <a:pt x="0" y="0"/>
                </a:moveTo>
                <a:lnTo>
                  <a:pt x="124206" y="0"/>
                </a:lnTo>
                <a:lnTo>
                  <a:pt x="124206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39640" y="3093339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20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8599" y="2782190"/>
            <a:ext cx="4286277" cy="3332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57687" y="1643050"/>
            <a:ext cx="4286248" cy="34004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97696" rIns="0" bIns="0" rtlCol="0">
            <a:spAutoFit/>
          </a:bodyPr>
          <a:lstStyle/>
          <a:p>
            <a:pPr marL="2746375">
              <a:lnSpc>
                <a:spcPct val="100000"/>
              </a:lnSpc>
            </a:pPr>
            <a:r>
              <a:rPr spc="-30" dirty="0"/>
              <a:t>ОТВЕТ: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93088" y="1532939"/>
            <a:ext cx="7414895" cy="4491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80000"/>
              </a:lnSpc>
            </a:pPr>
            <a:r>
              <a:rPr sz="3000" spc="-5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о-</a:t>
            </a:r>
            <a:r>
              <a:rPr sz="3000" spc="-5" dirty="0">
                <a:latin typeface="Times New Roman"/>
                <a:cs typeface="Times New Roman"/>
              </a:rPr>
              <a:t>п</a:t>
            </a:r>
            <a:r>
              <a:rPr sz="3000" dirty="0">
                <a:latin typeface="Times New Roman"/>
                <a:cs typeface="Times New Roman"/>
              </a:rPr>
              <a:t>ервых,      </a:t>
            </a:r>
            <a:r>
              <a:rPr sz="3000" spc="-1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-50" dirty="0">
                <a:latin typeface="Times New Roman"/>
                <a:cs typeface="Times New Roman"/>
              </a:rPr>
              <a:t>к</a:t>
            </a:r>
            <a:r>
              <a:rPr sz="3000" spc="5" dirty="0">
                <a:latin typeface="Times New Roman"/>
                <a:cs typeface="Times New Roman"/>
              </a:rPr>
              <a:t>а</a:t>
            </a:r>
            <a:r>
              <a:rPr sz="3000" spc="40" dirty="0">
                <a:latin typeface="Times New Roman"/>
                <a:cs typeface="Times New Roman"/>
              </a:rPr>
              <a:t>с</a:t>
            </a:r>
            <a:r>
              <a:rPr sz="3000" dirty="0">
                <a:latin typeface="Times New Roman"/>
                <a:cs typeface="Times New Roman"/>
              </a:rPr>
              <a:t>аясь      </a:t>
            </a:r>
            <a:r>
              <a:rPr sz="3000" spc="-1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      </a:t>
            </a:r>
            <a:r>
              <a:rPr sz="3000" spc="-150" dirty="0">
                <a:latin typeface="Times New Roman"/>
                <a:cs typeface="Times New Roman"/>
              </a:rPr>
              <a:t> 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ря</a:t>
            </a:r>
            <a:r>
              <a:rPr sz="3000" dirty="0">
                <a:latin typeface="Times New Roman"/>
                <a:cs typeface="Times New Roman"/>
              </a:rPr>
              <a:t>щ</a:t>
            </a:r>
            <a:r>
              <a:rPr sz="3000" spc="5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му пр</a:t>
            </a:r>
            <a:r>
              <a:rPr sz="3000" spc="-45" dirty="0">
                <a:latin typeface="Times New Roman"/>
                <a:cs typeface="Times New Roman"/>
              </a:rPr>
              <a:t>е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ме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spc="-295" dirty="0">
                <a:latin typeface="Times New Roman"/>
                <a:cs typeface="Times New Roman"/>
              </a:rPr>
              <a:t>у</a:t>
            </a:r>
            <a:r>
              <a:rPr sz="3000" dirty="0">
                <a:latin typeface="Times New Roman"/>
                <a:cs typeface="Times New Roman"/>
              </a:rPr>
              <a:t>,</a:t>
            </a:r>
            <a:r>
              <a:rPr sz="3000" spc="29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spc="-85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а</a:t>
            </a:r>
            <a:r>
              <a:rPr sz="3000" spc="2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превр</a:t>
            </a:r>
            <a:r>
              <a:rPr sz="3000" spc="5" dirty="0">
                <a:latin typeface="Times New Roman"/>
                <a:cs typeface="Times New Roman"/>
              </a:rPr>
              <a:t>а</a:t>
            </a:r>
            <a:r>
              <a:rPr sz="3000" dirty="0">
                <a:latin typeface="Times New Roman"/>
                <a:cs typeface="Times New Roman"/>
              </a:rPr>
              <a:t>щ</a:t>
            </a:r>
            <a:r>
              <a:rPr sz="3000" spc="5" dirty="0">
                <a:latin typeface="Times New Roman"/>
                <a:cs typeface="Times New Roman"/>
              </a:rPr>
              <a:t>ае</a:t>
            </a:r>
            <a:r>
              <a:rPr sz="3000" spc="35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ся</a:t>
            </a:r>
            <a:r>
              <a:rPr sz="3000" spc="2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2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пар,</a:t>
            </a:r>
            <a:r>
              <a:rPr sz="3000" spc="290" dirty="0">
                <a:latin typeface="Times New Roman"/>
                <a:cs typeface="Times New Roman"/>
              </a:rPr>
              <a:t> 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т</a:t>
            </a:r>
            <a:r>
              <a:rPr sz="3000" spc="-5" dirty="0">
                <a:latin typeface="Times New Roman"/>
                <a:cs typeface="Times New Roman"/>
              </a:rPr>
              <a:t>н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-30" dirty="0">
                <a:latin typeface="Times New Roman"/>
                <a:cs typeface="Times New Roman"/>
              </a:rPr>
              <a:t>м</a:t>
            </a:r>
            <a:r>
              <a:rPr sz="3000" dirty="0">
                <a:latin typeface="Times New Roman"/>
                <a:cs typeface="Times New Roman"/>
              </a:rPr>
              <a:t>ая п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и </a:t>
            </a:r>
            <a:r>
              <a:rPr sz="3000" spc="1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э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spc="-5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м 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мн</a:t>
            </a:r>
            <a:r>
              <a:rPr sz="3000" spc="-10" dirty="0">
                <a:latin typeface="Times New Roman"/>
                <a:cs typeface="Times New Roman"/>
              </a:rPr>
              <a:t>о</a:t>
            </a:r>
            <a:r>
              <a:rPr sz="3000" spc="-80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 </a:t>
            </a:r>
            <a:r>
              <a:rPr sz="3000" spc="1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тепл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ты 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у 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ящ</a:t>
            </a:r>
            <a:r>
              <a:rPr sz="3000" spc="5" dirty="0">
                <a:latin typeface="Times New Roman"/>
                <a:cs typeface="Times New Roman"/>
              </a:rPr>
              <a:t>е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 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е</a:t>
            </a:r>
            <a:r>
              <a:rPr sz="3000" spc="5" dirty="0">
                <a:latin typeface="Times New Roman"/>
                <a:cs typeface="Times New Roman"/>
              </a:rPr>
              <a:t>л</a:t>
            </a:r>
            <a:r>
              <a:rPr sz="3000" dirty="0">
                <a:latin typeface="Times New Roman"/>
                <a:cs typeface="Times New Roman"/>
              </a:rPr>
              <a:t>а; </a:t>
            </a:r>
            <a:r>
              <a:rPr sz="3000" spc="-5" dirty="0">
                <a:latin typeface="Times New Roman"/>
                <a:cs typeface="Times New Roman"/>
              </a:rPr>
              <a:t>ч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обы  </a:t>
            </a:r>
            <a:r>
              <a:rPr sz="3000" spc="-16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п</a:t>
            </a:r>
            <a:r>
              <a:rPr sz="3000" dirty="0">
                <a:latin typeface="Times New Roman"/>
                <a:cs typeface="Times New Roman"/>
              </a:rPr>
              <a:t>ревр</a:t>
            </a:r>
            <a:r>
              <a:rPr sz="3000" spc="-80" dirty="0">
                <a:latin typeface="Times New Roman"/>
                <a:cs typeface="Times New Roman"/>
              </a:rPr>
              <a:t>а</a:t>
            </a:r>
            <a:r>
              <a:rPr sz="3000" dirty="0">
                <a:latin typeface="Times New Roman"/>
                <a:cs typeface="Times New Roman"/>
              </a:rPr>
              <a:t>ти</a:t>
            </a:r>
            <a:r>
              <a:rPr sz="3000" spc="-5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ь  </a:t>
            </a:r>
            <a:r>
              <a:rPr sz="3000" spc="-15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к</a:t>
            </a:r>
            <a:r>
              <a:rPr sz="3000" spc="-45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у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spc="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й  </a:t>
            </a:r>
            <a:r>
              <a:rPr sz="3000" spc="-15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</a:t>
            </a:r>
            <a:r>
              <a:rPr sz="3000" spc="-5" dirty="0">
                <a:latin typeface="Times New Roman"/>
                <a:cs typeface="Times New Roman"/>
              </a:rPr>
              <a:t>ип</a:t>
            </a:r>
            <a:r>
              <a:rPr sz="3000" dirty="0">
                <a:latin typeface="Times New Roman"/>
                <a:cs typeface="Times New Roman"/>
              </a:rPr>
              <a:t>я</a:t>
            </a:r>
            <a:r>
              <a:rPr sz="3000" spc="-45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ок  </a:t>
            </a:r>
            <a:r>
              <a:rPr sz="3000" spc="-15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  </a:t>
            </a:r>
            <a:r>
              <a:rPr sz="3000" spc="-16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п</a:t>
            </a:r>
            <a:r>
              <a:rPr sz="3000" dirty="0">
                <a:latin typeface="Times New Roman"/>
                <a:cs typeface="Times New Roman"/>
              </a:rPr>
              <a:t>ар, н</a:t>
            </a:r>
            <a:r>
              <a:rPr sz="3000" spc="-45" dirty="0">
                <a:latin typeface="Times New Roman"/>
                <a:cs typeface="Times New Roman"/>
              </a:rPr>
              <a:t>у</a:t>
            </a:r>
            <a:r>
              <a:rPr sz="3000" spc="-5" dirty="0">
                <a:latin typeface="Times New Roman"/>
                <a:cs typeface="Times New Roman"/>
              </a:rPr>
              <a:t>ж</a:t>
            </a:r>
            <a:r>
              <a:rPr sz="3000" dirty="0">
                <a:latin typeface="Times New Roman"/>
                <a:cs typeface="Times New Roman"/>
              </a:rPr>
              <a:t>но </a:t>
            </a:r>
            <a:r>
              <a:rPr sz="3000" spc="3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в</a:t>
            </a:r>
            <a:r>
              <a:rPr sz="3000" spc="-5" dirty="0">
                <a:latin typeface="Times New Roman"/>
                <a:cs typeface="Times New Roman"/>
              </a:rPr>
              <a:t>п</a:t>
            </a:r>
            <a:r>
              <a:rPr sz="3000" dirty="0">
                <a:latin typeface="Times New Roman"/>
                <a:cs typeface="Times New Roman"/>
              </a:rPr>
              <a:t>ятеро </a:t>
            </a:r>
            <a:r>
              <a:rPr sz="3000" spc="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 </a:t>
            </a:r>
            <a:r>
              <a:rPr sz="3000" spc="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л</a:t>
            </a:r>
            <a:r>
              <a:rPr sz="3000" spc="-5" dirty="0">
                <a:latin typeface="Times New Roman"/>
                <a:cs typeface="Times New Roman"/>
              </a:rPr>
              <a:t>и</a:t>
            </a:r>
            <a:r>
              <a:rPr sz="3000" dirty="0">
                <a:latin typeface="Times New Roman"/>
                <a:cs typeface="Times New Roman"/>
              </a:rPr>
              <a:t>ш</a:t>
            </a:r>
            <a:r>
              <a:rPr sz="3000" spc="-150" dirty="0">
                <a:latin typeface="Times New Roman"/>
                <a:cs typeface="Times New Roman"/>
              </a:rPr>
              <a:t>к</a:t>
            </a:r>
            <a:r>
              <a:rPr sz="3000" spc="-5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м </a:t>
            </a:r>
            <a:r>
              <a:rPr sz="3000" spc="3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б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льше </a:t>
            </a:r>
            <a:r>
              <a:rPr sz="3000" spc="5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теп</a:t>
            </a:r>
            <a:r>
              <a:rPr sz="3000" spc="-5" dirty="0">
                <a:latin typeface="Times New Roman"/>
                <a:cs typeface="Times New Roman"/>
              </a:rPr>
              <a:t>л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ты, ч</a:t>
            </a:r>
            <a:r>
              <a:rPr sz="3000" spc="5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м  </a:t>
            </a:r>
            <a:r>
              <a:rPr sz="3000" spc="11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ля  </a:t>
            </a:r>
            <a:r>
              <a:rPr sz="3000" spc="10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н</a:t>
            </a:r>
            <a:r>
              <a:rPr sz="3000" dirty="0">
                <a:latin typeface="Times New Roman"/>
                <a:cs typeface="Times New Roman"/>
              </a:rPr>
              <a:t>агр</a:t>
            </a:r>
            <a:r>
              <a:rPr sz="3000" spc="5" dirty="0">
                <a:latin typeface="Times New Roman"/>
                <a:cs typeface="Times New Roman"/>
              </a:rPr>
              <a:t>е</a:t>
            </a:r>
            <a:r>
              <a:rPr sz="3000" spc="-45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а</a:t>
            </a:r>
            <a:r>
              <a:rPr sz="3000" spc="-5" dirty="0">
                <a:latin typeface="Times New Roman"/>
                <a:cs typeface="Times New Roman"/>
              </a:rPr>
              <a:t>ни</a:t>
            </a:r>
            <a:r>
              <a:rPr sz="3000" dirty="0">
                <a:latin typeface="Times New Roman"/>
                <a:cs typeface="Times New Roman"/>
              </a:rPr>
              <a:t>я  </a:t>
            </a:r>
            <a:r>
              <a:rPr sz="3000" spc="105" dirty="0">
                <a:latin typeface="Times New Roman"/>
                <a:cs typeface="Times New Roman"/>
              </a:rPr>
              <a:t> </a:t>
            </a:r>
            <a:r>
              <a:rPr sz="3000" spc="-45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  </a:t>
            </a:r>
            <a:r>
              <a:rPr sz="3000" spc="100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Times New Roman"/>
                <a:cs typeface="Times New Roman"/>
              </a:rPr>
              <a:t>ж</a:t>
            </a:r>
            <a:r>
              <a:rPr sz="3000" dirty="0">
                <a:latin typeface="Times New Roman"/>
                <a:cs typeface="Times New Roman"/>
              </a:rPr>
              <a:t>е  </a:t>
            </a:r>
            <a:r>
              <a:rPr sz="3000" spc="110" dirty="0">
                <a:latin typeface="Times New Roman"/>
                <a:cs typeface="Times New Roman"/>
              </a:rPr>
              <a:t> </a:t>
            </a:r>
            <a:r>
              <a:rPr sz="3000" spc="-150" dirty="0">
                <a:latin typeface="Times New Roman"/>
                <a:cs typeface="Times New Roman"/>
              </a:rPr>
              <a:t>к</a:t>
            </a:r>
            <a:r>
              <a:rPr sz="3000" spc="-40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ли</a:t>
            </a:r>
            <a:r>
              <a:rPr sz="3000" spc="-5" dirty="0">
                <a:latin typeface="Times New Roman"/>
                <a:cs typeface="Times New Roman"/>
              </a:rPr>
              <a:t>ч</a:t>
            </a:r>
            <a:r>
              <a:rPr sz="3000" spc="75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ст</a:t>
            </a:r>
            <a:r>
              <a:rPr sz="3000" spc="-45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а </a:t>
            </a:r>
            <a:r>
              <a:rPr sz="3000" spc="-114" dirty="0">
                <a:latin typeface="Times New Roman"/>
                <a:cs typeface="Times New Roman"/>
              </a:rPr>
              <a:t>х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л</a:t>
            </a:r>
            <a:r>
              <a:rPr sz="3000" spc="-85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ной</a:t>
            </a:r>
            <a:r>
              <a:rPr sz="3000" spc="-25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spc="-85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ы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о 100 гра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усов.</a:t>
            </a:r>
            <a:endParaRPr sz="3000">
              <a:latin typeface="Times New Roman"/>
              <a:cs typeface="Times New Roman"/>
            </a:endParaRPr>
          </a:p>
          <a:p>
            <a:pPr marL="12700" marR="6350" algn="just">
              <a:lnSpc>
                <a:spcPts val="2880"/>
              </a:lnSpc>
              <a:spcBef>
                <a:spcPts val="695"/>
              </a:spcBef>
            </a:pPr>
            <a:r>
              <a:rPr sz="3000" spc="-5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о-</a:t>
            </a:r>
            <a:r>
              <a:rPr sz="3000" spc="-80" dirty="0">
                <a:latin typeface="Times New Roman"/>
                <a:cs typeface="Times New Roman"/>
              </a:rPr>
              <a:t>в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dirty="0">
                <a:latin typeface="Times New Roman"/>
                <a:cs typeface="Times New Roman"/>
              </a:rPr>
              <a:t>орых,  </a:t>
            </a:r>
            <a:r>
              <a:rPr sz="3000" spc="3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пары, </a:t>
            </a:r>
            <a:r>
              <a:rPr sz="3000" spc="-20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б</a:t>
            </a:r>
            <a:r>
              <a:rPr sz="3000" dirty="0">
                <a:latin typeface="Times New Roman"/>
                <a:cs typeface="Times New Roman"/>
              </a:rPr>
              <a:t>р</a:t>
            </a:r>
            <a:r>
              <a:rPr sz="3000" spc="5" dirty="0">
                <a:latin typeface="Times New Roman"/>
                <a:cs typeface="Times New Roman"/>
              </a:rPr>
              <a:t>а</a:t>
            </a:r>
            <a:r>
              <a:rPr sz="3000" spc="-60" dirty="0">
                <a:latin typeface="Times New Roman"/>
                <a:cs typeface="Times New Roman"/>
              </a:rPr>
              <a:t>з</a:t>
            </a:r>
            <a:r>
              <a:rPr sz="3000" dirty="0">
                <a:latin typeface="Times New Roman"/>
                <a:cs typeface="Times New Roman"/>
              </a:rPr>
              <a:t>ую</a:t>
            </a:r>
            <a:r>
              <a:rPr sz="3000" spc="-10" dirty="0">
                <a:latin typeface="Times New Roman"/>
                <a:cs typeface="Times New Roman"/>
              </a:rPr>
              <a:t>щ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70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ся </a:t>
            </a:r>
            <a:r>
              <a:rPr sz="3000" spc="-20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и </a:t>
            </a:r>
            <a:r>
              <a:rPr sz="3000" spc="-2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э</a:t>
            </a:r>
            <a:r>
              <a:rPr sz="3000" spc="-40" dirty="0">
                <a:latin typeface="Times New Roman"/>
                <a:cs typeface="Times New Roman"/>
              </a:rPr>
              <a:t>т</a:t>
            </a:r>
            <a:r>
              <a:rPr sz="3000" spc="-55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м</a:t>
            </a:r>
            <a:r>
              <a:rPr sz="3000" dirty="0">
                <a:latin typeface="Times New Roman"/>
                <a:cs typeface="Times New Roman"/>
              </a:rPr>
              <a:t>, за</a:t>
            </a:r>
            <a:r>
              <a:rPr sz="3000" spc="-5" dirty="0">
                <a:latin typeface="Times New Roman"/>
                <a:cs typeface="Times New Roman"/>
              </a:rPr>
              <a:t>ни</a:t>
            </a:r>
            <a:r>
              <a:rPr sz="3000" spc="-25" dirty="0">
                <a:latin typeface="Times New Roman"/>
                <a:cs typeface="Times New Roman"/>
              </a:rPr>
              <a:t>м</a:t>
            </a:r>
            <a:r>
              <a:rPr sz="3000" dirty="0">
                <a:latin typeface="Times New Roman"/>
                <a:cs typeface="Times New Roman"/>
              </a:rPr>
              <a:t>а</a:t>
            </a:r>
            <a:r>
              <a:rPr sz="3000" spc="-35" dirty="0">
                <a:latin typeface="Times New Roman"/>
                <a:cs typeface="Times New Roman"/>
              </a:rPr>
              <a:t>ю</a:t>
            </a:r>
            <a:r>
              <a:rPr sz="3000" dirty="0">
                <a:latin typeface="Times New Roman"/>
                <a:cs typeface="Times New Roman"/>
              </a:rPr>
              <a:t>т </a:t>
            </a:r>
            <a:r>
              <a:rPr sz="3000" spc="-2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85" dirty="0">
                <a:latin typeface="Times New Roman"/>
                <a:cs typeface="Times New Roman"/>
              </a:rPr>
              <a:t>б</a:t>
            </a:r>
            <a:r>
              <a:rPr sz="3000" dirty="0">
                <a:latin typeface="Times New Roman"/>
                <a:cs typeface="Times New Roman"/>
              </a:rPr>
              <a:t>ъе</a:t>
            </a:r>
            <a:r>
              <a:rPr sz="3000" spc="-5" dirty="0">
                <a:latin typeface="Times New Roman"/>
                <a:cs typeface="Times New Roman"/>
              </a:rPr>
              <a:t>м</a:t>
            </a:r>
            <a:r>
              <a:rPr sz="3000" dirty="0">
                <a:latin typeface="Times New Roman"/>
                <a:cs typeface="Times New Roman"/>
              </a:rPr>
              <a:t>, </a:t>
            </a:r>
            <a:r>
              <a:rPr sz="3000" spc="-2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 </a:t>
            </a:r>
            <a:r>
              <a:rPr sz="3000" spc="-229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т</a:t>
            </a:r>
            <a:r>
              <a:rPr sz="3000" spc="-5" dirty="0">
                <a:latin typeface="Times New Roman"/>
                <a:cs typeface="Times New Roman"/>
              </a:rPr>
              <a:t>н</a:t>
            </a:r>
            <a:r>
              <a:rPr sz="3000" dirty="0">
                <a:latin typeface="Times New Roman"/>
                <a:cs typeface="Times New Roman"/>
              </a:rPr>
              <a:t>и </a:t>
            </a:r>
            <a:r>
              <a:rPr sz="3000" spc="-23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раз </a:t>
            </a:r>
            <a:r>
              <a:rPr sz="3000" spc="-22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б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ль</a:t>
            </a:r>
            <a:r>
              <a:rPr sz="3000" spc="-10" dirty="0">
                <a:latin typeface="Times New Roman"/>
                <a:cs typeface="Times New Roman"/>
              </a:rPr>
              <a:t>ш</a:t>
            </a:r>
            <a:r>
              <a:rPr sz="3000" spc="-5" dirty="0">
                <a:latin typeface="Times New Roman"/>
                <a:cs typeface="Times New Roman"/>
              </a:rPr>
              <a:t>и</a:t>
            </a:r>
            <a:r>
              <a:rPr sz="3000" dirty="0">
                <a:latin typeface="Times New Roman"/>
                <a:cs typeface="Times New Roman"/>
              </a:rPr>
              <a:t>й, </a:t>
            </a:r>
            <a:r>
              <a:rPr sz="3000" spc="-229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ч</a:t>
            </a:r>
            <a:r>
              <a:rPr sz="3000" spc="5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м по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spc="-90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ди</a:t>
            </a:r>
            <a:r>
              <a:rPr sz="3000" spc="-10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шая </a:t>
            </a:r>
            <a:r>
              <a:rPr sz="3000" spc="1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их </a:t>
            </a:r>
            <a:r>
              <a:rPr sz="3000" spc="17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spc="-85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д</a:t>
            </a:r>
            <a:r>
              <a:rPr sz="3000" spc="5" dirty="0">
                <a:latin typeface="Times New Roman"/>
                <a:cs typeface="Times New Roman"/>
              </a:rPr>
              <a:t>а</a:t>
            </a:r>
            <a:r>
              <a:rPr sz="3000" dirty="0">
                <a:latin typeface="Times New Roman"/>
                <a:cs typeface="Times New Roman"/>
              </a:rPr>
              <a:t>; </a:t>
            </a:r>
            <a:r>
              <a:rPr sz="3000" spc="180" dirty="0">
                <a:latin typeface="Times New Roman"/>
                <a:cs typeface="Times New Roman"/>
              </a:rPr>
              <a:t> </a:t>
            </a:r>
            <a:r>
              <a:rPr sz="3000" spc="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к</a:t>
            </a:r>
            <a:r>
              <a:rPr sz="3000" spc="-40" dirty="0">
                <a:latin typeface="Times New Roman"/>
                <a:cs typeface="Times New Roman"/>
              </a:rPr>
              <a:t>ру</a:t>
            </a:r>
            <a:r>
              <a:rPr sz="3000" dirty="0">
                <a:latin typeface="Times New Roman"/>
                <a:cs typeface="Times New Roman"/>
              </a:rPr>
              <a:t>жающая </a:t>
            </a:r>
            <a:r>
              <a:rPr sz="3000" spc="185" dirty="0">
                <a:latin typeface="Times New Roman"/>
                <a:cs typeface="Times New Roman"/>
              </a:rPr>
              <a:t> 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р</a:t>
            </a:r>
            <a:r>
              <a:rPr sz="3000" dirty="0">
                <a:latin typeface="Times New Roman"/>
                <a:cs typeface="Times New Roman"/>
              </a:rPr>
              <a:t>я</a:t>
            </a:r>
            <a:r>
              <a:rPr sz="3000" spc="-5" dirty="0">
                <a:latin typeface="Times New Roman"/>
                <a:cs typeface="Times New Roman"/>
              </a:rPr>
              <a:t>ч</a:t>
            </a:r>
            <a:r>
              <a:rPr sz="3000" dirty="0">
                <a:latin typeface="Times New Roman"/>
                <a:cs typeface="Times New Roman"/>
              </a:rPr>
              <a:t>ее тел</a:t>
            </a:r>
            <a:r>
              <a:rPr sz="3000" spc="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,</a:t>
            </a:r>
            <a:r>
              <a:rPr sz="3000" spc="3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</a:t>
            </a:r>
            <a:r>
              <a:rPr sz="3000" spc="-10" dirty="0">
                <a:latin typeface="Times New Roman"/>
                <a:cs typeface="Times New Roman"/>
              </a:rPr>
              <a:t>а</a:t>
            </a:r>
            <a:r>
              <a:rPr sz="3000" dirty="0">
                <a:latin typeface="Times New Roman"/>
                <a:cs typeface="Times New Roman"/>
              </a:rPr>
              <a:t>ры</a:t>
            </a:r>
            <a:r>
              <a:rPr sz="3000" spc="315" dirty="0">
                <a:latin typeface="Times New Roman"/>
                <a:cs typeface="Times New Roman"/>
              </a:rPr>
              <a:t> </a:t>
            </a:r>
            <a:r>
              <a:rPr sz="3000" spc="-45" dirty="0">
                <a:latin typeface="Times New Roman"/>
                <a:cs typeface="Times New Roman"/>
              </a:rPr>
              <a:t>о</a:t>
            </a:r>
            <a:r>
              <a:rPr sz="3000" dirty="0">
                <a:latin typeface="Times New Roman"/>
                <a:cs typeface="Times New Roman"/>
              </a:rPr>
              <a:t>тт</a:t>
            </a:r>
            <a:r>
              <a:rPr sz="3000" spc="75" dirty="0">
                <a:latin typeface="Times New Roman"/>
                <a:cs typeface="Times New Roman"/>
              </a:rPr>
              <a:t>е</a:t>
            </a:r>
            <a:r>
              <a:rPr sz="3000" spc="5" dirty="0">
                <a:latin typeface="Times New Roman"/>
                <a:cs typeface="Times New Roman"/>
              </a:rPr>
              <a:t>с</a:t>
            </a:r>
            <a:r>
              <a:rPr sz="3000" spc="-5" dirty="0">
                <a:latin typeface="Times New Roman"/>
                <a:cs typeface="Times New Roman"/>
              </a:rPr>
              <a:t>н</a:t>
            </a:r>
            <a:r>
              <a:rPr sz="3000" spc="-10" dirty="0">
                <a:latin typeface="Times New Roman"/>
                <a:cs typeface="Times New Roman"/>
              </a:rPr>
              <a:t>я</a:t>
            </a:r>
            <a:r>
              <a:rPr sz="3000" spc="-45" dirty="0">
                <a:latin typeface="Times New Roman"/>
                <a:cs typeface="Times New Roman"/>
              </a:rPr>
              <a:t>ю</a:t>
            </a:r>
            <a:r>
              <a:rPr sz="3000" dirty="0">
                <a:latin typeface="Times New Roman"/>
                <a:cs typeface="Times New Roman"/>
              </a:rPr>
              <a:t>т</a:t>
            </a:r>
            <a:r>
              <a:rPr sz="3000" spc="32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spc="-10" dirty="0">
                <a:latin typeface="Times New Roman"/>
                <a:cs typeface="Times New Roman"/>
              </a:rPr>
              <a:t>о</a:t>
            </a:r>
            <a:r>
              <a:rPr sz="3000" spc="-55" dirty="0">
                <a:latin typeface="Times New Roman"/>
                <a:cs typeface="Times New Roman"/>
              </a:rPr>
              <a:t>з</a:t>
            </a:r>
            <a:r>
              <a:rPr sz="3000" spc="-5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ух,</a:t>
            </a:r>
            <a:r>
              <a:rPr sz="3000" spc="3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а  </a:t>
            </a:r>
            <a:r>
              <a:rPr sz="3000" spc="-110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Times New Roman"/>
                <a:cs typeface="Times New Roman"/>
              </a:rPr>
              <a:t>б</a:t>
            </a:r>
            <a:r>
              <a:rPr sz="3000" spc="35" dirty="0">
                <a:latin typeface="Times New Roman"/>
                <a:cs typeface="Times New Roman"/>
              </a:rPr>
              <a:t>е</a:t>
            </a:r>
            <a:r>
              <a:rPr sz="3000" dirty="0">
                <a:latin typeface="Times New Roman"/>
                <a:cs typeface="Times New Roman"/>
              </a:rPr>
              <a:t>з</a:t>
            </a:r>
            <a:r>
              <a:rPr sz="3000" spc="32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55" dirty="0">
                <a:latin typeface="Times New Roman"/>
                <a:cs typeface="Times New Roman"/>
              </a:rPr>
              <a:t>з</a:t>
            </a:r>
            <a:r>
              <a:rPr sz="3000" spc="-10" dirty="0">
                <a:latin typeface="Times New Roman"/>
                <a:cs typeface="Times New Roman"/>
              </a:rPr>
              <a:t>д</a:t>
            </a:r>
            <a:r>
              <a:rPr sz="3000" dirty="0">
                <a:latin typeface="Times New Roman"/>
                <a:cs typeface="Times New Roman"/>
              </a:rPr>
              <a:t>у</a:t>
            </a:r>
            <a:r>
              <a:rPr sz="3000" spc="-45" dirty="0">
                <a:latin typeface="Times New Roman"/>
                <a:cs typeface="Times New Roman"/>
              </a:rPr>
              <a:t>х</a:t>
            </a:r>
            <a:r>
              <a:rPr sz="3000" dirty="0">
                <a:latin typeface="Times New Roman"/>
                <a:cs typeface="Times New Roman"/>
              </a:rPr>
              <a:t>а </a:t>
            </a:r>
            <a:r>
              <a:rPr sz="3000" spc="-75" dirty="0">
                <a:latin typeface="Times New Roman"/>
                <a:cs typeface="Times New Roman"/>
              </a:rPr>
              <a:t>г</a:t>
            </a:r>
            <a:r>
              <a:rPr sz="3000" dirty="0">
                <a:latin typeface="Times New Roman"/>
                <a:cs typeface="Times New Roman"/>
              </a:rPr>
              <a:t>орение</a:t>
            </a:r>
            <a:r>
              <a:rPr sz="3000" spc="-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не </a:t>
            </a:r>
            <a:r>
              <a:rPr sz="3000" spc="-20" dirty="0">
                <a:latin typeface="Times New Roman"/>
                <a:cs typeface="Times New Roman"/>
              </a:rPr>
              <a:t>в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40" dirty="0">
                <a:latin typeface="Times New Roman"/>
                <a:cs typeface="Times New Roman"/>
              </a:rPr>
              <a:t>з</a:t>
            </a:r>
            <a:r>
              <a:rPr sz="3000" spc="-5" dirty="0">
                <a:latin typeface="Times New Roman"/>
                <a:cs typeface="Times New Roman"/>
              </a:rPr>
              <a:t>м</a:t>
            </a:r>
            <a:r>
              <a:rPr sz="3000" spc="-75" dirty="0">
                <a:latin typeface="Times New Roman"/>
                <a:cs typeface="Times New Roman"/>
              </a:rPr>
              <a:t>о</a:t>
            </a:r>
            <a:r>
              <a:rPr sz="3000" spc="-5" dirty="0">
                <a:latin typeface="Times New Roman"/>
                <a:cs typeface="Times New Roman"/>
              </a:rPr>
              <a:t>ж</a:t>
            </a:r>
            <a:r>
              <a:rPr sz="3000" dirty="0">
                <a:latin typeface="Times New Roman"/>
                <a:cs typeface="Times New Roman"/>
              </a:rPr>
              <a:t>но.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358081" y="5857888"/>
            <a:ext cx="1071880" cy="786130"/>
          </a:xfrm>
          <a:custGeom>
            <a:avLst/>
            <a:gdLst/>
            <a:ahLst/>
            <a:cxnLst/>
            <a:rect l="l" t="t" r="r" b="b"/>
            <a:pathLst>
              <a:path w="1071879" h="786129">
                <a:moveTo>
                  <a:pt x="392912" y="0"/>
                </a:moveTo>
                <a:lnTo>
                  <a:pt x="0" y="392912"/>
                </a:lnTo>
                <a:lnTo>
                  <a:pt x="392912" y="785825"/>
                </a:lnTo>
                <a:lnTo>
                  <a:pt x="392912" y="589368"/>
                </a:lnTo>
                <a:lnTo>
                  <a:pt x="1071575" y="589368"/>
                </a:lnTo>
                <a:lnTo>
                  <a:pt x="1071575" y="196456"/>
                </a:lnTo>
                <a:lnTo>
                  <a:pt x="392912" y="196456"/>
                </a:lnTo>
                <a:lnTo>
                  <a:pt x="392912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58081" y="5857888"/>
            <a:ext cx="1071880" cy="786130"/>
          </a:xfrm>
          <a:custGeom>
            <a:avLst/>
            <a:gdLst/>
            <a:ahLst/>
            <a:cxnLst/>
            <a:rect l="l" t="t" r="r" b="b"/>
            <a:pathLst>
              <a:path w="1071879" h="786129">
                <a:moveTo>
                  <a:pt x="0" y="392912"/>
                </a:moveTo>
                <a:lnTo>
                  <a:pt x="392912" y="0"/>
                </a:lnTo>
                <a:lnTo>
                  <a:pt x="392912" y="196456"/>
                </a:lnTo>
                <a:lnTo>
                  <a:pt x="1071575" y="196456"/>
                </a:lnTo>
                <a:lnTo>
                  <a:pt x="1071575" y="589368"/>
                </a:lnTo>
                <a:lnTo>
                  <a:pt x="392912" y="589368"/>
                </a:lnTo>
                <a:lnTo>
                  <a:pt x="392912" y="785825"/>
                </a:lnTo>
                <a:lnTo>
                  <a:pt x="0" y="392912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4445" marR="6350" indent="-2405380">
              <a:lnSpc>
                <a:spcPct val="100000"/>
              </a:lnSpc>
            </a:pPr>
            <a:r>
              <a:rPr sz="4000" spc="-55" dirty="0"/>
              <a:t>К</a:t>
            </a:r>
            <a:r>
              <a:rPr sz="4000" dirty="0"/>
              <a:t>а</a:t>
            </a:r>
            <a:r>
              <a:rPr sz="4000" spc="-60" dirty="0"/>
              <a:t>к</a:t>
            </a:r>
            <a:r>
              <a:rPr sz="4000" dirty="0"/>
              <a:t>ая</a:t>
            </a:r>
            <a:r>
              <a:rPr sz="4000" spc="-25" dirty="0"/>
              <a:t> </a:t>
            </a:r>
            <a:r>
              <a:rPr sz="4000" spc="-5" dirty="0"/>
              <a:t>ф</a:t>
            </a:r>
            <a:r>
              <a:rPr sz="4000" dirty="0"/>
              <a:t>изич</a:t>
            </a:r>
            <a:r>
              <a:rPr sz="4000" spc="45" dirty="0"/>
              <a:t>е</a:t>
            </a:r>
            <a:r>
              <a:rPr sz="4000" dirty="0"/>
              <a:t>с</a:t>
            </a:r>
            <a:r>
              <a:rPr sz="4000" spc="-60" dirty="0"/>
              <a:t>к</a:t>
            </a:r>
            <a:r>
              <a:rPr sz="4000" dirty="0"/>
              <a:t>ая</a:t>
            </a:r>
            <a:r>
              <a:rPr sz="4000" spc="-25" dirty="0"/>
              <a:t> </a:t>
            </a:r>
            <a:r>
              <a:rPr sz="4000" dirty="0"/>
              <a:t>ошиб</a:t>
            </a:r>
            <a:r>
              <a:rPr sz="4000" spc="-60" dirty="0"/>
              <a:t>к</a:t>
            </a:r>
            <a:r>
              <a:rPr sz="4000" dirty="0"/>
              <a:t>а</a:t>
            </a:r>
            <a:r>
              <a:rPr sz="4000" spc="-25" dirty="0"/>
              <a:t> </a:t>
            </a:r>
            <a:r>
              <a:rPr sz="4000" spc="-75" dirty="0"/>
              <a:t>з</a:t>
            </a:r>
            <a:r>
              <a:rPr sz="4000" spc="-5" dirty="0"/>
              <a:t>д</a:t>
            </a:r>
            <a:r>
              <a:rPr sz="4000" spc="45" dirty="0"/>
              <a:t>е</a:t>
            </a:r>
            <a:r>
              <a:rPr sz="4000" dirty="0"/>
              <a:t>сь </a:t>
            </a:r>
            <a:r>
              <a:rPr sz="4000" spc="-5" dirty="0"/>
              <a:t>д</a:t>
            </a:r>
            <a:r>
              <a:rPr sz="4000" dirty="0"/>
              <a:t>опущена?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50328" y="2117458"/>
            <a:ext cx="3436620" cy="3424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12065">
              <a:lnSpc>
                <a:spcPct val="100000"/>
              </a:lnSpc>
            </a:pPr>
            <a:r>
              <a:rPr sz="2800" spc="-40" dirty="0">
                <a:latin typeface="Times New Roman"/>
                <a:cs typeface="Times New Roman"/>
              </a:rPr>
              <a:t>О</a:t>
            </a:r>
            <a:r>
              <a:rPr sz="2800" dirty="0">
                <a:latin typeface="Times New Roman"/>
                <a:cs typeface="Times New Roman"/>
              </a:rPr>
              <a:t>дин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</a:t>
            </a:r>
            <a:r>
              <a:rPr sz="2800" spc="35" dirty="0">
                <a:latin typeface="Times New Roman"/>
                <a:cs typeface="Times New Roman"/>
              </a:rPr>
              <a:t>о</a:t>
            </a:r>
            <a:r>
              <a:rPr sz="2800" spc="-5" dirty="0">
                <a:latin typeface="Times New Roman"/>
                <a:cs typeface="Times New Roman"/>
              </a:rPr>
              <a:t>э</a:t>
            </a:r>
            <a:r>
              <a:rPr sz="2800" dirty="0">
                <a:latin typeface="Times New Roman"/>
                <a:cs typeface="Times New Roman"/>
              </a:rPr>
              <a:t>т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</a:t>
            </a:r>
            <a:r>
              <a:rPr sz="2800" spc="-4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пи</a:t>
            </a:r>
            <a:r>
              <a:rPr sz="2800" spc="30" dirty="0">
                <a:latin typeface="Times New Roman"/>
                <a:cs typeface="Times New Roman"/>
              </a:rPr>
              <a:t>с</a:t>
            </a:r>
            <a:r>
              <a:rPr sz="2800" spc="2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л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 </a:t>
            </a:r>
            <a:r>
              <a:rPr sz="2800" spc="-45" dirty="0">
                <a:latin typeface="Times New Roman"/>
                <a:cs typeface="Times New Roman"/>
              </a:rPr>
              <a:t>к</a:t>
            </a:r>
            <a:r>
              <a:rPr sz="2800" spc="-4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пл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: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«Она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жила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и по 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dirty="0">
                <a:latin typeface="Times New Roman"/>
                <a:cs typeface="Times New Roman"/>
              </a:rPr>
              <a:t>т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клу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т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кл</a:t>
            </a:r>
            <a:r>
              <a:rPr sz="2800" spc="-5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,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но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70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д</a:t>
            </a:r>
            <a:r>
              <a:rPr sz="2800" spc="-35" dirty="0">
                <a:latin typeface="Times New Roman"/>
                <a:cs typeface="Times New Roman"/>
              </a:rPr>
              <a:t>р</a:t>
            </a:r>
            <a:r>
              <a:rPr sz="2800" dirty="0">
                <a:latin typeface="Times New Roman"/>
                <a:cs typeface="Times New Roman"/>
              </a:rPr>
              <a:t>уг 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е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моро</a:t>
            </a:r>
            <a:r>
              <a:rPr sz="2800" spc="-20" dirty="0">
                <a:latin typeface="Times New Roman"/>
                <a:cs typeface="Times New Roman"/>
              </a:rPr>
              <a:t>з</a:t>
            </a:r>
            <a:r>
              <a:rPr sz="2800" spc="-55" dirty="0">
                <a:latin typeface="Times New Roman"/>
                <a:cs typeface="Times New Roman"/>
              </a:rPr>
              <a:t>о</a:t>
            </a:r>
            <a:r>
              <a:rPr sz="2800" dirty="0">
                <a:latin typeface="Times New Roman"/>
                <a:cs typeface="Times New Roman"/>
              </a:rPr>
              <a:t>м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</a:t>
            </a:r>
            <a:r>
              <a:rPr sz="2800" spc="-145" dirty="0">
                <a:latin typeface="Times New Roman"/>
                <a:cs typeface="Times New Roman"/>
              </a:rPr>
              <a:t>к</a:t>
            </a:r>
            <a:r>
              <a:rPr sz="2800" dirty="0">
                <a:latin typeface="Times New Roman"/>
                <a:cs typeface="Times New Roman"/>
              </a:rPr>
              <a:t>о</a:t>
            </a:r>
            <a:r>
              <a:rPr sz="2800" spc="-35" dirty="0">
                <a:latin typeface="Times New Roman"/>
                <a:cs typeface="Times New Roman"/>
              </a:rPr>
              <a:t>в</a:t>
            </a:r>
            <a:r>
              <a:rPr sz="2800" spc="2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ло,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и н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п</a:t>
            </a:r>
            <a:r>
              <a:rPr sz="2800" spc="-80" dirty="0">
                <a:latin typeface="Times New Roman"/>
                <a:cs typeface="Times New Roman"/>
              </a:rPr>
              <a:t>о</a:t>
            </a:r>
            <a:r>
              <a:rPr sz="2800" dirty="0">
                <a:latin typeface="Times New Roman"/>
                <a:cs typeface="Times New Roman"/>
              </a:rPr>
              <a:t>движной льдин</a:t>
            </a:r>
            <a:r>
              <a:rPr sz="2800" spc="-145" dirty="0">
                <a:latin typeface="Times New Roman"/>
                <a:cs typeface="Times New Roman"/>
              </a:rPr>
              <a:t>к</a:t>
            </a:r>
            <a:r>
              <a:rPr sz="2800" dirty="0">
                <a:latin typeface="Times New Roman"/>
                <a:cs typeface="Times New Roman"/>
              </a:rPr>
              <a:t>ой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45" dirty="0">
                <a:latin typeface="Times New Roman"/>
                <a:cs typeface="Times New Roman"/>
              </a:rPr>
              <a:t>к</a:t>
            </a:r>
            <a:r>
              <a:rPr sz="2800" spc="-4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пля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spc="35" dirty="0">
                <a:latin typeface="Times New Roman"/>
                <a:cs typeface="Times New Roman"/>
              </a:rPr>
              <a:t>т</a:t>
            </a:r>
            <a:r>
              <a:rPr sz="2800" spc="20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л</a:t>
            </a:r>
            <a:r>
              <a:rPr sz="2800" spc="-5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, 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мире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</a:t>
            </a:r>
            <a:r>
              <a:rPr sz="2800" spc="-110" dirty="0">
                <a:latin typeface="Times New Roman"/>
                <a:cs typeface="Times New Roman"/>
              </a:rPr>
              <a:t>о</a:t>
            </a:r>
            <a:r>
              <a:rPr sz="2800" spc="-35" dirty="0">
                <a:latin typeface="Times New Roman"/>
                <a:cs typeface="Times New Roman"/>
              </a:rPr>
              <a:t>у</a:t>
            </a:r>
            <a:r>
              <a:rPr sz="2800" dirty="0">
                <a:latin typeface="Times New Roman"/>
                <a:cs typeface="Times New Roman"/>
              </a:rPr>
              <a:t>б</a:t>
            </a:r>
            <a:r>
              <a:rPr sz="2800" spc="-5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вил</a:t>
            </a:r>
            <a:r>
              <a:rPr sz="2800" spc="75" dirty="0">
                <a:latin typeface="Times New Roman"/>
                <a:cs typeface="Times New Roman"/>
              </a:rPr>
              <a:t>о</a:t>
            </a:r>
            <a:r>
              <a:rPr sz="2800" spc="-10" dirty="0">
                <a:latin typeface="Times New Roman"/>
                <a:cs typeface="Times New Roman"/>
              </a:rPr>
              <a:t>с</a:t>
            </a:r>
            <a:r>
              <a:rPr sz="2800" dirty="0">
                <a:latin typeface="Times New Roman"/>
                <a:cs typeface="Times New Roman"/>
              </a:rPr>
              <a:t>ь т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пл</a:t>
            </a:r>
            <a:r>
              <a:rPr sz="2800" spc="-5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».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9640" y="1978914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19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00562" y="2143116"/>
            <a:ext cx="2844873" cy="21431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29322" y="3786189"/>
            <a:ext cx="2786081" cy="27860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6766" y="931276"/>
            <a:ext cx="1950720" cy="668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26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ОТВЕТ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400" marR="147320" algn="ctr">
              <a:lnSpc>
                <a:spcPct val="100000"/>
              </a:lnSpc>
            </a:pPr>
            <a:r>
              <a:rPr sz="3700" dirty="0"/>
              <a:t>П</a:t>
            </a:r>
            <a:r>
              <a:rPr sz="3700" spc="50" dirty="0"/>
              <a:t>о</a:t>
            </a:r>
            <a:r>
              <a:rPr sz="3700" dirty="0"/>
              <a:t>эт</a:t>
            </a:r>
            <a:r>
              <a:rPr sz="3700" spc="-25" dirty="0"/>
              <a:t> </a:t>
            </a:r>
            <a:r>
              <a:rPr sz="3700" dirty="0"/>
              <a:t>забыл за</a:t>
            </a:r>
            <a:r>
              <a:rPr sz="3700" spc="-190" dirty="0"/>
              <a:t>к</a:t>
            </a:r>
            <a:r>
              <a:rPr sz="3700" dirty="0"/>
              <a:t>он</a:t>
            </a:r>
            <a:r>
              <a:rPr sz="3700" spc="-20" dirty="0"/>
              <a:t> </a:t>
            </a:r>
            <a:r>
              <a:rPr sz="3700" dirty="0"/>
              <a:t>с</a:t>
            </a:r>
            <a:r>
              <a:rPr sz="3700" spc="-90" dirty="0"/>
              <a:t>о</a:t>
            </a:r>
            <a:r>
              <a:rPr sz="3700" dirty="0"/>
              <a:t>хр</a:t>
            </a:r>
            <a:r>
              <a:rPr sz="3700" spc="-10" dirty="0"/>
              <a:t>анени</a:t>
            </a:r>
            <a:r>
              <a:rPr sz="3700" dirty="0"/>
              <a:t>я и</a:t>
            </a:r>
            <a:r>
              <a:rPr sz="3700" spc="-15" dirty="0"/>
              <a:t> </a:t>
            </a:r>
            <a:r>
              <a:rPr sz="3700" dirty="0"/>
              <a:t>превраще</a:t>
            </a:r>
            <a:r>
              <a:rPr sz="3700" spc="-10" dirty="0"/>
              <a:t>ни</a:t>
            </a:r>
            <a:r>
              <a:rPr sz="3700" dirty="0"/>
              <a:t>я</a:t>
            </a:r>
            <a:r>
              <a:rPr sz="3700" spc="-30" dirty="0"/>
              <a:t> </a:t>
            </a:r>
            <a:r>
              <a:rPr sz="3700" dirty="0"/>
              <a:t>энерги</a:t>
            </a:r>
            <a:r>
              <a:rPr sz="3700" spc="-10" dirty="0"/>
              <a:t>и</a:t>
            </a:r>
            <a:r>
              <a:rPr sz="3700" dirty="0"/>
              <a:t>.</a:t>
            </a:r>
            <a:endParaRPr sz="3700"/>
          </a:p>
          <a:p>
            <a:pPr marL="12700" marR="6350" algn="ctr">
              <a:lnSpc>
                <a:spcPts val="4440"/>
              </a:lnSpc>
              <a:spcBef>
                <a:spcPts val="145"/>
              </a:spcBef>
            </a:pPr>
            <a:r>
              <a:rPr sz="3700" spc="-235" dirty="0"/>
              <a:t>У</a:t>
            </a:r>
            <a:r>
              <a:rPr sz="3700" dirty="0"/>
              <a:t>бавилась</a:t>
            </a:r>
            <a:r>
              <a:rPr sz="3700" spc="-20" dirty="0"/>
              <a:t> </a:t>
            </a:r>
            <a:r>
              <a:rPr sz="3700" dirty="0"/>
              <a:t>вну</a:t>
            </a:r>
            <a:r>
              <a:rPr sz="3700" spc="45" dirty="0"/>
              <a:t>т</a:t>
            </a:r>
            <a:r>
              <a:rPr sz="3700" dirty="0"/>
              <a:t>р</a:t>
            </a:r>
            <a:r>
              <a:rPr sz="3700" spc="-10" dirty="0"/>
              <a:t>ен</a:t>
            </a:r>
            <a:r>
              <a:rPr sz="3700" dirty="0"/>
              <a:t>н</a:t>
            </a:r>
            <a:r>
              <a:rPr sz="3700" spc="-5" dirty="0"/>
              <a:t>я</a:t>
            </a:r>
            <a:r>
              <a:rPr sz="3700" dirty="0"/>
              <a:t>я</a:t>
            </a:r>
            <a:r>
              <a:rPr sz="3700" spc="-30" dirty="0"/>
              <a:t> </a:t>
            </a:r>
            <a:r>
              <a:rPr sz="3700" dirty="0"/>
              <a:t>энергия </a:t>
            </a:r>
            <a:r>
              <a:rPr sz="3700" spc="-55" dirty="0"/>
              <a:t>к</a:t>
            </a:r>
            <a:r>
              <a:rPr sz="3700" spc="-50" dirty="0"/>
              <a:t>а</a:t>
            </a:r>
            <a:r>
              <a:rPr sz="3700" dirty="0"/>
              <a:t>пли.</a:t>
            </a:r>
            <a:r>
              <a:rPr sz="3700" spc="-30" dirty="0"/>
              <a:t> </a:t>
            </a:r>
            <a:r>
              <a:rPr sz="3700" dirty="0"/>
              <a:t>При</a:t>
            </a:r>
            <a:r>
              <a:rPr sz="3700" spc="-10" dirty="0"/>
              <a:t> </a:t>
            </a:r>
            <a:r>
              <a:rPr sz="3700" spc="-45" dirty="0"/>
              <a:t>о</a:t>
            </a:r>
            <a:r>
              <a:rPr sz="3700" dirty="0"/>
              <a:t>т</a:t>
            </a:r>
            <a:r>
              <a:rPr sz="3700" spc="-30" dirty="0"/>
              <a:t>в</a:t>
            </a:r>
            <a:r>
              <a:rPr sz="3700" dirty="0"/>
              <a:t>е</a:t>
            </a:r>
            <a:r>
              <a:rPr sz="3700" spc="-45" dirty="0"/>
              <a:t>р</a:t>
            </a:r>
            <a:r>
              <a:rPr sz="3700" dirty="0"/>
              <a:t>де</a:t>
            </a:r>
            <a:r>
              <a:rPr sz="3700" spc="-50" dirty="0"/>
              <a:t>в</a:t>
            </a:r>
            <a:r>
              <a:rPr sz="3700" dirty="0"/>
              <a:t>а</a:t>
            </a:r>
            <a:r>
              <a:rPr sz="3700" spc="-10" dirty="0"/>
              <a:t>ни</a:t>
            </a:r>
            <a:r>
              <a:rPr sz="3700" dirty="0"/>
              <a:t>и </a:t>
            </a:r>
            <a:r>
              <a:rPr sz="3700" spc="-55" dirty="0"/>
              <a:t>к</a:t>
            </a:r>
            <a:r>
              <a:rPr sz="3700" spc="-50" dirty="0"/>
              <a:t>а</a:t>
            </a:r>
            <a:r>
              <a:rPr sz="3700" dirty="0"/>
              <a:t>пля</a:t>
            </a:r>
            <a:r>
              <a:rPr sz="3700" spc="-30" dirty="0"/>
              <a:t> </a:t>
            </a:r>
            <a:r>
              <a:rPr sz="3700" spc="-45" dirty="0"/>
              <a:t>от</a:t>
            </a:r>
            <a:r>
              <a:rPr sz="3700" dirty="0"/>
              <a:t>дает</a:t>
            </a:r>
            <a:r>
              <a:rPr sz="3700" spc="-5" dirty="0"/>
              <a:t> т</a:t>
            </a:r>
            <a:r>
              <a:rPr sz="3700" spc="-10" dirty="0"/>
              <a:t>еп</a:t>
            </a:r>
            <a:r>
              <a:rPr sz="3700" dirty="0"/>
              <a:t>л</a:t>
            </a:r>
            <a:r>
              <a:rPr sz="3700" spc="-55" dirty="0"/>
              <a:t>от</a:t>
            </a:r>
            <a:r>
              <a:rPr sz="3700" dirty="0"/>
              <a:t>у</a:t>
            </a:r>
            <a:r>
              <a:rPr sz="3700" spc="-25" dirty="0"/>
              <a:t> </a:t>
            </a:r>
            <a:r>
              <a:rPr sz="3700" dirty="0"/>
              <a:t>«в </a:t>
            </a:r>
            <a:r>
              <a:rPr sz="3700" spc="-5" dirty="0"/>
              <a:t>м</a:t>
            </a:r>
            <a:r>
              <a:rPr sz="3700" dirty="0"/>
              <a:t>ир»</a:t>
            </a:r>
            <a:r>
              <a:rPr sz="3700" dirty="0">
                <a:latin typeface="Times New Roman"/>
                <a:cs typeface="Times New Roman"/>
              </a:rPr>
              <a:t>- </a:t>
            </a:r>
            <a:r>
              <a:rPr sz="3700" spc="-30" dirty="0"/>
              <a:t>в</a:t>
            </a:r>
            <a:r>
              <a:rPr sz="3700" dirty="0"/>
              <a:t>о</a:t>
            </a:r>
            <a:r>
              <a:rPr sz="3700" spc="-65" dirty="0"/>
              <a:t>з</a:t>
            </a:r>
            <a:r>
              <a:rPr sz="3700" dirty="0"/>
              <a:t>ду</a:t>
            </a:r>
            <a:r>
              <a:rPr sz="3700" spc="-145" dirty="0"/>
              <a:t>х</a:t>
            </a:r>
            <a:r>
              <a:rPr sz="3700" spc="-375" dirty="0"/>
              <a:t>у</a:t>
            </a:r>
            <a:r>
              <a:rPr sz="3700" dirty="0"/>
              <a:t>,</a:t>
            </a:r>
            <a:r>
              <a:rPr sz="3700" spc="-15" dirty="0"/>
              <a:t> </a:t>
            </a:r>
            <a:r>
              <a:rPr sz="3700" dirty="0"/>
              <a:t>стекл</a:t>
            </a:r>
            <a:r>
              <a:rPr sz="3700" spc="-375" dirty="0"/>
              <a:t>у</a:t>
            </a:r>
            <a:r>
              <a:rPr sz="3700" dirty="0"/>
              <a:t>.</a:t>
            </a:r>
            <a:endParaRPr sz="3700">
              <a:latin typeface="Times New Roman"/>
              <a:cs typeface="Times New Roman"/>
            </a:endParaRP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358081" y="5643575"/>
            <a:ext cx="1143000" cy="929005"/>
          </a:xfrm>
          <a:custGeom>
            <a:avLst/>
            <a:gdLst/>
            <a:ahLst/>
            <a:cxnLst/>
            <a:rect l="l" t="t" r="r" b="b"/>
            <a:pathLst>
              <a:path w="1143000" h="929004">
                <a:moveTo>
                  <a:pt x="464350" y="0"/>
                </a:moveTo>
                <a:lnTo>
                  <a:pt x="0" y="464350"/>
                </a:lnTo>
                <a:lnTo>
                  <a:pt x="464350" y="928700"/>
                </a:lnTo>
                <a:lnTo>
                  <a:pt x="464350" y="696518"/>
                </a:lnTo>
                <a:lnTo>
                  <a:pt x="1143012" y="696518"/>
                </a:lnTo>
                <a:lnTo>
                  <a:pt x="1143012" y="232181"/>
                </a:lnTo>
                <a:lnTo>
                  <a:pt x="464350" y="232181"/>
                </a:lnTo>
                <a:lnTo>
                  <a:pt x="464350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58081" y="5643575"/>
            <a:ext cx="1143000" cy="929005"/>
          </a:xfrm>
          <a:custGeom>
            <a:avLst/>
            <a:gdLst/>
            <a:ahLst/>
            <a:cxnLst/>
            <a:rect l="l" t="t" r="r" b="b"/>
            <a:pathLst>
              <a:path w="1143000" h="929004">
                <a:moveTo>
                  <a:pt x="0" y="464350"/>
                </a:moveTo>
                <a:lnTo>
                  <a:pt x="464350" y="0"/>
                </a:lnTo>
                <a:lnTo>
                  <a:pt x="464350" y="232181"/>
                </a:lnTo>
                <a:lnTo>
                  <a:pt x="1143012" y="232181"/>
                </a:lnTo>
                <a:lnTo>
                  <a:pt x="1143012" y="696518"/>
                </a:lnTo>
                <a:lnTo>
                  <a:pt x="464350" y="696518"/>
                </a:lnTo>
                <a:lnTo>
                  <a:pt x="464350" y="928700"/>
                </a:lnTo>
                <a:lnTo>
                  <a:pt x="0" y="464350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8513" y="407479"/>
            <a:ext cx="7146290" cy="1291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6350" indent="-1270" algn="ctr">
              <a:lnSpc>
                <a:spcPct val="100000"/>
              </a:lnSpc>
            </a:pP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ли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она</a:t>
            </a:r>
            <a:r>
              <a:rPr sz="28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набр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че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рнила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в поршн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ую</a:t>
            </a:r>
            <a:r>
              <a:rPr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28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spc="-28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2800" b="1" spc="-11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28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ора</a:t>
            </a:r>
            <a:r>
              <a:rPr sz="2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ле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нии</a:t>
            </a:r>
            <a:r>
              <a:rPr sz="2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и?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8640" y="3164776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59" h="426720">
                <a:moveTo>
                  <a:pt x="0" y="0"/>
                </a:moveTo>
                <a:lnTo>
                  <a:pt x="124206" y="0"/>
                </a:lnTo>
                <a:lnTo>
                  <a:pt x="124206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39640" y="3164776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20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474" y="1928802"/>
            <a:ext cx="4296053" cy="28622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29123" y="3286123"/>
            <a:ext cx="4321971" cy="28813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6766" y="824119"/>
            <a:ext cx="1950720" cy="668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26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ОТВЕТ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2913" y="1815136"/>
            <a:ext cx="7166609" cy="3380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635" algn="ctr">
              <a:lnSpc>
                <a:spcPct val="100000"/>
              </a:lnSpc>
            </a:pPr>
            <a:r>
              <a:rPr sz="3700" dirty="0">
                <a:latin typeface="Times New Roman"/>
                <a:cs typeface="Times New Roman"/>
              </a:rPr>
              <a:t>Если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на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бо</a:t>
            </a:r>
            <a:r>
              <a:rPr sz="3700" spc="-45" dirty="0">
                <a:latin typeface="Times New Roman"/>
                <a:cs typeface="Times New Roman"/>
              </a:rPr>
              <a:t>рт</a:t>
            </a:r>
            <a:r>
              <a:rPr sz="3700" dirty="0">
                <a:latin typeface="Times New Roman"/>
                <a:cs typeface="Times New Roman"/>
              </a:rPr>
              <a:t>у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spc="-190" dirty="0">
                <a:latin typeface="Times New Roman"/>
                <a:cs typeface="Times New Roman"/>
              </a:rPr>
              <a:t>к</a:t>
            </a:r>
            <a:r>
              <a:rPr sz="3700" dirty="0">
                <a:latin typeface="Times New Roman"/>
                <a:cs typeface="Times New Roman"/>
              </a:rPr>
              <a:t>ора</a:t>
            </a:r>
            <a:r>
              <a:rPr sz="3700" spc="-90" dirty="0">
                <a:latin typeface="Times New Roman"/>
                <a:cs typeface="Times New Roman"/>
              </a:rPr>
              <a:t>б</a:t>
            </a:r>
            <a:r>
              <a:rPr sz="3700" dirty="0">
                <a:latin typeface="Times New Roman"/>
                <a:cs typeface="Times New Roman"/>
              </a:rPr>
              <a:t>ля п</a:t>
            </a:r>
            <a:r>
              <a:rPr sz="3700" spc="-105" dirty="0">
                <a:latin typeface="Times New Roman"/>
                <a:cs typeface="Times New Roman"/>
              </a:rPr>
              <a:t>о</a:t>
            </a:r>
            <a:r>
              <a:rPr sz="3700" dirty="0">
                <a:latin typeface="Times New Roman"/>
                <a:cs typeface="Times New Roman"/>
              </a:rPr>
              <a:t>ддер</a:t>
            </a:r>
            <a:r>
              <a:rPr sz="3700" spc="-5" dirty="0">
                <a:latin typeface="Times New Roman"/>
                <a:cs typeface="Times New Roman"/>
              </a:rPr>
              <a:t>ж</a:t>
            </a:r>
            <a:r>
              <a:rPr sz="3700" dirty="0">
                <a:latin typeface="Times New Roman"/>
                <a:cs typeface="Times New Roman"/>
              </a:rPr>
              <a:t>и</a:t>
            </a:r>
            <a:r>
              <a:rPr sz="3700" spc="-50" dirty="0">
                <a:latin typeface="Times New Roman"/>
                <a:cs typeface="Times New Roman"/>
              </a:rPr>
              <a:t>в</a:t>
            </a:r>
            <a:r>
              <a:rPr sz="3700" dirty="0">
                <a:latin typeface="Times New Roman"/>
                <a:cs typeface="Times New Roman"/>
              </a:rPr>
              <a:t>а</a:t>
            </a:r>
            <a:r>
              <a:rPr sz="3700" spc="-10" dirty="0">
                <a:latin typeface="Times New Roman"/>
                <a:cs typeface="Times New Roman"/>
              </a:rPr>
              <a:t>е</a:t>
            </a:r>
            <a:r>
              <a:rPr sz="3700" spc="40" dirty="0">
                <a:latin typeface="Times New Roman"/>
                <a:cs typeface="Times New Roman"/>
              </a:rPr>
              <a:t>т</a:t>
            </a:r>
            <a:r>
              <a:rPr sz="3700" spc="-10" dirty="0">
                <a:latin typeface="Times New Roman"/>
                <a:cs typeface="Times New Roman"/>
              </a:rPr>
              <a:t>с</a:t>
            </a:r>
            <a:r>
              <a:rPr sz="3700" dirty="0">
                <a:latin typeface="Times New Roman"/>
                <a:cs typeface="Times New Roman"/>
              </a:rPr>
              <a:t>я</a:t>
            </a:r>
            <a:r>
              <a:rPr sz="3700" spc="-30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но</a:t>
            </a:r>
            <a:r>
              <a:rPr sz="3700" spc="-55" dirty="0">
                <a:latin typeface="Times New Roman"/>
                <a:cs typeface="Times New Roman"/>
              </a:rPr>
              <a:t>р</a:t>
            </a:r>
            <a:r>
              <a:rPr sz="3700" spc="-30" dirty="0">
                <a:latin typeface="Times New Roman"/>
                <a:cs typeface="Times New Roman"/>
              </a:rPr>
              <a:t>м</a:t>
            </a:r>
            <a:r>
              <a:rPr sz="3700" spc="25" dirty="0">
                <a:latin typeface="Times New Roman"/>
                <a:cs typeface="Times New Roman"/>
              </a:rPr>
              <a:t>а</a:t>
            </a:r>
            <a:r>
              <a:rPr sz="3700" dirty="0">
                <a:latin typeface="Times New Roman"/>
                <a:cs typeface="Times New Roman"/>
              </a:rPr>
              <a:t>л</a:t>
            </a:r>
            <a:r>
              <a:rPr sz="3700" spc="-5" dirty="0">
                <a:latin typeface="Times New Roman"/>
                <a:cs typeface="Times New Roman"/>
              </a:rPr>
              <a:t>ь</a:t>
            </a:r>
            <a:r>
              <a:rPr sz="3700" dirty="0">
                <a:latin typeface="Times New Roman"/>
                <a:cs typeface="Times New Roman"/>
              </a:rPr>
              <a:t>н</a:t>
            </a:r>
            <a:r>
              <a:rPr sz="3700" spc="40" dirty="0">
                <a:latin typeface="Times New Roman"/>
                <a:cs typeface="Times New Roman"/>
              </a:rPr>
              <a:t>о</a:t>
            </a:r>
            <a:r>
              <a:rPr sz="3700" dirty="0">
                <a:latin typeface="Times New Roman"/>
                <a:cs typeface="Times New Roman"/>
              </a:rPr>
              <a:t>е да</a:t>
            </a:r>
            <a:r>
              <a:rPr sz="3700" spc="-50" dirty="0">
                <a:latin typeface="Times New Roman"/>
                <a:cs typeface="Times New Roman"/>
              </a:rPr>
              <a:t>в</a:t>
            </a:r>
            <a:r>
              <a:rPr sz="3700" dirty="0">
                <a:latin typeface="Times New Roman"/>
                <a:cs typeface="Times New Roman"/>
              </a:rPr>
              <a:t>ление</a:t>
            </a:r>
            <a:r>
              <a:rPr sz="3700" spc="-30" dirty="0">
                <a:latin typeface="Times New Roman"/>
                <a:cs typeface="Times New Roman"/>
              </a:rPr>
              <a:t> в</a:t>
            </a:r>
            <a:r>
              <a:rPr sz="3700" dirty="0">
                <a:latin typeface="Times New Roman"/>
                <a:cs typeface="Times New Roman"/>
              </a:rPr>
              <a:t>о</a:t>
            </a:r>
            <a:r>
              <a:rPr sz="3700" spc="-65" dirty="0">
                <a:latin typeface="Times New Roman"/>
                <a:cs typeface="Times New Roman"/>
              </a:rPr>
              <a:t>з</a:t>
            </a:r>
            <a:r>
              <a:rPr sz="3700" dirty="0">
                <a:latin typeface="Times New Roman"/>
                <a:cs typeface="Times New Roman"/>
              </a:rPr>
              <a:t>ду</a:t>
            </a:r>
            <a:r>
              <a:rPr sz="3700" spc="-45" dirty="0">
                <a:latin typeface="Times New Roman"/>
                <a:cs typeface="Times New Roman"/>
              </a:rPr>
              <a:t>х</a:t>
            </a:r>
            <a:r>
              <a:rPr sz="3700" dirty="0">
                <a:latin typeface="Times New Roman"/>
                <a:cs typeface="Times New Roman"/>
              </a:rPr>
              <a:t>а,</a:t>
            </a:r>
            <a:r>
              <a:rPr sz="3700" spc="-20" dirty="0">
                <a:latin typeface="Times New Roman"/>
                <a:cs typeface="Times New Roman"/>
              </a:rPr>
              <a:t> </a:t>
            </a:r>
            <a:r>
              <a:rPr sz="3700" spc="-45" dirty="0">
                <a:latin typeface="Times New Roman"/>
                <a:cs typeface="Times New Roman"/>
              </a:rPr>
              <a:t>т</a:t>
            </a:r>
            <a:r>
              <a:rPr sz="3700" dirty="0">
                <a:latin typeface="Times New Roman"/>
                <a:cs typeface="Times New Roman"/>
              </a:rPr>
              <a:t>о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с</a:t>
            </a:r>
            <a:r>
              <a:rPr sz="3700" spc="90" dirty="0">
                <a:latin typeface="Times New Roman"/>
                <a:cs typeface="Times New Roman"/>
              </a:rPr>
              <a:t>о</a:t>
            </a:r>
            <a:r>
              <a:rPr sz="3700" dirty="0">
                <a:latin typeface="Times New Roman"/>
                <a:cs typeface="Times New Roman"/>
              </a:rPr>
              <a:t>с</a:t>
            </a:r>
            <a:r>
              <a:rPr sz="3700" spc="-45" dirty="0">
                <a:latin typeface="Times New Roman"/>
                <a:cs typeface="Times New Roman"/>
              </a:rPr>
              <a:t>т</a:t>
            </a:r>
            <a:r>
              <a:rPr sz="3700" spc="-75" dirty="0">
                <a:latin typeface="Times New Roman"/>
                <a:cs typeface="Times New Roman"/>
              </a:rPr>
              <a:t>о</a:t>
            </a:r>
            <a:r>
              <a:rPr sz="3700" spc="-5" dirty="0">
                <a:latin typeface="Times New Roman"/>
                <a:cs typeface="Times New Roman"/>
              </a:rPr>
              <a:t>я</a:t>
            </a:r>
            <a:r>
              <a:rPr sz="3700" dirty="0">
                <a:latin typeface="Times New Roman"/>
                <a:cs typeface="Times New Roman"/>
              </a:rPr>
              <a:t>н</a:t>
            </a:r>
            <a:r>
              <a:rPr sz="3700" spc="-10" dirty="0">
                <a:latin typeface="Times New Roman"/>
                <a:cs typeface="Times New Roman"/>
              </a:rPr>
              <a:t>и</a:t>
            </a:r>
            <a:r>
              <a:rPr sz="3700" dirty="0">
                <a:latin typeface="Times New Roman"/>
                <a:cs typeface="Times New Roman"/>
              </a:rPr>
              <a:t>е не</a:t>
            </a:r>
            <a:r>
              <a:rPr sz="3700" spc="-30" dirty="0">
                <a:latin typeface="Times New Roman"/>
                <a:cs typeface="Times New Roman"/>
              </a:rPr>
              <a:t>в</a:t>
            </a:r>
            <a:r>
              <a:rPr sz="3700" spc="85" dirty="0">
                <a:latin typeface="Times New Roman"/>
                <a:cs typeface="Times New Roman"/>
              </a:rPr>
              <a:t>е</a:t>
            </a:r>
            <a:r>
              <a:rPr sz="3700" dirty="0">
                <a:latin typeface="Times New Roman"/>
                <a:cs typeface="Times New Roman"/>
              </a:rPr>
              <a:t>с</a:t>
            </a:r>
            <a:r>
              <a:rPr sz="3700" spc="-75" dirty="0">
                <a:latin typeface="Times New Roman"/>
                <a:cs typeface="Times New Roman"/>
              </a:rPr>
              <a:t>о</a:t>
            </a:r>
            <a:r>
              <a:rPr sz="3700" spc="-5" dirty="0">
                <a:latin typeface="Times New Roman"/>
                <a:cs typeface="Times New Roman"/>
              </a:rPr>
              <a:t>м</a:t>
            </a:r>
            <a:r>
              <a:rPr sz="3700" spc="85" dirty="0">
                <a:latin typeface="Times New Roman"/>
                <a:cs typeface="Times New Roman"/>
              </a:rPr>
              <a:t>о</a:t>
            </a:r>
            <a:r>
              <a:rPr sz="3700" spc="-10" dirty="0">
                <a:latin typeface="Times New Roman"/>
                <a:cs typeface="Times New Roman"/>
              </a:rPr>
              <a:t>с</a:t>
            </a:r>
            <a:r>
              <a:rPr sz="3700" spc="-5" dirty="0">
                <a:latin typeface="Times New Roman"/>
                <a:cs typeface="Times New Roman"/>
              </a:rPr>
              <a:t>т</a:t>
            </a:r>
            <a:r>
              <a:rPr sz="3700" dirty="0">
                <a:latin typeface="Times New Roman"/>
                <a:cs typeface="Times New Roman"/>
              </a:rPr>
              <a:t>и</a:t>
            </a:r>
            <a:r>
              <a:rPr sz="3700" spc="-3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не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о</a:t>
            </a:r>
            <a:r>
              <a:rPr sz="3700" spc="-55" dirty="0">
                <a:latin typeface="Times New Roman"/>
                <a:cs typeface="Times New Roman"/>
              </a:rPr>
              <a:t>к</a:t>
            </a:r>
            <a:r>
              <a:rPr sz="3700" dirty="0">
                <a:latin typeface="Times New Roman"/>
                <a:cs typeface="Times New Roman"/>
              </a:rPr>
              <a:t>азы</a:t>
            </a:r>
            <a:r>
              <a:rPr sz="3700" spc="-50" dirty="0">
                <a:latin typeface="Times New Roman"/>
                <a:cs typeface="Times New Roman"/>
              </a:rPr>
              <a:t>в</a:t>
            </a:r>
            <a:r>
              <a:rPr sz="3700" dirty="0">
                <a:latin typeface="Times New Roman"/>
                <a:cs typeface="Times New Roman"/>
              </a:rPr>
              <a:t>ает</a:t>
            </a:r>
            <a:r>
              <a:rPr sz="3700" spc="-30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ни</a:t>
            </a:r>
            <a:r>
              <a:rPr sz="3700" spc="-55" dirty="0">
                <a:latin typeface="Times New Roman"/>
                <a:cs typeface="Times New Roman"/>
              </a:rPr>
              <a:t>к</a:t>
            </a:r>
            <a:r>
              <a:rPr sz="3700" dirty="0">
                <a:latin typeface="Times New Roman"/>
                <a:cs typeface="Times New Roman"/>
              </a:rPr>
              <a:t>а</a:t>
            </a:r>
            <a:r>
              <a:rPr sz="3700" spc="-190" dirty="0">
                <a:latin typeface="Times New Roman"/>
                <a:cs typeface="Times New Roman"/>
              </a:rPr>
              <a:t>к</a:t>
            </a:r>
            <a:r>
              <a:rPr sz="3700" dirty="0">
                <a:latin typeface="Times New Roman"/>
                <a:cs typeface="Times New Roman"/>
              </a:rPr>
              <a:t>о</a:t>
            </a:r>
            <a:r>
              <a:rPr sz="3700" spc="-100" dirty="0">
                <a:latin typeface="Times New Roman"/>
                <a:cs typeface="Times New Roman"/>
              </a:rPr>
              <a:t>г</a:t>
            </a:r>
            <a:r>
              <a:rPr sz="3700" dirty="0">
                <a:latin typeface="Times New Roman"/>
                <a:cs typeface="Times New Roman"/>
              </a:rPr>
              <a:t>о </a:t>
            </a:r>
            <a:r>
              <a:rPr sz="3700" spc="-50" dirty="0">
                <a:latin typeface="Times New Roman"/>
                <a:cs typeface="Times New Roman"/>
              </a:rPr>
              <a:t>в</a:t>
            </a:r>
            <a:r>
              <a:rPr sz="3700" dirty="0">
                <a:latin typeface="Times New Roman"/>
                <a:cs typeface="Times New Roman"/>
              </a:rPr>
              <a:t>лияния</a:t>
            </a:r>
            <a:r>
              <a:rPr sz="3700" spc="-30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на</a:t>
            </a:r>
            <a:r>
              <a:rPr sz="3700" spc="-1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проц</a:t>
            </a:r>
            <a:r>
              <a:rPr sz="3700" spc="85" dirty="0">
                <a:latin typeface="Times New Roman"/>
                <a:cs typeface="Times New Roman"/>
              </a:rPr>
              <a:t>е</a:t>
            </a:r>
            <a:r>
              <a:rPr sz="3700" dirty="0">
                <a:latin typeface="Times New Roman"/>
                <a:cs typeface="Times New Roman"/>
              </a:rPr>
              <a:t>сс</a:t>
            </a:r>
            <a:r>
              <a:rPr sz="3700" spc="-35" dirty="0">
                <a:latin typeface="Times New Roman"/>
                <a:cs typeface="Times New Roman"/>
              </a:rPr>
              <a:t> </a:t>
            </a:r>
            <a:r>
              <a:rPr sz="3700" dirty="0">
                <a:latin typeface="Times New Roman"/>
                <a:cs typeface="Times New Roman"/>
              </a:rPr>
              <a:t>з</a:t>
            </a:r>
            <a:r>
              <a:rPr sz="3700" spc="-50" dirty="0">
                <a:latin typeface="Times New Roman"/>
                <a:cs typeface="Times New Roman"/>
              </a:rPr>
              <a:t>а</a:t>
            </a:r>
            <a:r>
              <a:rPr sz="3700" dirty="0">
                <a:latin typeface="Times New Roman"/>
                <a:cs typeface="Times New Roman"/>
              </a:rPr>
              <a:t>п</a:t>
            </a:r>
            <a:r>
              <a:rPr sz="3700" spc="-45" dirty="0">
                <a:latin typeface="Times New Roman"/>
                <a:cs typeface="Times New Roman"/>
              </a:rPr>
              <a:t>о</a:t>
            </a:r>
            <a:r>
              <a:rPr sz="3700" dirty="0">
                <a:latin typeface="Times New Roman"/>
                <a:cs typeface="Times New Roman"/>
              </a:rPr>
              <a:t>лн</a:t>
            </a:r>
            <a:r>
              <a:rPr sz="3700" spc="-10" dirty="0">
                <a:latin typeface="Times New Roman"/>
                <a:cs typeface="Times New Roman"/>
              </a:rPr>
              <a:t>ени</a:t>
            </a:r>
            <a:r>
              <a:rPr sz="3700" dirty="0">
                <a:latin typeface="Times New Roman"/>
                <a:cs typeface="Times New Roman"/>
              </a:rPr>
              <a:t>я а</a:t>
            </a:r>
            <a:r>
              <a:rPr sz="3700" spc="-95" dirty="0">
                <a:latin typeface="Times New Roman"/>
                <a:cs typeface="Times New Roman"/>
              </a:rPr>
              <a:t>в</a:t>
            </a:r>
            <a:r>
              <a:rPr sz="3700" spc="-45" dirty="0">
                <a:latin typeface="Times New Roman"/>
                <a:cs typeface="Times New Roman"/>
              </a:rPr>
              <a:t>т</a:t>
            </a:r>
            <a:r>
              <a:rPr sz="3700" dirty="0">
                <a:latin typeface="Times New Roman"/>
                <a:cs typeface="Times New Roman"/>
              </a:rPr>
              <a:t>о</a:t>
            </a:r>
            <a:r>
              <a:rPr sz="3700" spc="-55" dirty="0">
                <a:latin typeface="Times New Roman"/>
                <a:cs typeface="Times New Roman"/>
              </a:rPr>
              <a:t>р</a:t>
            </a:r>
            <a:r>
              <a:rPr sz="3700" dirty="0">
                <a:latin typeface="Times New Roman"/>
                <a:cs typeface="Times New Roman"/>
              </a:rPr>
              <a:t>у</a:t>
            </a:r>
            <a:r>
              <a:rPr sz="3700" spc="-5" dirty="0">
                <a:latin typeface="Times New Roman"/>
                <a:cs typeface="Times New Roman"/>
              </a:rPr>
              <a:t>ч</a:t>
            </a:r>
            <a:r>
              <a:rPr sz="3700" dirty="0">
                <a:latin typeface="Times New Roman"/>
                <a:cs typeface="Times New Roman"/>
              </a:rPr>
              <a:t>ки</a:t>
            </a:r>
            <a:r>
              <a:rPr sz="3700" spc="-35" dirty="0">
                <a:latin typeface="Times New Roman"/>
                <a:cs typeface="Times New Roman"/>
              </a:rPr>
              <a:t> </a:t>
            </a:r>
            <a:r>
              <a:rPr sz="3700" spc="-5" dirty="0">
                <a:latin typeface="Times New Roman"/>
                <a:cs typeface="Times New Roman"/>
              </a:rPr>
              <a:t>ч</a:t>
            </a:r>
            <a:r>
              <a:rPr sz="3700" dirty="0">
                <a:latin typeface="Times New Roman"/>
                <a:cs typeface="Times New Roman"/>
              </a:rPr>
              <a:t>ернила</a:t>
            </a:r>
            <a:r>
              <a:rPr sz="3700" spc="-5" dirty="0">
                <a:latin typeface="Times New Roman"/>
                <a:cs typeface="Times New Roman"/>
              </a:rPr>
              <a:t>м</a:t>
            </a:r>
            <a:r>
              <a:rPr sz="3700" spc="-10" dirty="0">
                <a:latin typeface="Times New Roman"/>
                <a:cs typeface="Times New Roman"/>
              </a:rPr>
              <a:t>и</a:t>
            </a:r>
            <a:r>
              <a:rPr sz="3700" dirty="0">
                <a:latin typeface="Times New Roman"/>
                <a:cs typeface="Times New Roman"/>
              </a:rPr>
              <a:t>.</a:t>
            </a:r>
            <a:endParaRPr sz="3700">
              <a:latin typeface="Times New Roman"/>
              <a:cs typeface="Times New Roman"/>
            </a:endParaRP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000891" y="5715018"/>
            <a:ext cx="1214755" cy="857250"/>
          </a:xfrm>
          <a:custGeom>
            <a:avLst/>
            <a:gdLst/>
            <a:ahLst/>
            <a:cxnLst/>
            <a:rect l="l" t="t" r="r" b="b"/>
            <a:pathLst>
              <a:path w="1214754" h="857250">
                <a:moveTo>
                  <a:pt x="428625" y="0"/>
                </a:moveTo>
                <a:lnTo>
                  <a:pt x="0" y="428625"/>
                </a:lnTo>
                <a:lnTo>
                  <a:pt x="428625" y="857250"/>
                </a:lnTo>
                <a:lnTo>
                  <a:pt x="428625" y="642937"/>
                </a:lnTo>
                <a:lnTo>
                  <a:pt x="1214450" y="642937"/>
                </a:lnTo>
                <a:lnTo>
                  <a:pt x="1214450" y="214312"/>
                </a:lnTo>
                <a:lnTo>
                  <a:pt x="428625" y="214312"/>
                </a:lnTo>
                <a:lnTo>
                  <a:pt x="428625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00891" y="5715018"/>
            <a:ext cx="1214755" cy="857250"/>
          </a:xfrm>
          <a:custGeom>
            <a:avLst/>
            <a:gdLst/>
            <a:ahLst/>
            <a:cxnLst/>
            <a:rect l="l" t="t" r="r" b="b"/>
            <a:pathLst>
              <a:path w="1214754" h="857250">
                <a:moveTo>
                  <a:pt x="0" y="428625"/>
                </a:moveTo>
                <a:lnTo>
                  <a:pt x="428625" y="0"/>
                </a:lnTo>
                <a:lnTo>
                  <a:pt x="428625" y="214312"/>
                </a:lnTo>
                <a:lnTo>
                  <a:pt x="1214450" y="214312"/>
                </a:lnTo>
                <a:lnTo>
                  <a:pt x="1214450" y="642937"/>
                </a:lnTo>
                <a:lnTo>
                  <a:pt x="428625" y="642937"/>
                </a:lnTo>
                <a:lnTo>
                  <a:pt x="428625" y="857250"/>
                </a:lnTo>
                <a:lnTo>
                  <a:pt x="0" y="428625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94485">
              <a:lnSpc>
                <a:spcPct val="100000"/>
              </a:lnSpc>
            </a:pPr>
            <a:r>
              <a:rPr sz="4000" dirty="0"/>
              <a:t>П</a:t>
            </a:r>
            <a:r>
              <a:rPr sz="4000" spc="-55" dirty="0"/>
              <a:t>о</a:t>
            </a:r>
            <a:r>
              <a:rPr sz="4000" dirty="0"/>
              <a:t>ло</a:t>
            </a:r>
            <a:r>
              <a:rPr sz="4000" spc="45" dirty="0"/>
              <a:t>с</a:t>
            </a:r>
            <a:r>
              <a:rPr sz="4000" spc="-100" dirty="0"/>
              <a:t>а</a:t>
            </a:r>
            <a:r>
              <a:rPr sz="4000" dirty="0"/>
              <a:t>тый</a:t>
            </a:r>
            <a:r>
              <a:rPr sz="4000" spc="-25" dirty="0"/>
              <a:t> </a:t>
            </a:r>
            <a:r>
              <a:rPr sz="4000" dirty="0"/>
              <a:t>с</a:t>
            </a:r>
            <a:r>
              <a:rPr sz="4000" spc="50" dirty="0"/>
              <a:t>т</a:t>
            </a:r>
            <a:r>
              <a:rPr sz="4000" dirty="0"/>
              <a:t>а</a:t>
            </a:r>
            <a:r>
              <a:rPr sz="4000" spc="-60" dirty="0"/>
              <a:t>к</a:t>
            </a:r>
            <a:r>
              <a:rPr sz="4000" dirty="0"/>
              <a:t>ан.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76553" y="1399396"/>
            <a:ext cx="4540250" cy="4709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604" marR="62865" indent="-2540">
              <a:lnSpc>
                <a:spcPct val="80000"/>
              </a:lnSpc>
            </a:pP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та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ан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т</a:t>
            </a:r>
            <a:r>
              <a:rPr sz="2400" dirty="0">
                <a:latin typeface="Calibri"/>
                <a:cs typeface="Calibri"/>
              </a:rPr>
              <a:t>он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3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spc="-25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кла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з</a:t>
            </a:r>
            <a:r>
              <a:rPr sz="2400" dirty="0">
                <a:latin typeface="Calibri"/>
                <a:cs typeface="Calibri"/>
              </a:rPr>
              <a:t>акл</a:t>
            </a:r>
            <a:r>
              <a:rPr sz="2400" spc="-5" dirty="0">
                <a:latin typeface="Calibri"/>
                <a:cs typeface="Calibri"/>
              </a:rPr>
              <a:t>ее</a:t>
            </a:r>
            <a:r>
              <a:rPr sz="2400" dirty="0">
                <a:latin typeface="Calibri"/>
                <a:cs typeface="Calibri"/>
              </a:rPr>
              <a:t>н </a:t>
            </a:r>
            <a:r>
              <a:rPr sz="2400" spc="-5" dirty="0">
                <a:latin typeface="Calibri"/>
                <a:cs typeface="Calibri"/>
              </a:rPr>
              <a:t>из</a:t>
            </a:r>
            <a:r>
              <a:rPr sz="2400" dirty="0">
                <a:latin typeface="Calibri"/>
                <a:cs typeface="Calibri"/>
              </a:rPr>
              <a:t>н</a:t>
            </a:r>
            <a:r>
              <a:rPr sz="2400" spc="-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три</a:t>
            </a:r>
            <a:r>
              <a:rPr sz="2400" spc="-5" dirty="0">
                <a:latin typeface="Calibri"/>
                <a:cs typeface="Calibri"/>
              </a:rPr>
              <a:t> п</a:t>
            </a:r>
            <a:r>
              <a:rPr sz="2400" spc="-4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ло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ами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б</a:t>
            </a:r>
            <a:r>
              <a:rPr sz="2400" spc="-4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лой и ч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рной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бу</a:t>
            </a:r>
            <a:r>
              <a:rPr sz="2400" dirty="0">
                <a:latin typeface="Calibri"/>
                <a:cs typeface="Calibri"/>
              </a:rPr>
              <a:t>ма</a:t>
            </a:r>
            <a:r>
              <a:rPr sz="2400" spc="-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65" dirty="0">
                <a:latin typeface="Calibri"/>
                <a:cs typeface="Calibri"/>
              </a:rPr>
              <a:t>о</a:t>
            </a:r>
            <a:r>
              <a:rPr sz="2400" spc="-5" dirty="0">
                <a:latin typeface="Calibri"/>
                <a:cs typeface="Calibri"/>
              </a:rPr>
              <a:t>ди</a:t>
            </a:r>
            <a:r>
              <a:rPr sz="2400" dirty="0">
                <a:latin typeface="Calibri"/>
                <a:cs typeface="Calibri"/>
              </a:rPr>
              <a:t>на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овой </a:t>
            </a:r>
            <a:r>
              <a:rPr sz="2400" spc="-5" dirty="0">
                <a:latin typeface="Calibri"/>
                <a:cs typeface="Calibri"/>
              </a:rPr>
              <a:t>ши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н</a:t>
            </a:r>
            <a:r>
              <a:rPr sz="2400" spc="-5" dirty="0">
                <a:latin typeface="Calibri"/>
                <a:cs typeface="Calibri"/>
              </a:rPr>
              <a:t>ы</a:t>
            </a:r>
            <a:r>
              <a:rPr sz="2400" dirty="0">
                <a:latin typeface="Calibri"/>
                <a:cs typeface="Calibri"/>
              </a:rPr>
              <a:t>.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на</a:t>
            </a:r>
            <a:r>
              <a:rPr sz="2400" spc="-2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жи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та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ану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кр</a:t>
            </a:r>
            <a:r>
              <a:rPr sz="2400" spc="-5" dirty="0">
                <a:latin typeface="Calibri"/>
                <a:cs typeface="Calibri"/>
              </a:rPr>
              <a:t>еп</a:t>
            </a:r>
            <a:r>
              <a:rPr sz="2400" dirty="0">
                <a:latin typeface="Calibri"/>
                <a:cs typeface="Calibri"/>
              </a:rPr>
              <a:t>л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ны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во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ом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на </a:t>
            </a:r>
            <a:r>
              <a:rPr sz="2400" spc="-65" dirty="0">
                <a:latin typeface="Calibri"/>
                <a:cs typeface="Calibri"/>
              </a:rPr>
              <a:t>о</a:t>
            </a:r>
            <a:r>
              <a:rPr sz="2400" spc="-5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ной в</a:t>
            </a:r>
            <a:r>
              <a:rPr sz="2400" spc="-5" dirty="0">
                <a:latin typeface="Calibri"/>
                <a:cs typeface="Calibri"/>
              </a:rPr>
              <a:t>ыс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spc="-25" dirty="0">
                <a:latin typeface="Calibri"/>
                <a:cs typeface="Calibri"/>
              </a:rPr>
              <a:t>т</a:t>
            </a:r>
            <a:r>
              <a:rPr sz="2400" dirty="0">
                <a:latin typeface="Calibri"/>
                <a:cs typeface="Calibri"/>
              </a:rPr>
              <a:t>е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во</a:t>
            </a:r>
            <a:r>
              <a:rPr sz="2400" spc="-20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ди</a:t>
            </a:r>
            <a:r>
              <a:rPr sz="2400" dirty="0">
                <a:latin typeface="Calibri"/>
                <a:cs typeface="Calibri"/>
              </a:rPr>
              <a:t>ки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65" dirty="0">
                <a:latin typeface="Calibri"/>
                <a:cs typeface="Calibri"/>
              </a:rPr>
              <a:t>о</a:t>
            </a:r>
            <a:r>
              <a:rPr sz="2400" spc="-5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но</a:t>
            </a:r>
            <a:r>
              <a:rPr sz="2400" spc="-10" dirty="0">
                <a:latin typeface="Calibri"/>
                <a:cs typeface="Calibri"/>
              </a:rPr>
              <a:t>м</a:t>
            </a:r>
            <a:r>
              <a:rPr sz="2400" dirty="0">
                <a:latin typeface="Calibri"/>
                <a:cs typeface="Calibri"/>
              </a:rPr>
              <a:t>у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spc="-5" dirty="0">
                <a:latin typeface="Calibri"/>
                <a:cs typeface="Calibri"/>
              </a:rPr>
              <a:t>а</a:t>
            </a:r>
            <a:r>
              <a:rPr sz="2400" dirty="0">
                <a:latin typeface="Calibri"/>
                <a:cs typeface="Calibri"/>
              </a:rPr>
              <a:t>ж</a:t>
            </a:r>
            <a:r>
              <a:rPr sz="2400" spc="-30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ой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б</a:t>
            </a:r>
            <a:r>
              <a:rPr sz="2400" spc="-4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лой и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ч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рной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spc="-4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ло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к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.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По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тав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м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вн</a:t>
            </a:r>
            <a:r>
              <a:rPr sz="2400" spc="-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трь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та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ана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чку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тро</a:t>
            </a:r>
            <a:r>
              <a:rPr sz="2400" spc="-3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ц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нтре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</a:t>
            </a:r>
            <a:r>
              <a:rPr sz="2400" dirty="0">
                <a:latin typeface="Calibri"/>
                <a:cs typeface="Calibri"/>
              </a:rPr>
              <a:t>ф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ль н</a:t>
            </a:r>
            <a:r>
              <a:rPr sz="2400" spc="-1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мно</a:t>
            </a:r>
            <a:r>
              <a:rPr sz="2400" spc="-3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spc="-30" dirty="0">
                <a:latin typeface="Calibri"/>
                <a:cs typeface="Calibri"/>
              </a:rPr>
              <a:t>ж</a:t>
            </a:r>
            <a:r>
              <a:rPr sz="2400" dirty="0">
                <a:latin typeface="Calibri"/>
                <a:cs typeface="Calibri"/>
              </a:rPr>
              <a:t>е </a:t>
            </a:r>
            <a:r>
              <a:rPr sz="2400" spc="-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ровня,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25" dirty="0">
                <a:latin typeface="Calibri"/>
                <a:cs typeface="Calibri"/>
              </a:rPr>
              <a:t>г</a:t>
            </a:r>
            <a:r>
              <a:rPr sz="2400" spc="-30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е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кр</a:t>
            </a:r>
            <a:r>
              <a:rPr sz="2400" spc="-5" dirty="0">
                <a:latin typeface="Calibri"/>
                <a:cs typeface="Calibri"/>
              </a:rPr>
              <a:t>еп</a:t>
            </a:r>
            <a:r>
              <a:rPr sz="2400" dirty="0">
                <a:latin typeface="Calibri"/>
                <a:cs typeface="Calibri"/>
              </a:rPr>
              <a:t>л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ны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во</a:t>
            </a:r>
            <a:r>
              <a:rPr sz="2400" spc="-20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ди</a:t>
            </a:r>
            <a:r>
              <a:rPr sz="2400" dirty="0">
                <a:latin typeface="Calibri"/>
                <a:cs typeface="Calibri"/>
              </a:rPr>
              <a:t>к</a:t>
            </a:r>
            <a:r>
              <a:rPr sz="2400" spc="-5" dirty="0">
                <a:latin typeface="Calibri"/>
                <a:cs typeface="Calibri"/>
              </a:rPr>
              <a:t>и)</a:t>
            </a:r>
            <a:r>
              <a:rPr sz="240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14604" marR="6350">
              <a:lnSpc>
                <a:spcPct val="80000"/>
              </a:lnSpc>
            </a:pPr>
            <a:r>
              <a:rPr sz="2400" spc="-5" dirty="0">
                <a:latin typeface="Calibri"/>
                <a:cs typeface="Calibri"/>
              </a:rPr>
              <a:t>За</a:t>
            </a:r>
            <a:r>
              <a:rPr sz="2400" dirty="0">
                <a:latin typeface="Calibri"/>
                <a:cs typeface="Calibri"/>
              </a:rPr>
              <a:t>ж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spc="-10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1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м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чк</a:t>
            </a:r>
            <a:r>
              <a:rPr sz="2400" spc="-6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.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Че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з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spc="-30" dirty="0">
                <a:latin typeface="Calibri"/>
                <a:cs typeface="Calibri"/>
              </a:rPr>
              <a:t>т</a:t>
            </a:r>
            <a:r>
              <a:rPr sz="2400" dirty="0">
                <a:latin typeface="Calibri"/>
                <a:cs typeface="Calibri"/>
              </a:rPr>
              <a:t>орое вр</a:t>
            </a:r>
            <a:r>
              <a:rPr sz="2400" spc="-1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мя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во</a:t>
            </a:r>
            <a:r>
              <a:rPr sz="2400" spc="-20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ди</a:t>
            </a:r>
            <a:r>
              <a:rPr sz="2400" dirty="0">
                <a:latin typeface="Calibri"/>
                <a:cs typeface="Calibri"/>
              </a:rPr>
              <a:t>ки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нач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на</a:t>
            </a:r>
            <a:r>
              <a:rPr sz="2400" spc="-20" dirty="0">
                <a:latin typeface="Calibri"/>
                <a:cs typeface="Calibri"/>
              </a:rPr>
              <a:t>ю</a:t>
            </a:r>
            <a:r>
              <a:rPr sz="2400" dirty="0">
                <a:latin typeface="Calibri"/>
                <a:cs typeface="Calibri"/>
              </a:rPr>
              <a:t>т 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5" dirty="0">
                <a:latin typeface="Calibri"/>
                <a:cs typeface="Calibri"/>
              </a:rPr>
              <a:t>да</a:t>
            </a:r>
            <a:r>
              <a:rPr sz="2400" dirty="0">
                <a:latin typeface="Calibri"/>
                <a:cs typeface="Calibri"/>
              </a:rPr>
              <a:t>ть.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Поч</a:t>
            </a:r>
            <a:r>
              <a:rPr sz="2400" spc="-15" dirty="0">
                <a:latin typeface="Calibri"/>
                <a:cs typeface="Calibri"/>
              </a:rPr>
              <a:t>е</a:t>
            </a:r>
            <a:r>
              <a:rPr sz="2400" spc="-10" dirty="0">
                <a:latin typeface="Calibri"/>
                <a:cs typeface="Calibri"/>
              </a:rPr>
              <a:t>м</a:t>
            </a:r>
            <a:r>
              <a:rPr sz="2400" dirty="0">
                <a:latin typeface="Calibri"/>
                <a:cs typeface="Calibri"/>
              </a:rPr>
              <a:t>у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во</a:t>
            </a:r>
            <a:r>
              <a:rPr sz="2400" spc="-20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ди</a:t>
            </a:r>
            <a:r>
              <a:rPr sz="2400" dirty="0">
                <a:latin typeface="Calibri"/>
                <a:cs typeface="Calibri"/>
              </a:rPr>
              <a:t>ки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кр</a:t>
            </a:r>
            <a:r>
              <a:rPr sz="2400" spc="-5" dirty="0">
                <a:latin typeface="Calibri"/>
                <a:cs typeface="Calibri"/>
              </a:rPr>
              <a:t>еп</a:t>
            </a:r>
            <a:r>
              <a:rPr sz="2400" dirty="0">
                <a:latin typeface="Calibri"/>
                <a:cs typeface="Calibri"/>
              </a:rPr>
              <a:t>л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нные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на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р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в ч</a:t>
            </a:r>
            <a:r>
              <a:rPr sz="2400" spc="-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рн</a:t>
            </a:r>
            <a:r>
              <a:rPr sz="2400" spc="-5" dirty="0">
                <a:latin typeface="Calibri"/>
                <a:cs typeface="Calibri"/>
              </a:rPr>
              <a:t>ы</a:t>
            </a:r>
            <a:r>
              <a:rPr sz="2400" dirty="0">
                <a:latin typeface="Calibri"/>
                <a:cs typeface="Calibri"/>
              </a:rPr>
              <a:t>х 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spc="-4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ло</a:t>
            </a:r>
            <a:r>
              <a:rPr sz="2400" spc="-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ок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20" dirty="0">
                <a:latin typeface="Calibri"/>
                <a:cs typeface="Calibri"/>
              </a:rPr>
              <a:t>д</a:t>
            </a:r>
            <a:r>
              <a:rPr sz="2400" spc="-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т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пе</a:t>
            </a:r>
            <a:r>
              <a:rPr sz="2400" dirty="0">
                <a:latin typeface="Calibri"/>
                <a:cs typeface="Calibri"/>
              </a:rPr>
              <a:t>рв</a:t>
            </a:r>
            <a:r>
              <a:rPr sz="2400" spc="-5" dirty="0">
                <a:latin typeface="Calibri"/>
                <a:cs typeface="Calibri"/>
              </a:rPr>
              <a:t>ы</a:t>
            </a:r>
            <a:r>
              <a:rPr sz="2400" dirty="0">
                <a:latin typeface="Calibri"/>
                <a:cs typeface="Calibri"/>
              </a:rPr>
              <a:t>м</a:t>
            </a:r>
            <a:r>
              <a:rPr sz="2400" spc="-5" dirty="0">
                <a:latin typeface="Calibri"/>
                <a:cs typeface="Calibri"/>
              </a:rPr>
              <a:t>и</a:t>
            </a:r>
            <a:r>
              <a:rPr sz="2400" dirty="0">
                <a:latin typeface="Calibri"/>
                <a:cs typeface="Calibri"/>
              </a:rPr>
              <a:t>?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2202" y="1865376"/>
            <a:ext cx="106680" cy="292735"/>
          </a:xfrm>
          <a:custGeom>
            <a:avLst/>
            <a:gdLst/>
            <a:ahLst/>
            <a:cxnLst/>
            <a:rect l="l" t="t" r="r" b="b"/>
            <a:pathLst>
              <a:path w="106679" h="292735">
                <a:moveTo>
                  <a:pt x="0" y="0"/>
                </a:moveTo>
                <a:lnTo>
                  <a:pt x="106679" y="0"/>
                </a:lnTo>
                <a:lnTo>
                  <a:pt x="106679" y="292608"/>
                </a:lnTo>
                <a:lnTo>
                  <a:pt x="0" y="2926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29255" y="1785925"/>
            <a:ext cx="3453401" cy="36433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69135" rIns="0" bIns="0" rtlCol="0">
            <a:spAutoFit/>
          </a:bodyPr>
          <a:lstStyle/>
          <a:p>
            <a:pPr marL="2839085">
              <a:lnSpc>
                <a:spcPts val="5260"/>
              </a:lnSpc>
            </a:pPr>
            <a:r>
              <a:rPr spc="-35" dirty="0"/>
              <a:t>ОТВЕТ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8519" y="1671497"/>
            <a:ext cx="6846570" cy="3045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1905" algn="ctr">
              <a:lnSpc>
                <a:spcPct val="100000"/>
              </a:lnSpc>
            </a:pPr>
            <a:r>
              <a:rPr sz="4000" spc="-105" dirty="0">
                <a:latin typeface="Times New Roman"/>
                <a:cs typeface="Times New Roman"/>
              </a:rPr>
              <a:t>Т</a:t>
            </a:r>
            <a:r>
              <a:rPr sz="4000" dirty="0">
                <a:latin typeface="Times New Roman"/>
                <a:cs typeface="Times New Roman"/>
              </a:rPr>
              <a:t>ак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spc="-60" dirty="0">
                <a:latin typeface="Times New Roman"/>
                <a:cs typeface="Times New Roman"/>
              </a:rPr>
              <a:t>к</a:t>
            </a:r>
            <a:r>
              <a:rPr sz="4000" dirty="0">
                <a:latin typeface="Times New Roman"/>
                <a:cs typeface="Times New Roman"/>
              </a:rPr>
              <a:t>ак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spc="-80" dirty="0">
                <a:latin typeface="Times New Roman"/>
                <a:cs typeface="Times New Roman"/>
              </a:rPr>
              <a:t>з</a:t>
            </a:r>
            <a:r>
              <a:rPr sz="4000" spc="-5" dirty="0">
                <a:latin typeface="Times New Roman"/>
                <a:cs typeface="Times New Roman"/>
              </a:rPr>
              <a:t>д</a:t>
            </a:r>
            <a:r>
              <a:rPr sz="4000" spc="100" dirty="0">
                <a:latin typeface="Times New Roman"/>
                <a:cs typeface="Times New Roman"/>
              </a:rPr>
              <a:t>е</a:t>
            </a:r>
            <a:r>
              <a:rPr sz="4000" dirty="0">
                <a:latin typeface="Times New Roman"/>
                <a:cs typeface="Times New Roman"/>
              </a:rPr>
              <a:t>сь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с</a:t>
            </a:r>
            <a:r>
              <a:rPr sz="4000" spc="-5" dirty="0">
                <a:latin typeface="Times New Roman"/>
                <a:cs typeface="Times New Roman"/>
              </a:rPr>
              <a:t>т</a:t>
            </a:r>
            <a:r>
              <a:rPr sz="4000" dirty="0">
                <a:latin typeface="Times New Roman"/>
                <a:cs typeface="Times New Roman"/>
              </a:rPr>
              <a:t>екло </a:t>
            </a:r>
            <a:r>
              <a:rPr sz="4000" spc="-5" dirty="0">
                <a:latin typeface="Times New Roman"/>
                <a:cs typeface="Times New Roman"/>
              </a:rPr>
              <a:t>б</a:t>
            </a:r>
            <a:r>
              <a:rPr sz="4000" spc="-55" dirty="0">
                <a:latin typeface="Times New Roman"/>
                <a:cs typeface="Times New Roman"/>
              </a:rPr>
              <a:t>о</a:t>
            </a:r>
            <a:r>
              <a:rPr sz="4000" dirty="0">
                <a:latin typeface="Times New Roman"/>
                <a:cs typeface="Times New Roman"/>
              </a:rPr>
              <a:t>льше нагрее</a:t>
            </a:r>
            <a:r>
              <a:rPr sz="4000" spc="40" dirty="0">
                <a:latin typeface="Times New Roman"/>
                <a:cs typeface="Times New Roman"/>
              </a:rPr>
              <a:t>т</a:t>
            </a:r>
            <a:r>
              <a:rPr sz="4000" dirty="0">
                <a:latin typeface="Times New Roman"/>
                <a:cs typeface="Times New Roman"/>
              </a:rPr>
              <a:t>ся:</a:t>
            </a:r>
            <a:r>
              <a:rPr sz="4000" spc="-30" dirty="0">
                <a:latin typeface="Times New Roman"/>
                <a:cs typeface="Times New Roman"/>
              </a:rPr>
              <a:t> </a:t>
            </a:r>
            <a:r>
              <a:rPr sz="4000" spc="-5" dirty="0">
                <a:latin typeface="Times New Roman"/>
                <a:cs typeface="Times New Roman"/>
              </a:rPr>
              <a:t>ч</a:t>
            </a:r>
            <a:r>
              <a:rPr sz="4000" dirty="0">
                <a:latin typeface="Times New Roman"/>
                <a:cs typeface="Times New Roman"/>
              </a:rPr>
              <a:t>ерные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по</a:t>
            </a:r>
            <a:r>
              <a:rPr sz="4000" spc="-25" dirty="0">
                <a:latin typeface="Times New Roman"/>
                <a:cs typeface="Times New Roman"/>
              </a:rPr>
              <a:t>в</a:t>
            </a:r>
            <a:r>
              <a:rPr sz="4000" dirty="0">
                <a:latin typeface="Times New Roman"/>
                <a:cs typeface="Times New Roman"/>
              </a:rPr>
              <a:t>ерхн</a:t>
            </a:r>
            <a:r>
              <a:rPr sz="4000" spc="100" dirty="0">
                <a:latin typeface="Times New Roman"/>
                <a:cs typeface="Times New Roman"/>
              </a:rPr>
              <a:t>о</a:t>
            </a:r>
            <a:r>
              <a:rPr sz="4000" dirty="0">
                <a:latin typeface="Times New Roman"/>
                <a:cs typeface="Times New Roman"/>
              </a:rPr>
              <a:t>с</a:t>
            </a:r>
            <a:r>
              <a:rPr sz="4000" spc="-5" dirty="0">
                <a:latin typeface="Times New Roman"/>
                <a:cs typeface="Times New Roman"/>
              </a:rPr>
              <a:t>т</a:t>
            </a:r>
            <a:r>
              <a:rPr sz="4000" dirty="0">
                <a:latin typeface="Times New Roman"/>
                <a:cs typeface="Times New Roman"/>
              </a:rPr>
              <a:t>и </a:t>
            </a:r>
            <a:r>
              <a:rPr sz="4000" spc="-5" dirty="0">
                <a:latin typeface="Times New Roman"/>
                <a:cs typeface="Times New Roman"/>
              </a:rPr>
              <a:t>б</a:t>
            </a:r>
            <a:r>
              <a:rPr sz="4000" spc="-55" dirty="0">
                <a:latin typeface="Times New Roman"/>
                <a:cs typeface="Times New Roman"/>
              </a:rPr>
              <a:t>о</a:t>
            </a:r>
            <a:r>
              <a:rPr sz="4000" dirty="0">
                <a:latin typeface="Times New Roman"/>
                <a:cs typeface="Times New Roman"/>
              </a:rPr>
              <a:t>льше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по</a:t>
            </a:r>
            <a:r>
              <a:rPr sz="4000" spc="-204" dirty="0">
                <a:latin typeface="Times New Roman"/>
                <a:cs typeface="Times New Roman"/>
              </a:rPr>
              <a:t>г</a:t>
            </a:r>
            <a:r>
              <a:rPr sz="4000" dirty="0">
                <a:latin typeface="Times New Roman"/>
                <a:cs typeface="Times New Roman"/>
              </a:rPr>
              <a:t>лощ</a:t>
            </a:r>
            <a:r>
              <a:rPr sz="4000" spc="-10" dirty="0">
                <a:latin typeface="Times New Roman"/>
                <a:cs typeface="Times New Roman"/>
              </a:rPr>
              <a:t>а</a:t>
            </a:r>
            <a:r>
              <a:rPr sz="4000" spc="-60" dirty="0">
                <a:latin typeface="Times New Roman"/>
                <a:cs typeface="Times New Roman"/>
              </a:rPr>
              <a:t>ю</a:t>
            </a:r>
            <a:r>
              <a:rPr sz="4000" dirty="0">
                <a:latin typeface="Times New Roman"/>
                <a:cs typeface="Times New Roman"/>
              </a:rPr>
              <a:t>т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энергию па</a:t>
            </a:r>
            <a:r>
              <a:rPr sz="4000" spc="-5" dirty="0">
                <a:latin typeface="Times New Roman"/>
                <a:cs typeface="Times New Roman"/>
              </a:rPr>
              <a:t>д</a:t>
            </a:r>
            <a:r>
              <a:rPr sz="4000" dirty="0">
                <a:latin typeface="Times New Roman"/>
                <a:cs typeface="Times New Roman"/>
              </a:rPr>
              <a:t>ающе</a:t>
            </a:r>
            <a:r>
              <a:rPr sz="4000" spc="-100" dirty="0">
                <a:latin typeface="Times New Roman"/>
                <a:cs typeface="Times New Roman"/>
              </a:rPr>
              <a:t>г</a:t>
            </a:r>
            <a:r>
              <a:rPr sz="4000" dirty="0">
                <a:latin typeface="Times New Roman"/>
                <a:cs typeface="Times New Roman"/>
              </a:rPr>
              <a:t>о</a:t>
            </a:r>
            <a:r>
              <a:rPr sz="4000" spc="-3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на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них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и</a:t>
            </a:r>
            <a:r>
              <a:rPr sz="4000" spc="-5" dirty="0">
                <a:latin typeface="Times New Roman"/>
                <a:cs typeface="Times New Roman"/>
              </a:rPr>
              <a:t>з</a:t>
            </a:r>
            <a:r>
              <a:rPr sz="4000" dirty="0">
                <a:latin typeface="Times New Roman"/>
                <a:cs typeface="Times New Roman"/>
              </a:rPr>
              <a:t>лу</a:t>
            </a:r>
            <a:r>
              <a:rPr sz="4000" spc="-5" dirty="0">
                <a:latin typeface="Times New Roman"/>
                <a:cs typeface="Times New Roman"/>
              </a:rPr>
              <a:t>ч</a:t>
            </a:r>
            <a:r>
              <a:rPr sz="4000" dirty="0">
                <a:latin typeface="Times New Roman"/>
                <a:cs typeface="Times New Roman"/>
              </a:rPr>
              <a:t>ения, </a:t>
            </a:r>
            <a:r>
              <a:rPr sz="4000" spc="-5" dirty="0">
                <a:latin typeface="Times New Roman"/>
                <a:cs typeface="Times New Roman"/>
              </a:rPr>
              <a:t>ч</a:t>
            </a:r>
            <a:r>
              <a:rPr sz="4000" dirty="0">
                <a:latin typeface="Times New Roman"/>
                <a:cs typeface="Times New Roman"/>
              </a:rPr>
              <a:t>ем </a:t>
            </a:r>
            <a:r>
              <a:rPr sz="4000" spc="-60" dirty="0">
                <a:latin typeface="Times New Roman"/>
                <a:cs typeface="Times New Roman"/>
              </a:rPr>
              <a:t>б</a:t>
            </a:r>
            <a:r>
              <a:rPr sz="4000" dirty="0">
                <a:latin typeface="Times New Roman"/>
                <a:cs typeface="Times New Roman"/>
              </a:rPr>
              <a:t>елые.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358081" y="5786450"/>
            <a:ext cx="1143000" cy="786130"/>
          </a:xfrm>
          <a:custGeom>
            <a:avLst/>
            <a:gdLst/>
            <a:ahLst/>
            <a:cxnLst/>
            <a:rect l="l" t="t" r="r" b="b"/>
            <a:pathLst>
              <a:path w="1143000" h="786129">
                <a:moveTo>
                  <a:pt x="392912" y="0"/>
                </a:moveTo>
                <a:lnTo>
                  <a:pt x="0" y="392912"/>
                </a:lnTo>
                <a:lnTo>
                  <a:pt x="392912" y="785825"/>
                </a:lnTo>
                <a:lnTo>
                  <a:pt x="392912" y="589368"/>
                </a:lnTo>
                <a:lnTo>
                  <a:pt x="1143012" y="589368"/>
                </a:lnTo>
                <a:lnTo>
                  <a:pt x="1143012" y="196456"/>
                </a:lnTo>
                <a:lnTo>
                  <a:pt x="392912" y="196456"/>
                </a:lnTo>
                <a:lnTo>
                  <a:pt x="392912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58081" y="5786450"/>
            <a:ext cx="1143000" cy="786130"/>
          </a:xfrm>
          <a:custGeom>
            <a:avLst/>
            <a:gdLst/>
            <a:ahLst/>
            <a:cxnLst/>
            <a:rect l="l" t="t" r="r" b="b"/>
            <a:pathLst>
              <a:path w="1143000" h="786129">
                <a:moveTo>
                  <a:pt x="0" y="392912"/>
                </a:moveTo>
                <a:lnTo>
                  <a:pt x="392912" y="0"/>
                </a:lnTo>
                <a:lnTo>
                  <a:pt x="392912" y="196456"/>
                </a:lnTo>
                <a:lnTo>
                  <a:pt x="1143012" y="196456"/>
                </a:lnTo>
                <a:lnTo>
                  <a:pt x="1143012" y="589368"/>
                </a:lnTo>
                <a:lnTo>
                  <a:pt x="392912" y="589368"/>
                </a:lnTo>
                <a:lnTo>
                  <a:pt x="392912" y="785825"/>
                </a:lnTo>
                <a:lnTo>
                  <a:pt x="0" y="392912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3483" y="292590"/>
            <a:ext cx="725741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82139" marR="6350" indent="-1870075">
              <a:lnSpc>
                <a:spcPct val="100000"/>
              </a:lnSpc>
            </a:pP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знание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она о</a:t>
            </a:r>
            <a:r>
              <a:rPr sz="36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яз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 вас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ид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ть</a:t>
            </a:r>
            <a:r>
              <a:rPr sz="3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а?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479" y="105498"/>
            <a:ext cx="6998970" cy="2002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ctr">
              <a:lnSpc>
                <a:spcPct val="99000"/>
              </a:lnSpc>
            </a:pPr>
            <a:r>
              <a:rPr sz="4400" spc="-3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4400" spc="-13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чему</a:t>
            </a:r>
            <a:r>
              <a:rPr sz="44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4400" spc="-2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ор</a:t>
            </a:r>
            <a:r>
              <a:rPr sz="4400" spc="8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4400" spc="-20" dirty="0">
                <a:solidFill>
                  <a:srgbClr val="FF0000"/>
                </a:solidFill>
                <a:latin typeface="Times New Roman"/>
                <a:cs typeface="Times New Roman"/>
              </a:rPr>
              <a:t>ть</a:t>
            </a:r>
            <a:r>
              <a:rPr sz="44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ди</a:t>
            </a:r>
            <a:r>
              <a:rPr sz="4400" spc="-60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4400" spc="-140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узии</a:t>
            </a:r>
            <a:r>
              <a:rPr sz="44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spc="-20" dirty="0">
                <a:solidFill>
                  <a:srgbClr val="FF0000"/>
                </a:solidFill>
                <a:latin typeface="Times New Roman"/>
                <a:cs typeface="Times New Roman"/>
              </a:rPr>
              <a:t>с пов</a:t>
            </a:r>
            <a:r>
              <a:rPr sz="4400" spc="-35" dirty="0">
                <a:solidFill>
                  <a:srgbClr val="FF0000"/>
                </a:solidFill>
                <a:latin typeface="Times New Roman"/>
                <a:cs typeface="Times New Roman"/>
              </a:rPr>
              <a:t>ыше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ние</a:t>
            </a:r>
            <a:r>
              <a:rPr sz="4400" spc="-3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4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spc="-2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4400" spc="-30" dirty="0">
                <a:solidFill>
                  <a:srgbClr val="FF0000"/>
                </a:solidFill>
                <a:latin typeface="Times New Roman"/>
                <a:cs typeface="Times New Roman"/>
              </a:rPr>
              <a:t>мп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ер</a:t>
            </a:r>
            <a:r>
              <a:rPr sz="4400" spc="-14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400" spc="-8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уры</a:t>
            </a:r>
            <a:r>
              <a:rPr sz="44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spc="-6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озрас</a:t>
            </a:r>
            <a:r>
              <a:rPr sz="4400" spc="3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spc="-25" dirty="0">
                <a:solidFill>
                  <a:srgbClr val="FF0000"/>
                </a:solidFill>
                <a:latin typeface="Times New Roman"/>
                <a:cs typeface="Times New Roman"/>
              </a:rPr>
              <a:t>ает</a:t>
            </a:r>
            <a:r>
              <a:rPr sz="4400" spc="-20" dirty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  <a:endParaRPr sz="4400">
              <a:latin typeface="Times New Roman"/>
              <a:cs typeface="Times New Roman"/>
            </a:endParaRPr>
          </a:p>
        </p:txBody>
      </p:sp>
      <p:pic>
        <p:nvPicPr>
          <p:cNvPr id="30722" name="Picture 2" descr="Пример диффузии &quot; портал с примерами справо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209799"/>
            <a:ext cx="3657600" cy="4268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6766" y="1145590"/>
            <a:ext cx="1950720" cy="668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26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ОТВЕТ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29135" rIns="0" bIns="0" rtlCol="0">
            <a:spAutoFit/>
          </a:bodyPr>
          <a:lstStyle/>
          <a:p>
            <a:pPr marL="11430" marR="6350" indent="635" algn="ctr">
              <a:lnSpc>
                <a:spcPct val="100000"/>
              </a:lnSpc>
            </a:pPr>
            <a:r>
              <a:rPr dirty="0"/>
              <a:t>С</a:t>
            </a:r>
            <a:r>
              <a:rPr spc="-10" dirty="0"/>
              <a:t> </a:t>
            </a:r>
            <a:r>
              <a:rPr dirty="0"/>
              <a:t>повыш</a:t>
            </a:r>
            <a:r>
              <a:rPr spc="-5" dirty="0"/>
              <a:t>е</a:t>
            </a:r>
            <a:r>
              <a:rPr dirty="0"/>
              <a:t>ни</a:t>
            </a:r>
            <a:r>
              <a:rPr spc="-5" dirty="0"/>
              <a:t>е</a:t>
            </a:r>
            <a:r>
              <a:rPr dirty="0"/>
              <a:t>м</a:t>
            </a:r>
            <a:r>
              <a:rPr spc="10" dirty="0"/>
              <a:t> </a:t>
            </a:r>
            <a:r>
              <a:rPr dirty="0"/>
              <a:t>т</a:t>
            </a:r>
            <a:r>
              <a:rPr spc="-5" dirty="0"/>
              <a:t>е</a:t>
            </a:r>
            <a:r>
              <a:rPr dirty="0"/>
              <a:t>мп</a:t>
            </a:r>
            <a:r>
              <a:rPr spc="-5" dirty="0"/>
              <a:t>е</a:t>
            </a:r>
            <a:r>
              <a:rPr dirty="0"/>
              <a:t>р</a:t>
            </a:r>
            <a:r>
              <a:rPr spc="-100" dirty="0"/>
              <a:t>а</a:t>
            </a:r>
            <a:r>
              <a:rPr spc="-55" dirty="0"/>
              <a:t>т</a:t>
            </a:r>
            <a:r>
              <a:rPr dirty="0"/>
              <a:t>уры у</a:t>
            </a:r>
            <a:r>
              <a:rPr spc="-30" dirty="0"/>
              <a:t>в</a:t>
            </a:r>
            <a:r>
              <a:rPr spc="-5" dirty="0"/>
              <a:t>ел</a:t>
            </a:r>
            <a:r>
              <a:rPr dirty="0"/>
              <a:t>ичи</a:t>
            </a:r>
            <a:r>
              <a:rPr spc="-55" dirty="0"/>
              <a:t>в</a:t>
            </a:r>
            <a:r>
              <a:rPr spc="-5" dirty="0"/>
              <a:t>ае</a:t>
            </a:r>
            <a:r>
              <a:rPr spc="45" dirty="0"/>
              <a:t>т</a:t>
            </a:r>
            <a:r>
              <a:rPr spc="-5" dirty="0"/>
              <a:t>с</a:t>
            </a:r>
            <a:r>
              <a:rPr dirty="0"/>
              <a:t>я</a:t>
            </a:r>
            <a:r>
              <a:rPr spc="15" dirty="0"/>
              <a:t> </a:t>
            </a:r>
            <a:r>
              <a:rPr spc="-5" dirty="0"/>
              <a:t>с</a:t>
            </a:r>
            <a:r>
              <a:rPr spc="-185" dirty="0"/>
              <a:t>к</a:t>
            </a:r>
            <a:r>
              <a:rPr dirty="0"/>
              <a:t>ор</a:t>
            </a:r>
            <a:r>
              <a:rPr spc="90" dirty="0"/>
              <a:t>о</a:t>
            </a:r>
            <a:r>
              <a:rPr spc="-5" dirty="0"/>
              <a:t>с</a:t>
            </a:r>
            <a:r>
              <a:rPr dirty="0"/>
              <a:t>ть </a:t>
            </a:r>
            <a:r>
              <a:rPr spc="-5" dirty="0"/>
              <a:t>д</a:t>
            </a:r>
            <a:r>
              <a:rPr dirty="0"/>
              <a:t>ви</a:t>
            </a:r>
            <a:r>
              <a:rPr spc="-50" dirty="0"/>
              <a:t>ж</a:t>
            </a:r>
            <a:r>
              <a:rPr spc="-5" dirty="0"/>
              <a:t>е</a:t>
            </a:r>
            <a:r>
              <a:rPr dirty="0"/>
              <a:t>ния</a:t>
            </a:r>
            <a:r>
              <a:rPr spc="-10" dirty="0"/>
              <a:t> </a:t>
            </a:r>
            <a:r>
              <a:rPr dirty="0"/>
              <a:t>м</a:t>
            </a:r>
            <a:r>
              <a:rPr spc="-50" dirty="0"/>
              <a:t>о</a:t>
            </a:r>
            <a:r>
              <a:rPr spc="-5" dirty="0"/>
              <a:t>ле</a:t>
            </a:r>
            <a:r>
              <a:rPr spc="-55" dirty="0"/>
              <a:t>к</a:t>
            </a:r>
            <a:r>
              <a:rPr spc="-155" dirty="0"/>
              <a:t>у</a:t>
            </a:r>
            <a:r>
              <a:rPr spc="-5" dirty="0"/>
              <a:t>л</a:t>
            </a:r>
            <a:r>
              <a:rPr dirty="0"/>
              <a:t>.</a:t>
            </a:r>
            <a:r>
              <a:rPr spc="10" dirty="0"/>
              <a:t> </a:t>
            </a:r>
            <a:r>
              <a:rPr dirty="0"/>
              <a:t>С у</a:t>
            </a:r>
            <a:r>
              <a:rPr spc="-30" dirty="0"/>
              <a:t>в</a:t>
            </a:r>
            <a:r>
              <a:rPr spc="-5" dirty="0"/>
              <a:t>ел</a:t>
            </a:r>
            <a:r>
              <a:rPr dirty="0"/>
              <a:t>ич</a:t>
            </a:r>
            <a:r>
              <a:rPr spc="-5" dirty="0"/>
              <a:t>е</a:t>
            </a:r>
            <a:r>
              <a:rPr dirty="0"/>
              <a:t>ни</a:t>
            </a:r>
            <a:r>
              <a:rPr spc="-5" dirty="0"/>
              <a:t>е</a:t>
            </a:r>
            <a:r>
              <a:rPr dirty="0"/>
              <a:t>м</a:t>
            </a:r>
            <a:r>
              <a:rPr spc="10" dirty="0"/>
              <a:t> </a:t>
            </a:r>
            <a:r>
              <a:rPr spc="-5" dirty="0"/>
              <a:t>с</a:t>
            </a:r>
            <a:r>
              <a:rPr spc="-185" dirty="0"/>
              <a:t>к</a:t>
            </a:r>
            <a:r>
              <a:rPr dirty="0"/>
              <a:t>ор</a:t>
            </a:r>
            <a:r>
              <a:rPr spc="90" dirty="0"/>
              <a:t>о</a:t>
            </a:r>
            <a:r>
              <a:rPr spc="-5" dirty="0"/>
              <a:t>с</a:t>
            </a:r>
            <a:r>
              <a:rPr dirty="0"/>
              <a:t>ти</a:t>
            </a:r>
            <a:r>
              <a:rPr spc="5" dirty="0"/>
              <a:t> </a:t>
            </a:r>
            <a:r>
              <a:rPr dirty="0"/>
              <a:t>м</a:t>
            </a:r>
            <a:r>
              <a:rPr spc="-50" dirty="0"/>
              <a:t>о</a:t>
            </a:r>
            <a:r>
              <a:rPr spc="-5" dirty="0"/>
              <a:t>ле</a:t>
            </a:r>
            <a:r>
              <a:rPr spc="-55" dirty="0"/>
              <a:t>к</a:t>
            </a:r>
            <a:r>
              <a:rPr spc="-155" dirty="0"/>
              <a:t>у</a:t>
            </a:r>
            <a:r>
              <a:rPr dirty="0"/>
              <a:t>л </a:t>
            </a:r>
            <a:r>
              <a:rPr spc="-30" dirty="0"/>
              <a:t>в</a:t>
            </a:r>
            <a:r>
              <a:rPr dirty="0"/>
              <a:t>озр</a:t>
            </a:r>
            <a:r>
              <a:rPr spc="-5" dirty="0"/>
              <a:t>ас</a:t>
            </a:r>
            <a:r>
              <a:rPr spc="35" dirty="0"/>
              <a:t>т</a:t>
            </a:r>
            <a:r>
              <a:rPr spc="-5" dirty="0"/>
              <a:t>ае</a:t>
            </a:r>
            <a:r>
              <a:rPr dirty="0"/>
              <a:t>т</a:t>
            </a:r>
            <a:r>
              <a:rPr spc="25" dirty="0"/>
              <a:t> </a:t>
            </a:r>
            <a:r>
              <a:rPr spc="-5" dirty="0"/>
              <a:t>с</a:t>
            </a:r>
            <a:r>
              <a:rPr spc="-185" dirty="0"/>
              <a:t>к</a:t>
            </a:r>
            <a:r>
              <a:rPr dirty="0"/>
              <a:t>ор</a:t>
            </a:r>
            <a:r>
              <a:rPr spc="90" dirty="0"/>
              <a:t>о</a:t>
            </a:r>
            <a:r>
              <a:rPr spc="-5" dirty="0"/>
              <a:t>с</a:t>
            </a:r>
            <a:r>
              <a:rPr dirty="0"/>
              <a:t>ть</a:t>
            </a:r>
            <a:r>
              <a:rPr spc="10" dirty="0"/>
              <a:t> </a:t>
            </a:r>
            <a:r>
              <a:rPr spc="-5" dirty="0"/>
              <a:t>д</a:t>
            </a:r>
            <a:r>
              <a:rPr dirty="0"/>
              <a:t>и</a:t>
            </a:r>
            <a:r>
              <a:rPr spc="-25" dirty="0"/>
              <a:t>ф</a:t>
            </a:r>
            <a:r>
              <a:rPr spc="-90" dirty="0"/>
              <a:t>ф</a:t>
            </a:r>
            <a:r>
              <a:rPr dirty="0"/>
              <a:t>узии.</a:t>
            </a: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572395" y="5715018"/>
            <a:ext cx="1071880" cy="714375"/>
          </a:xfrm>
          <a:custGeom>
            <a:avLst/>
            <a:gdLst/>
            <a:ahLst/>
            <a:cxnLst/>
            <a:rect l="l" t="t" r="r" b="b"/>
            <a:pathLst>
              <a:path w="1071879" h="714375">
                <a:moveTo>
                  <a:pt x="357187" y="0"/>
                </a:moveTo>
                <a:lnTo>
                  <a:pt x="0" y="357187"/>
                </a:lnTo>
                <a:lnTo>
                  <a:pt x="357187" y="714375"/>
                </a:lnTo>
                <a:lnTo>
                  <a:pt x="357187" y="535787"/>
                </a:lnTo>
                <a:lnTo>
                  <a:pt x="1071575" y="535787"/>
                </a:lnTo>
                <a:lnTo>
                  <a:pt x="1071575" y="178587"/>
                </a:lnTo>
                <a:lnTo>
                  <a:pt x="357187" y="178587"/>
                </a:lnTo>
                <a:lnTo>
                  <a:pt x="357187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72395" y="5715018"/>
            <a:ext cx="1071880" cy="714375"/>
          </a:xfrm>
          <a:custGeom>
            <a:avLst/>
            <a:gdLst/>
            <a:ahLst/>
            <a:cxnLst/>
            <a:rect l="l" t="t" r="r" b="b"/>
            <a:pathLst>
              <a:path w="1071879" h="714375">
                <a:moveTo>
                  <a:pt x="0" y="357187"/>
                </a:moveTo>
                <a:lnTo>
                  <a:pt x="357187" y="0"/>
                </a:lnTo>
                <a:lnTo>
                  <a:pt x="357187" y="178587"/>
                </a:lnTo>
                <a:lnTo>
                  <a:pt x="1071575" y="178587"/>
                </a:lnTo>
                <a:lnTo>
                  <a:pt x="1071575" y="535787"/>
                </a:lnTo>
                <a:lnTo>
                  <a:pt x="357187" y="535787"/>
                </a:lnTo>
                <a:lnTo>
                  <a:pt x="357187" y="714375"/>
                </a:lnTo>
                <a:lnTo>
                  <a:pt x="0" y="357187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9964" y="208297"/>
            <a:ext cx="7164070" cy="1656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ctr">
              <a:lnSpc>
                <a:spcPct val="100000"/>
              </a:lnSpc>
            </a:pP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3600" spc="-1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му н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ел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ьзя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spc="4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spc="-5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инить</a:t>
            </a:r>
            <a:r>
              <a:rPr sz="3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3600" spc="-10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ну</a:t>
            </a:r>
            <a:r>
              <a:rPr sz="3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spc="-3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е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spc="-5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янные</a:t>
            </a:r>
            <a:r>
              <a:rPr sz="3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ин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йки, п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3600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тно при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3600" spc="-9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жив, их</a:t>
            </a: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spc="-5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уг</a:t>
            </a:r>
            <a:r>
              <a:rPr sz="3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 д</a:t>
            </a:r>
            <a:r>
              <a:rPr sz="3600" spc="-5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угу?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57356" y="2071677"/>
            <a:ext cx="5381631" cy="40362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6766" y="1074151"/>
            <a:ext cx="1950720" cy="668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26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ОТВЕТ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11085" y="2031989"/>
            <a:ext cx="5922645" cy="3412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-635" algn="ctr">
              <a:lnSpc>
                <a:spcPct val="100000"/>
              </a:lnSpc>
            </a:pPr>
            <a:r>
              <a:rPr sz="3200" spc="-25" dirty="0">
                <a:latin typeface="Times New Roman"/>
                <a:cs typeface="Times New Roman"/>
              </a:rPr>
              <a:t>В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сл</a:t>
            </a:r>
            <a:r>
              <a:rPr sz="3200" spc="-60" dirty="0">
                <a:latin typeface="Times New Roman"/>
                <a:cs typeface="Times New Roman"/>
              </a:rPr>
              <a:t>е</a:t>
            </a:r>
            <a:r>
              <a:rPr sz="3200" spc="-25" dirty="0">
                <a:latin typeface="Times New Roman"/>
                <a:cs typeface="Times New Roman"/>
              </a:rPr>
              <a:t>д</a:t>
            </a:r>
            <a:r>
              <a:rPr sz="3200" spc="-20" dirty="0">
                <a:latin typeface="Times New Roman"/>
                <a:cs typeface="Times New Roman"/>
              </a:rPr>
              <a:t>ствии</a:t>
            </a:r>
            <a:r>
              <a:rPr sz="3200" spc="1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неровн</a:t>
            </a:r>
            <a:r>
              <a:rPr sz="3200" spc="60" dirty="0">
                <a:latin typeface="Times New Roman"/>
                <a:cs typeface="Times New Roman"/>
              </a:rPr>
              <a:t>о</a:t>
            </a:r>
            <a:r>
              <a:rPr sz="3200" spc="-15" dirty="0">
                <a:latin typeface="Times New Roman"/>
                <a:cs typeface="Times New Roman"/>
              </a:rPr>
              <a:t>стей по</a:t>
            </a:r>
            <a:r>
              <a:rPr sz="3200" spc="-40" dirty="0">
                <a:latin typeface="Times New Roman"/>
                <a:cs typeface="Times New Roman"/>
              </a:rPr>
              <a:t>в</a:t>
            </a:r>
            <a:r>
              <a:rPr sz="3200" spc="-20" dirty="0">
                <a:latin typeface="Times New Roman"/>
                <a:cs typeface="Times New Roman"/>
              </a:rPr>
              <a:t>ерхн</a:t>
            </a:r>
            <a:r>
              <a:rPr sz="3200" spc="60" dirty="0">
                <a:latin typeface="Times New Roman"/>
                <a:cs typeface="Times New Roman"/>
              </a:rPr>
              <a:t>о</a:t>
            </a:r>
            <a:r>
              <a:rPr sz="3200" spc="-20" dirty="0">
                <a:latin typeface="Times New Roman"/>
                <a:cs typeface="Times New Roman"/>
              </a:rPr>
              <a:t>сти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прил</a:t>
            </a:r>
            <a:r>
              <a:rPr sz="3200" spc="-95" dirty="0">
                <a:latin typeface="Times New Roman"/>
                <a:cs typeface="Times New Roman"/>
              </a:rPr>
              <a:t>о</a:t>
            </a:r>
            <a:r>
              <a:rPr sz="3200" spc="-70" dirty="0">
                <a:latin typeface="Times New Roman"/>
                <a:cs typeface="Times New Roman"/>
              </a:rPr>
              <a:t>ж</a:t>
            </a:r>
            <a:r>
              <a:rPr sz="3200" spc="-20" dirty="0">
                <a:latin typeface="Times New Roman"/>
                <a:cs typeface="Times New Roman"/>
              </a:rPr>
              <a:t>енных</a:t>
            </a:r>
            <a:r>
              <a:rPr sz="3200" spc="1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д</a:t>
            </a:r>
            <a:r>
              <a:rPr sz="3200" spc="-60" dirty="0">
                <a:latin typeface="Times New Roman"/>
                <a:cs typeface="Times New Roman"/>
              </a:rPr>
              <a:t>р</a:t>
            </a:r>
            <a:r>
              <a:rPr sz="3200" spc="-15" dirty="0">
                <a:latin typeface="Times New Roman"/>
                <a:cs typeface="Times New Roman"/>
              </a:rPr>
              <a:t>уг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к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д</a:t>
            </a:r>
            <a:r>
              <a:rPr sz="3200" spc="-60" dirty="0">
                <a:latin typeface="Times New Roman"/>
                <a:cs typeface="Times New Roman"/>
              </a:rPr>
              <a:t>р</a:t>
            </a:r>
            <a:r>
              <a:rPr sz="3200" spc="-15" dirty="0">
                <a:latin typeface="Times New Roman"/>
                <a:cs typeface="Times New Roman"/>
              </a:rPr>
              <a:t>угу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линеек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о</a:t>
            </a:r>
            <a:r>
              <a:rPr sz="3200" spc="-25" dirty="0">
                <a:latin typeface="Times New Roman"/>
                <a:cs typeface="Times New Roman"/>
              </a:rPr>
              <a:t>б</a:t>
            </a:r>
            <a:r>
              <a:rPr sz="3200" spc="-20" dirty="0">
                <a:latin typeface="Times New Roman"/>
                <a:cs typeface="Times New Roman"/>
              </a:rPr>
              <a:t>ра</a:t>
            </a:r>
            <a:r>
              <a:rPr sz="3200" spc="-80" dirty="0">
                <a:latin typeface="Times New Roman"/>
                <a:cs typeface="Times New Roman"/>
              </a:rPr>
              <a:t>з</a:t>
            </a:r>
            <a:r>
              <a:rPr sz="3200" spc="-60" dirty="0">
                <a:latin typeface="Times New Roman"/>
                <a:cs typeface="Times New Roman"/>
              </a:rPr>
              <a:t>у</a:t>
            </a:r>
            <a:r>
              <a:rPr sz="3200" spc="-15" dirty="0">
                <a:latin typeface="Times New Roman"/>
                <a:cs typeface="Times New Roman"/>
              </a:rPr>
              <a:t>е</a:t>
            </a:r>
            <a:r>
              <a:rPr sz="3200" spc="25" dirty="0">
                <a:latin typeface="Times New Roman"/>
                <a:cs typeface="Times New Roman"/>
              </a:rPr>
              <a:t>т</a:t>
            </a:r>
            <a:r>
              <a:rPr sz="3200" spc="-15" dirty="0">
                <a:latin typeface="Times New Roman"/>
                <a:cs typeface="Times New Roman"/>
              </a:rPr>
              <a:t>ся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5" dirty="0">
                <a:latin typeface="Times New Roman"/>
                <a:cs typeface="Times New Roman"/>
              </a:rPr>
              <a:t>м</a:t>
            </a:r>
            <a:r>
              <a:rPr sz="3200" spc="15" dirty="0">
                <a:latin typeface="Times New Roman"/>
                <a:cs typeface="Times New Roman"/>
              </a:rPr>
              <a:t>а</a:t>
            </a:r>
            <a:r>
              <a:rPr sz="3200" spc="-20" dirty="0">
                <a:latin typeface="Times New Roman"/>
                <a:cs typeface="Times New Roman"/>
              </a:rPr>
              <a:t>л</a:t>
            </a:r>
            <a:r>
              <a:rPr sz="3200" spc="20" dirty="0">
                <a:latin typeface="Times New Roman"/>
                <a:cs typeface="Times New Roman"/>
              </a:rPr>
              <a:t>о</a:t>
            </a:r>
            <a:r>
              <a:rPr sz="3200" spc="-15" dirty="0">
                <a:latin typeface="Times New Roman"/>
                <a:cs typeface="Times New Roman"/>
              </a:rPr>
              <a:t>е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spc="-185" dirty="0">
                <a:latin typeface="Times New Roman"/>
                <a:cs typeface="Times New Roman"/>
              </a:rPr>
              <a:t>к</a:t>
            </a:r>
            <a:r>
              <a:rPr sz="3200" spc="-60" dirty="0">
                <a:latin typeface="Times New Roman"/>
                <a:cs typeface="Times New Roman"/>
              </a:rPr>
              <a:t>о</a:t>
            </a:r>
            <a:r>
              <a:rPr sz="3200" spc="-20" dirty="0">
                <a:latin typeface="Times New Roman"/>
                <a:cs typeface="Times New Roman"/>
              </a:rPr>
              <a:t>лич</a:t>
            </a:r>
            <a:r>
              <a:rPr sz="3200" spc="65" dirty="0">
                <a:latin typeface="Times New Roman"/>
                <a:cs typeface="Times New Roman"/>
              </a:rPr>
              <a:t>е</a:t>
            </a:r>
            <a:r>
              <a:rPr sz="3200" spc="-15" dirty="0">
                <a:latin typeface="Times New Roman"/>
                <a:cs typeface="Times New Roman"/>
              </a:rPr>
              <a:t>ст</a:t>
            </a:r>
            <a:r>
              <a:rPr sz="3200" spc="-45" dirty="0">
                <a:latin typeface="Times New Roman"/>
                <a:cs typeface="Times New Roman"/>
              </a:rPr>
              <a:t>в</a:t>
            </a:r>
            <a:r>
              <a:rPr sz="3200" spc="-20" dirty="0">
                <a:latin typeface="Times New Roman"/>
                <a:cs typeface="Times New Roman"/>
              </a:rPr>
              <a:t>о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«</a:t>
            </a:r>
            <a:r>
              <a:rPr sz="3200" spc="-60" dirty="0">
                <a:latin typeface="Times New Roman"/>
                <a:cs typeface="Times New Roman"/>
              </a:rPr>
              <a:t>т</a:t>
            </a:r>
            <a:r>
              <a:rPr sz="3200" spc="-100" dirty="0">
                <a:latin typeface="Times New Roman"/>
                <a:cs typeface="Times New Roman"/>
              </a:rPr>
              <a:t>о</a:t>
            </a:r>
            <a:r>
              <a:rPr sz="3200" spc="-20" dirty="0">
                <a:latin typeface="Times New Roman"/>
                <a:cs typeface="Times New Roman"/>
              </a:rPr>
              <a:t>чек</a:t>
            </a:r>
            <a:r>
              <a:rPr sz="3200" spc="-15" dirty="0">
                <a:latin typeface="Times New Roman"/>
                <a:cs typeface="Times New Roman"/>
              </a:rPr>
              <a:t> сопри</a:t>
            </a:r>
            <a:r>
              <a:rPr sz="3200" spc="-185" dirty="0">
                <a:latin typeface="Times New Roman"/>
                <a:cs typeface="Times New Roman"/>
              </a:rPr>
              <a:t>к</a:t>
            </a:r>
            <a:r>
              <a:rPr sz="3200" spc="60" dirty="0">
                <a:latin typeface="Times New Roman"/>
                <a:cs typeface="Times New Roman"/>
              </a:rPr>
              <a:t>о</a:t>
            </a:r>
            <a:r>
              <a:rPr sz="3200" spc="-20" dirty="0">
                <a:latin typeface="Times New Roman"/>
                <a:cs typeface="Times New Roman"/>
              </a:rPr>
              <a:t>сно</a:t>
            </a:r>
            <a:r>
              <a:rPr sz="3200" spc="-40" dirty="0">
                <a:latin typeface="Times New Roman"/>
                <a:cs typeface="Times New Roman"/>
              </a:rPr>
              <a:t>в</a:t>
            </a:r>
            <a:r>
              <a:rPr sz="3200" spc="-15" dirty="0">
                <a:latin typeface="Times New Roman"/>
                <a:cs typeface="Times New Roman"/>
              </a:rPr>
              <a:t>ения»,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75" dirty="0">
                <a:latin typeface="Times New Roman"/>
                <a:cs typeface="Times New Roman"/>
              </a:rPr>
              <a:t>г</a:t>
            </a:r>
            <a:r>
              <a:rPr sz="3200" spc="-25" dirty="0">
                <a:latin typeface="Times New Roman"/>
                <a:cs typeface="Times New Roman"/>
              </a:rPr>
              <a:t>д</a:t>
            </a:r>
            <a:r>
              <a:rPr sz="3200" spc="-15" dirty="0">
                <a:latin typeface="Times New Roman"/>
                <a:cs typeface="Times New Roman"/>
              </a:rPr>
              <a:t>е пр</a:t>
            </a:r>
            <a:r>
              <a:rPr sz="3200" spc="-80" dirty="0">
                <a:latin typeface="Times New Roman"/>
                <a:cs typeface="Times New Roman"/>
              </a:rPr>
              <a:t>о</a:t>
            </a:r>
            <a:r>
              <a:rPr sz="3200" spc="-15" dirty="0">
                <a:latin typeface="Times New Roman"/>
                <a:cs typeface="Times New Roman"/>
              </a:rPr>
              <a:t>я</a:t>
            </a:r>
            <a:r>
              <a:rPr sz="3200" spc="-60" dirty="0">
                <a:latin typeface="Times New Roman"/>
                <a:cs typeface="Times New Roman"/>
              </a:rPr>
              <a:t>в</a:t>
            </a:r>
            <a:r>
              <a:rPr sz="3200" spc="-20" dirty="0">
                <a:latin typeface="Times New Roman"/>
                <a:cs typeface="Times New Roman"/>
              </a:rPr>
              <a:t>ля</a:t>
            </a:r>
            <a:r>
              <a:rPr sz="3200" spc="-70" dirty="0">
                <a:latin typeface="Times New Roman"/>
                <a:cs typeface="Times New Roman"/>
              </a:rPr>
              <a:t>ю</a:t>
            </a:r>
            <a:r>
              <a:rPr sz="3200" spc="25" dirty="0">
                <a:latin typeface="Times New Roman"/>
                <a:cs typeface="Times New Roman"/>
              </a:rPr>
              <a:t>т</a:t>
            </a:r>
            <a:r>
              <a:rPr sz="3200" spc="-15" dirty="0">
                <a:latin typeface="Times New Roman"/>
                <a:cs typeface="Times New Roman"/>
              </a:rPr>
              <a:t>ся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силы</a:t>
            </a:r>
            <a:r>
              <a:rPr sz="3200" spc="15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Times New Roman"/>
                <a:cs typeface="Times New Roman"/>
              </a:rPr>
              <a:t>м</a:t>
            </a:r>
            <a:r>
              <a:rPr sz="3200" spc="-60" dirty="0">
                <a:latin typeface="Times New Roman"/>
                <a:cs typeface="Times New Roman"/>
              </a:rPr>
              <a:t>о</a:t>
            </a:r>
            <a:r>
              <a:rPr sz="3200" spc="-15" dirty="0">
                <a:latin typeface="Times New Roman"/>
                <a:cs typeface="Times New Roman"/>
              </a:rPr>
              <a:t>ле</a:t>
            </a:r>
            <a:r>
              <a:rPr sz="3200" spc="-70" dirty="0">
                <a:latin typeface="Times New Roman"/>
                <a:cs typeface="Times New Roman"/>
              </a:rPr>
              <a:t>к</a:t>
            </a:r>
            <a:r>
              <a:rPr sz="3200" spc="-155" dirty="0">
                <a:latin typeface="Times New Roman"/>
                <a:cs typeface="Times New Roman"/>
              </a:rPr>
              <a:t>у</a:t>
            </a:r>
            <a:r>
              <a:rPr sz="3200" spc="-20" dirty="0">
                <a:latin typeface="Times New Roman"/>
                <a:cs typeface="Times New Roman"/>
              </a:rPr>
              <a:t>лярно</a:t>
            </a:r>
            <a:r>
              <a:rPr sz="3200" spc="-95" dirty="0">
                <a:latin typeface="Times New Roman"/>
                <a:cs typeface="Times New Roman"/>
              </a:rPr>
              <a:t>г</a:t>
            </a:r>
            <a:r>
              <a:rPr sz="3200" spc="-20" dirty="0">
                <a:latin typeface="Times New Roman"/>
                <a:cs typeface="Times New Roman"/>
              </a:rPr>
              <a:t>о</a:t>
            </a:r>
            <a:r>
              <a:rPr sz="3200" spc="-15" dirty="0">
                <a:latin typeface="Times New Roman"/>
                <a:cs typeface="Times New Roman"/>
              </a:rPr>
              <a:t> при</a:t>
            </a:r>
            <a:r>
              <a:rPr sz="3200" spc="-60" dirty="0">
                <a:latin typeface="Times New Roman"/>
                <a:cs typeface="Times New Roman"/>
              </a:rPr>
              <a:t>т</a:t>
            </a:r>
            <a:r>
              <a:rPr sz="3200" spc="-15" dirty="0">
                <a:latin typeface="Times New Roman"/>
                <a:cs typeface="Times New Roman"/>
              </a:rPr>
              <a:t>я</a:t>
            </a:r>
            <a:r>
              <a:rPr sz="3200" spc="-70" dirty="0">
                <a:latin typeface="Times New Roman"/>
                <a:cs typeface="Times New Roman"/>
              </a:rPr>
              <a:t>ж</a:t>
            </a:r>
            <a:r>
              <a:rPr sz="3200" spc="-15" dirty="0">
                <a:latin typeface="Times New Roman"/>
                <a:cs typeface="Times New Roman"/>
              </a:rPr>
              <a:t>ения.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>
            <a:hlinkClick r:id="rId2" action="ppaction://hlinksldjump"/>
          </p:cNvPr>
          <p:cNvSpPr/>
          <p:nvPr/>
        </p:nvSpPr>
        <p:spPr>
          <a:xfrm>
            <a:off x="7358081" y="5786450"/>
            <a:ext cx="1285875" cy="786130"/>
          </a:xfrm>
          <a:custGeom>
            <a:avLst/>
            <a:gdLst/>
            <a:ahLst/>
            <a:cxnLst/>
            <a:rect l="l" t="t" r="r" b="b"/>
            <a:pathLst>
              <a:path w="1285875" h="786129">
                <a:moveTo>
                  <a:pt x="392912" y="0"/>
                </a:moveTo>
                <a:lnTo>
                  <a:pt x="0" y="392912"/>
                </a:lnTo>
                <a:lnTo>
                  <a:pt x="392912" y="785825"/>
                </a:lnTo>
                <a:lnTo>
                  <a:pt x="392912" y="589368"/>
                </a:lnTo>
                <a:lnTo>
                  <a:pt x="1285887" y="589368"/>
                </a:lnTo>
                <a:lnTo>
                  <a:pt x="1285887" y="196456"/>
                </a:lnTo>
                <a:lnTo>
                  <a:pt x="392912" y="196456"/>
                </a:lnTo>
                <a:lnTo>
                  <a:pt x="392912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58081" y="5786450"/>
            <a:ext cx="1285875" cy="786130"/>
          </a:xfrm>
          <a:custGeom>
            <a:avLst/>
            <a:gdLst/>
            <a:ahLst/>
            <a:cxnLst/>
            <a:rect l="l" t="t" r="r" b="b"/>
            <a:pathLst>
              <a:path w="1285875" h="786129">
                <a:moveTo>
                  <a:pt x="0" y="392912"/>
                </a:moveTo>
                <a:lnTo>
                  <a:pt x="392912" y="0"/>
                </a:lnTo>
                <a:lnTo>
                  <a:pt x="392912" y="196456"/>
                </a:lnTo>
                <a:lnTo>
                  <a:pt x="1285887" y="196456"/>
                </a:lnTo>
                <a:lnTo>
                  <a:pt x="1285887" y="589368"/>
                </a:lnTo>
                <a:lnTo>
                  <a:pt x="392912" y="589368"/>
                </a:lnTo>
                <a:lnTo>
                  <a:pt x="392912" y="785825"/>
                </a:lnTo>
                <a:lnTo>
                  <a:pt x="0" y="392912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4002" y="649780"/>
            <a:ext cx="6557009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6950" marR="6350" indent="-984885">
              <a:lnSpc>
                <a:spcPct val="100000"/>
              </a:lnSpc>
            </a:pP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3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прим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ня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3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оба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а,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spc="4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ряхивая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3600" b="1" spc="3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3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36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b="1" spc="-36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28727" y="1857364"/>
            <a:ext cx="6072222" cy="454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8320" y="824119"/>
            <a:ext cx="5028565" cy="1206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ОТВЕТ</a:t>
            </a:r>
            <a:endParaRPr sz="4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3200" spc="-20" dirty="0">
                <a:latin typeface="Times New Roman"/>
                <a:cs typeface="Times New Roman"/>
              </a:rPr>
              <a:t>При</a:t>
            </a:r>
            <a:r>
              <a:rPr sz="3200" spc="-30" dirty="0">
                <a:latin typeface="Times New Roman"/>
                <a:cs typeface="Times New Roman"/>
              </a:rPr>
              <a:t>м</a:t>
            </a:r>
            <a:r>
              <a:rPr sz="3200" spc="-15" dirty="0">
                <a:latin typeface="Times New Roman"/>
                <a:cs typeface="Times New Roman"/>
              </a:rPr>
              <a:t>еняе</a:t>
            </a:r>
            <a:r>
              <a:rPr sz="3200" spc="25" dirty="0">
                <a:latin typeface="Times New Roman"/>
                <a:cs typeface="Times New Roman"/>
              </a:rPr>
              <a:t>т</a:t>
            </a:r>
            <a:r>
              <a:rPr sz="3200" spc="-15" dirty="0">
                <a:latin typeface="Times New Roman"/>
                <a:cs typeface="Times New Roman"/>
              </a:rPr>
              <a:t>ся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за</a:t>
            </a:r>
            <a:r>
              <a:rPr sz="3200" spc="-185" dirty="0">
                <a:latin typeface="Times New Roman"/>
                <a:cs typeface="Times New Roman"/>
              </a:rPr>
              <a:t>к</a:t>
            </a:r>
            <a:r>
              <a:rPr sz="3200" spc="-20" dirty="0">
                <a:latin typeface="Times New Roman"/>
                <a:cs typeface="Times New Roman"/>
              </a:rPr>
              <a:t>он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инерции.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>
            <a:hlinkClick r:id="rId2" action="ppaction://hlinksldjump"/>
          </p:cNvPr>
          <p:cNvSpPr/>
          <p:nvPr/>
        </p:nvSpPr>
        <p:spPr>
          <a:xfrm>
            <a:off x="7429520" y="5500705"/>
            <a:ext cx="1071880" cy="857250"/>
          </a:xfrm>
          <a:custGeom>
            <a:avLst/>
            <a:gdLst/>
            <a:ahLst/>
            <a:cxnLst/>
            <a:rect l="l" t="t" r="r" b="b"/>
            <a:pathLst>
              <a:path w="1071879" h="857250">
                <a:moveTo>
                  <a:pt x="428625" y="0"/>
                </a:moveTo>
                <a:lnTo>
                  <a:pt x="0" y="428625"/>
                </a:lnTo>
                <a:lnTo>
                  <a:pt x="428625" y="857250"/>
                </a:lnTo>
                <a:lnTo>
                  <a:pt x="428625" y="642937"/>
                </a:lnTo>
                <a:lnTo>
                  <a:pt x="1071575" y="642937"/>
                </a:lnTo>
                <a:lnTo>
                  <a:pt x="1071575" y="214312"/>
                </a:lnTo>
                <a:lnTo>
                  <a:pt x="428625" y="214312"/>
                </a:lnTo>
                <a:lnTo>
                  <a:pt x="428625" y="0"/>
                </a:lnTo>
                <a:close/>
              </a:path>
            </a:pathLst>
          </a:custGeom>
          <a:solidFill>
            <a:srgbClr val="7FD13B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29520" y="5500705"/>
            <a:ext cx="1071880" cy="857250"/>
          </a:xfrm>
          <a:custGeom>
            <a:avLst/>
            <a:gdLst/>
            <a:ahLst/>
            <a:cxnLst/>
            <a:rect l="l" t="t" r="r" b="b"/>
            <a:pathLst>
              <a:path w="1071879" h="857250">
                <a:moveTo>
                  <a:pt x="0" y="428625"/>
                </a:moveTo>
                <a:lnTo>
                  <a:pt x="428625" y="0"/>
                </a:lnTo>
                <a:lnTo>
                  <a:pt x="428625" y="214312"/>
                </a:lnTo>
                <a:lnTo>
                  <a:pt x="1071575" y="214312"/>
                </a:lnTo>
                <a:lnTo>
                  <a:pt x="1071575" y="642937"/>
                </a:lnTo>
                <a:lnTo>
                  <a:pt x="428625" y="642937"/>
                </a:lnTo>
                <a:lnTo>
                  <a:pt x="428625" y="857250"/>
                </a:lnTo>
                <a:lnTo>
                  <a:pt x="0" y="428625"/>
                </a:lnTo>
                <a:close/>
              </a:path>
            </a:pathLst>
          </a:custGeom>
          <a:ln w="19050">
            <a:solidFill>
              <a:srgbClr val="5C992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8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1700" y="1906395"/>
            <a:ext cx="7912100" cy="2323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0" algn="ctr">
              <a:lnSpc>
                <a:spcPct val="100000"/>
              </a:lnSpc>
            </a:pP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ТРЕТИЙ</a:t>
            </a:r>
            <a:r>
              <a:rPr sz="8800" b="1" spc="1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ТУР</a:t>
            </a:r>
            <a:endParaRPr sz="8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«</a:t>
            </a:r>
            <a:r>
              <a:rPr sz="6000" b="1" spc="-150" dirty="0">
                <a:solidFill>
                  <a:srgbClr val="002060"/>
                </a:solidFill>
                <a:latin typeface="Times New Roman"/>
                <a:cs typeface="Times New Roman"/>
              </a:rPr>
              <a:t>Л</a:t>
            </a: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огич</a:t>
            </a:r>
            <a:r>
              <a:rPr sz="6000" b="1" spc="70" dirty="0">
                <a:solidFill>
                  <a:srgbClr val="002060"/>
                </a:solidFill>
                <a:latin typeface="Times New Roman"/>
                <a:cs typeface="Times New Roman"/>
              </a:rPr>
              <a:t>е</a:t>
            </a: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ские</a:t>
            </a:r>
            <a:r>
              <a:rPr sz="60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цеп</a:t>
            </a:r>
            <a:r>
              <a:rPr sz="6000" b="1" spc="-160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ч</a:t>
            </a:r>
            <a:r>
              <a:rPr sz="60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sz="6000" b="1" dirty="0">
                <a:solidFill>
                  <a:srgbClr val="002060"/>
                </a:solidFill>
                <a:latin typeface="Times New Roman"/>
                <a:cs typeface="Times New Roman"/>
              </a:rPr>
              <a:t>и»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15553"/>
          </a:xfrm>
        </p:spPr>
        <p:txBody>
          <a:bodyPr/>
          <a:lstStyle/>
          <a:p>
            <a:pPr algn="ctr"/>
            <a:r>
              <a:rPr lang="ru-RU" sz="4000" b="0" dirty="0" smtClean="0"/>
              <a:t>Что первое было изобретено?</a:t>
            </a:r>
            <a:endParaRPr lang="ru-RU" sz="40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219200"/>
          <a:ext cx="7924799" cy="5105400"/>
        </p:xfrm>
        <a:graphic>
          <a:graphicData uri="http://schemas.openxmlformats.org/drawingml/2006/table">
            <a:tbl>
              <a:tblPr/>
              <a:tblGrid>
                <a:gridCol w="2141211"/>
                <a:gridCol w="1967331"/>
                <a:gridCol w="1786826"/>
                <a:gridCol w="2029431"/>
              </a:tblGrid>
              <a:tr h="2552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Собственный бизнес - &quot;За&quot; и &quot;Проти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1485900" cy="1485900"/>
          </a:xfrm>
          <a:prstGeom prst="rect">
            <a:avLst/>
          </a:prstGeom>
          <a:noFill/>
        </p:spPr>
      </p:pic>
      <p:pic>
        <p:nvPicPr>
          <p:cNvPr id="23559" name="Picture 7" descr="Полное название: Микрофон BBK DM-140. 474x474 - 720x720ww. - Мультимедиа - Мультимедиа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267200"/>
            <a:ext cx="1295400" cy="1628775"/>
          </a:xfrm>
          <a:prstGeom prst="rect">
            <a:avLst/>
          </a:prstGeom>
          <a:noFill/>
        </p:spPr>
      </p:pic>
      <p:pic>
        <p:nvPicPr>
          <p:cNvPr id="23558" name="Рисунок 1" descr="Кто-нибудь знает из чего сделаны диски и от чего получается такой эффект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162050" cy="1485900"/>
          </a:xfrm>
          <a:prstGeom prst="rect">
            <a:avLst/>
          </a:prstGeom>
          <a:noFill/>
        </p:spPr>
      </p:pic>
      <p:pic>
        <p:nvPicPr>
          <p:cNvPr id="23557" name="Picture 5" descr="Бинокль Celestron Outland X 10x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1752600"/>
            <a:ext cx="1276350" cy="1485900"/>
          </a:xfrm>
          <a:prstGeom prst="rect">
            <a:avLst/>
          </a:prstGeom>
          <a:noFill/>
        </p:spPr>
      </p:pic>
      <p:pic>
        <p:nvPicPr>
          <p:cNvPr id="23556" name="Рисунок 7" descr="Радиоведущих заставят платить за прослушивание своих же эфиров - CityRiga.l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1752600"/>
            <a:ext cx="1428750" cy="1543050"/>
          </a:xfrm>
          <a:prstGeom prst="rect">
            <a:avLst/>
          </a:prstGeom>
          <a:noFill/>
        </p:spPr>
      </p:pic>
      <p:pic>
        <p:nvPicPr>
          <p:cNvPr id="23555" name="Рисунок 4" descr="Сообщите PokerStars свой номер телефона и получите билет на премиум-фрироллы 100K Privilege Freero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343400"/>
            <a:ext cx="1343025" cy="1457325"/>
          </a:xfrm>
          <a:prstGeom prst="rect">
            <a:avLst/>
          </a:prstGeom>
          <a:noFill/>
        </p:spPr>
      </p:pic>
      <p:pic>
        <p:nvPicPr>
          <p:cNvPr id="23554" name="Picture 2" descr="Mobile-review.com - Мобильные телефоны, новости 17 мая 2005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905000"/>
            <a:ext cx="1371600" cy="1152525"/>
          </a:xfrm>
          <a:prstGeom prst="rect">
            <a:avLst/>
          </a:prstGeom>
          <a:noFill/>
        </p:spPr>
      </p:pic>
      <p:pic>
        <p:nvPicPr>
          <p:cNvPr id="23553" name="Рисунок 10" descr="Автомобильный видеорегистратор DOD LS400W У нас можно купитьоригиналы DO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1752600"/>
            <a:ext cx="141922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287" rIns="0" bIns="0" rtlCol="0">
            <a:spAutoFit/>
          </a:bodyPr>
          <a:lstStyle/>
          <a:p>
            <a:pPr marL="2952750">
              <a:lnSpc>
                <a:spcPct val="100000"/>
              </a:lnSpc>
            </a:pPr>
            <a:r>
              <a:rPr spc="-35" dirty="0"/>
              <a:t>ВЕСЫ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8647"/>
            <a:ext cx="3179445" cy="1229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350" indent="-343535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В</a:t>
            </a:r>
            <a:r>
              <a:rPr sz="4000" spc="100" dirty="0">
                <a:latin typeface="Times New Roman"/>
                <a:cs typeface="Times New Roman"/>
              </a:rPr>
              <a:t>е</a:t>
            </a:r>
            <a:r>
              <a:rPr sz="4000" dirty="0">
                <a:latin typeface="Times New Roman"/>
                <a:cs typeface="Times New Roman"/>
              </a:rPr>
              <a:t>сы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3800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лет </a:t>
            </a:r>
            <a:r>
              <a:rPr sz="4000" spc="-5" dirty="0">
                <a:latin typeface="Times New Roman"/>
                <a:cs typeface="Times New Roman"/>
              </a:rPr>
              <a:t>д</a:t>
            </a:r>
            <a:r>
              <a:rPr sz="4000" dirty="0">
                <a:latin typeface="Times New Roman"/>
                <a:cs typeface="Times New Roman"/>
              </a:rPr>
              <a:t>о н.э.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spc="-5" dirty="0">
                <a:latin typeface="Times New Roman"/>
                <a:cs typeface="Times New Roman"/>
              </a:rPr>
              <a:t>Е</a:t>
            </a:r>
            <a:r>
              <a:rPr sz="4000" dirty="0">
                <a:latin typeface="Times New Roman"/>
                <a:cs typeface="Times New Roman"/>
              </a:rPr>
              <a:t>ипет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8640" y="3283458"/>
            <a:ext cx="124460" cy="512445"/>
          </a:xfrm>
          <a:custGeom>
            <a:avLst/>
            <a:gdLst/>
            <a:ahLst/>
            <a:cxnLst/>
            <a:rect l="l" t="t" r="r" b="b"/>
            <a:pathLst>
              <a:path w="124459" h="512445">
                <a:moveTo>
                  <a:pt x="0" y="0"/>
                </a:moveTo>
                <a:lnTo>
                  <a:pt x="124206" y="0"/>
                </a:lnTo>
                <a:lnTo>
                  <a:pt x="124206" y="512063"/>
                </a:lnTo>
                <a:lnTo>
                  <a:pt x="0" y="5120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8662" y="3214687"/>
            <a:ext cx="2714637" cy="27146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86250" y="1928802"/>
            <a:ext cx="4393435" cy="3929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107996"/>
          </a:xfrm>
        </p:spPr>
        <p:txBody>
          <a:bodyPr/>
          <a:lstStyle/>
          <a:p>
            <a:pPr algn="ctr"/>
            <a:r>
              <a:rPr lang="en-US" sz="4000" b="0" dirty="0" smtClean="0"/>
              <a:t> </a:t>
            </a:r>
            <a:r>
              <a:rPr lang="ru-RU" sz="3200" b="0" dirty="0" smtClean="0"/>
              <a:t>Б</a:t>
            </a:r>
            <a:r>
              <a:rPr lang="ru-RU" sz="3200" b="0" spc="30" dirty="0" smtClean="0"/>
              <a:t>е</a:t>
            </a:r>
            <a:r>
              <a:rPr lang="ru-RU" sz="3200" b="0" dirty="0" smtClean="0"/>
              <a:t>з</a:t>
            </a:r>
            <a:r>
              <a:rPr lang="ru-RU" sz="3200" b="0" spc="-15" dirty="0" smtClean="0"/>
              <a:t> </a:t>
            </a:r>
            <a:r>
              <a:rPr lang="ru-RU" sz="3200" b="0" spc="-45" dirty="0" smtClean="0"/>
              <a:t>к</a:t>
            </a:r>
            <a:r>
              <a:rPr lang="ru-RU" sz="3200" b="0" spc="-5" dirty="0" smtClean="0"/>
              <a:t>а</a:t>
            </a:r>
            <a:r>
              <a:rPr lang="ru-RU" sz="3200" b="0" spc="-145" dirty="0" smtClean="0"/>
              <a:t>к</a:t>
            </a:r>
            <a:r>
              <a:rPr lang="ru-RU" sz="3200" b="0" dirty="0" smtClean="0"/>
              <a:t>о</a:t>
            </a:r>
            <a:r>
              <a:rPr lang="ru-RU" sz="3200" b="0" spc="-70" dirty="0" smtClean="0"/>
              <a:t>г</a:t>
            </a:r>
            <a:r>
              <a:rPr lang="ru-RU" sz="3200" b="0" dirty="0" smtClean="0"/>
              <a:t>о</a:t>
            </a:r>
            <a:r>
              <a:rPr lang="ru-RU" sz="3200" b="0" spc="-10" dirty="0" smtClean="0"/>
              <a:t> </a:t>
            </a:r>
            <a:r>
              <a:rPr lang="ru-RU" sz="3200" b="0" dirty="0" smtClean="0"/>
              <a:t>у</a:t>
            </a:r>
            <a:r>
              <a:rPr lang="ru-RU" sz="3200" b="0" spc="-5" dirty="0" smtClean="0"/>
              <a:t>с</a:t>
            </a:r>
            <a:r>
              <a:rPr lang="ru-RU" sz="3200" b="0" spc="35" dirty="0" smtClean="0"/>
              <a:t>т</a:t>
            </a:r>
            <a:r>
              <a:rPr lang="ru-RU" sz="3200" b="0" dirty="0" smtClean="0"/>
              <a:t>рой</a:t>
            </a:r>
            <a:r>
              <a:rPr lang="ru-RU" sz="3200" b="0" spc="-5" dirty="0" smtClean="0"/>
              <a:t>с</a:t>
            </a:r>
            <a:r>
              <a:rPr lang="ru-RU" sz="3200" b="0" dirty="0" smtClean="0"/>
              <a:t>т</a:t>
            </a:r>
            <a:r>
              <a:rPr lang="ru-RU" sz="3200" b="0" spc="-35" dirty="0" smtClean="0"/>
              <a:t>в</a:t>
            </a:r>
            <a:r>
              <a:rPr lang="ru-RU" sz="3200" b="0" dirty="0" smtClean="0"/>
              <a:t>а</a:t>
            </a:r>
            <a:r>
              <a:rPr lang="ru-RU" sz="3200" b="0" spc="-35" dirty="0" smtClean="0"/>
              <a:t> </a:t>
            </a:r>
            <a:r>
              <a:rPr lang="ru-RU" sz="3200" b="0" dirty="0" smtClean="0"/>
              <a:t>не</a:t>
            </a:r>
            <a:r>
              <a:rPr lang="ru-RU" sz="3200" b="0" spc="-10" dirty="0" smtClean="0"/>
              <a:t> </a:t>
            </a:r>
            <a:r>
              <a:rPr lang="ru-RU" sz="3200" b="0" dirty="0" smtClean="0"/>
              <a:t>м</a:t>
            </a:r>
            <a:r>
              <a:rPr lang="ru-RU" sz="3200" b="0" spc="-70" dirty="0" smtClean="0"/>
              <a:t>о</a:t>
            </a:r>
            <a:r>
              <a:rPr lang="ru-RU" sz="3200" b="0" spc="-35" dirty="0" smtClean="0"/>
              <a:t>ж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т</a:t>
            </a:r>
            <a:r>
              <a:rPr lang="ru-RU" sz="3200" b="0" spc="-15" dirty="0" smtClean="0"/>
              <a:t> </a:t>
            </a:r>
            <a:r>
              <a:rPr lang="ru-RU" sz="3200" b="0" dirty="0" smtClean="0"/>
              <a:t>выйти на</a:t>
            </a:r>
            <a:r>
              <a:rPr lang="ru-RU" sz="3200" b="0" spc="-10" dirty="0" smtClean="0"/>
              <a:t> </a:t>
            </a:r>
            <a:r>
              <a:rPr lang="ru-RU" sz="3200" b="0" spc="-5" dirty="0" smtClean="0"/>
              <a:t>с</a:t>
            </a:r>
            <a:r>
              <a:rPr lang="ru-RU" sz="3200" b="0" dirty="0" smtClean="0"/>
              <a:t>ц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ну</a:t>
            </a:r>
            <a:r>
              <a:rPr lang="ru-RU" sz="3200" b="0" spc="-10" dirty="0" smtClean="0"/>
              <a:t> </a:t>
            </a:r>
            <a:r>
              <a:rPr lang="ru-RU" sz="3200" b="0" dirty="0" smtClean="0"/>
              <a:t>ни </a:t>
            </a:r>
            <a:r>
              <a:rPr lang="ru-RU" sz="3200" b="0" spc="-80" dirty="0" smtClean="0"/>
              <a:t>о</a:t>
            </a:r>
            <a:r>
              <a:rPr lang="ru-RU" sz="3200" b="0" dirty="0" smtClean="0"/>
              <a:t>дин</a:t>
            </a:r>
            <a:r>
              <a:rPr lang="ru-RU" sz="3200" b="0" spc="-20" dirty="0" smtClean="0"/>
              <a:t> </a:t>
            </a:r>
            <a:r>
              <a:rPr lang="ru-RU" sz="3200" b="0" dirty="0" smtClean="0"/>
              <a:t>у</a:t>
            </a:r>
            <a:r>
              <a:rPr lang="ru-RU" sz="3200" b="0" spc="-35" dirty="0" smtClean="0"/>
              <a:t>в</a:t>
            </a:r>
            <a:r>
              <a:rPr lang="ru-RU" sz="3200" b="0" spc="-5" dirty="0" smtClean="0"/>
              <a:t>а</a:t>
            </a:r>
            <a:r>
              <a:rPr lang="ru-RU" sz="3200" b="0" dirty="0" smtClean="0"/>
              <a:t>ж</a:t>
            </a:r>
            <a:r>
              <a:rPr lang="ru-RU" sz="3200" b="0" spc="-5" dirty="0" smtClean="0"/>
              <a:t>а</a:t>
            </a:r>
            <a:r>
              <a:rPr lang="ru-RU" sz="3200" b="0" dirty="0" smtClean="0"/>
              <a:t>ю</a:t>
            </a:r>
            <a:r>
              <a:rPr lang="ru-RU" sz="3200" b="0" spc="-5" dirty="0" smtClean="0"/>
              <a:t>щ</a:t>
            </a:r>
            <a:r>
              <a:rPr lang="ru-RU" sz="3200" b="0" dirty="0" smtClean="0"/>
              <a:t>ий</a:t>
            </a:r>
            <a:r>
              <a:rPr lang="ru-RU" sz="3200" b="0" spc="-30" dirty="0" smtClean="0"/>
              <a:t> </a:t>
            </a:r>
            <a:r>
              <a:rPr lang="ru-RU" sz="3200" b="0" spc="30" dirty="0" smtClean="0"/>
              <a:t>с</a:t>
            </a:r>
            <a:r>
              <a:rPr lang="ru-RU" sz="3200" b="0" spc="-5" dirty="0" smtClean="0"/>
              <a:t>е</a:t>
            </a:r>
            <a:r>
              <a:rPr lang="ru-RU" sz="3200" b="0" spc="-70" dirty="0" smtClean="0"/>
              <a:t>б</a:t>
            </a:r>
            <a:r>
              <a:rPr lang="ru-RU" sz="3200" b="0" dirty="0" smtClean="0"/>
              <a:t>я</a:t>
            </a:r>
            <a:r>
              <a:rPr lang="ru-RU" sz="3200" b="0" spc="-15" dirty="0" smtClean="0"/>
              <a:t> </a:t>
            </a:r>
            <a:r>
              <a:rPr lang="ru-RU" sz="3200" b="0" spc="-5" dirty="0" smtClean="0"/>
              <a:t>а</a:t>
            </a:r>
            <a:r>
              <a:rPr lang="ru-RU" sz="3200" b="0" spc="-35" dirty="0" smtClean="0"/>
              <a:t>р</a:t>
            </a:r>
            <a:r>
              <a:rPr lang="ru-RU" sz="3200" b="0" dirty="0" smtClean="0"/>
              <a:t>ти</a:t>
            </a:r>
            <a:r>
              <a:rPr lang="ru-RU" sz="3200" b="0" spc="-5" dirty="0" smtClean="0"/>
              <a:t>с</a:t>
            </a:r>
            <a:r>
              <a:rPr lang="ru-RU" sz="3200" b="0" dirty="0" smtClean="0"/>
              <a:t>т?</a:t>
            </a:r>
            <a:endParaRPr lang="ru-RU" sz="32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600200"/>
          <a:ext cx="7924799" cy="4724400"/>
        </p:xfrm>
        <a:graphic>
          <a:graphicData uri="http://schemas.openxmlformats.org/drawingml/2006/table">
            <a:tbl>
              <a:tblPr/>
              <a:tblGrid>
                <a:gridCol w="2141211"/>
                <a:gridCol w="1967331"/>
                <a:gridCol w="1786826"/>
                <a:gridCol w="2029431"/>
              </a:tblGrid>
              <a:tr h="2362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Собственный бизнес - &quot;За&quot; и &quot;Проти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1485900" cy="1485900"/>
          </a:xfrm>
          <a:prstGeom prst="rect">
            <a:avLst/>
          </a:prstGeom>
          <a:noFill/>
        </p:spPr>
      </p:pic>
      <p:pic>
        <p:nvPicPr>
          <p:cNvPr id="23559" name="Picture 7" descr="Полное название: Микрофон BBK DM-140. 474x474 - 720x720ww. - Мультимедиа - Мультимедиа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267200"/>
            <a:ext cx="1295400" cy="1628775"/>
          </a:xfrm>
          <a:prstGeom prst="rect">
            <a:avLst/>
          </a:prstGeom>
          <a:noFill/>
        </p:spPr>
      </p:pic>
      <p:pic>
        <p:nvPicPr>
          <p:cNvPr id="23558" name="Рисунок 1" descr="Кто-нибудь знает из чего сделаны диски и от чего получается такой эффект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162050" cy="1485900"/>
          </a:xfrm>
          <a:prstGeom prst="rect">
            <a:avLst/>
          </a:prstGeom>
          <a:noFill/>
        </p:spPr>
      </p:pic>
      <p:pic>
        <p:nvPicPr>
          <p:cNvPr id="23557" name="Picture 5" descr="Бинокль Celestron Outland X 10x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2057400"/>
            <a:ext cx="1276350" cy="1485900"/>
          </a:xfrm>
          <a:prstGeom prst="rect">
            <a:avLst/>
          </a:prstGeom>
          <a:noFill/>
        </p:spPr>
      </p:pic>
      <p:pic>
        <p:nvPicPr>
          <p:cNvPr id="23556" name="Рисунок 7" descr="Радиоведущих заставят платить за прослушивание своих же эфиров - CityRiga.l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2057400"/>
            <a:ext cx="1428750" cy="1543050"/>
          </a:xfrm>
          <a:prstGeom prst="rect">
            <a:avLst/>
          </a:prstGeom>
          <a:noFill/>
        </p:spPr>
      </p:pic>
      <p:pic>
        <p:nvPicPr>
          <p:cNvPr id="23555" name="Рисунок 4" descr="Сообщите PokerStars свой номер телефона и получите билет на премиум-фрироллы 100K Privilege Freero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343400"/>
            <a:ext cx="1343025" cy="1457325"/>
          </a:xfrm>
          <a:prstGeom prst="rect">
            <a:avLst/>
          </a:prstGeom>
          <a:noFill/>
        </p:spPr>
      </p:pic>
      <p:pic>
        <p:nvPicPr>
          <p:cNvPr id="23554" name="Picture 2" descr="Mobile-review.com - Мобильные телефоны, новости 17 мая 2005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2209800"/>
            <a:ext cx="1371600" cy="1152525"/>
          </a:xfrm>
          <a:prstGeom prst="rect">
            <a:avLst/>
          </a:prstGeom>
          <a:noFill/>
        </p:spPr>
      </p:pic>
      <p:pic>
        <p:nvPicPr>
          <p:cNvPr id="23553" name="Рисунок 10" descr="Автомобильный видеорегистратор DOD LS400W У нас можно купитьоригиналы DO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0600" y="1981200"/>
            <a:ext cx="141922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3483" y="292590"/>
            <a:ext cx="725741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82139" marR="6350" indent="-1870075">
              <a:lnSpc>
                <a:spcPct val="100000"/>
              </a:lnSpc>
            </a:pP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знание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она о</a:t>
            </a:r>
            <a:r>
              <a:rPr sz="36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яз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 вас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ид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ть</a:t>
            </a:r>
            <a:r>
              <a:rPr sz="3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36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а?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287" rIns="0" bIns="0" rtlCol="0">
            <a:spAutoFit/>
          </a:bodyPr>
          <a:lstStyle/>
          <a:p>
            <a:pPr marL="2050414">
              <a:lnSpc>
                <a:spcPct val="100000"/>
              </a:lnSpc>
            </a:pPr>
            <a:r>
              <a:rPr spc="-40" dirty="0"/>
              <a:t>МИК</a:t>
            </a:r>
            <a:r>
              <a:rPr spc="-55" dirty="0"/>
              <a:t>Р</a:t>
            </a:r>
            <a:r>
              <a:rPr spc="15" dirty="0"/>
              <a:t>ОФ</a:t>
            </a:r>
            <a:r>
              <a:rPr spc="-35" dirty="0"/>
              <a:t>ОН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98734" y="1520189"/>
            <a:ext cx="3354704" cy="1327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0470" marR="6350" indent="-1208405">
              <a:lnSpc>
                <a:spcPct val="120000"/>
              </a:lnSpc>
            </a:pPr>
            <a:r>
              <a:rPr sz="3600" dirty="0">
                <a:solidFill>
                  <a:srgbClr val="B0105C"/>
                </a:solidFill>
                <a:latin typeface="Times New Roman"/>
                <a:cs typeface="Times New Roman"/>
              </a:rPr>
              <a:t>А</a:t>
            </a:r>
            <a:r>
              <a:rPr sz="3600" spc="-5" dirty="0">
                <a:solidFill>
                  <a:srgbClr val="B0105C"/>
                </a:solidFill>
                <a:latin typeface="Times New Roman"/>
                <a:cs typeface="Times New Roman"/>
              </a:rPr>
              <a:t>ле</a:t>
            </a:r>
            <a:r>
              <a:rPr sz="3600" spc="-90" dirty="0">
                <a:solidFill>
                  <a:srgbClr val="B0105C"/>
                </a:solidFill>
                <a:latin typeface="Times New Roman"/>
                <a:cs typeface="Times New Roman"/>
              </a:rPr>
              <a:t>к</a:t>
            </a:r>
            <a:r>
              <a:rPr sz="3600" spc="35" dirty="0">
                <a:solidFill>
                  <a:srgbClr val="B0105C"/>
                </a:solidFill>
                <a:latin typeface="Times New Roman"/>
                <a:cs typeface="Times New Roman"/>
              </a:rPr>
              <a:t>с</a:t>
            </a:r>
            <a:r>
              <a:rPr sz="3600" spc="-5" dirty="0">
                <a:solidFill>
                  <a:srgbClr val="B0105C"/>
                </a:solidFill>
                <a:latin typeface="Times New Roman"/>
                <a:cs typeface="Times New Roman"/>
              </a:rPr>
              <a:t>а</a:t>
            </a:r>
            <a:r>
              <a:rPr sz="3600" dirty="0">
                <a:solidFill>
                  <a:srgbClr val="B0105C"/>
                </a:solidFill>
                <a:latin typeface="Times New Roman"/>
                <a:cs typeface="Times New Roman"/>
              </a:rPr>
              <a:t>н</a:t>
            </a:r>
            <a:r>
              <a:rPr sz="3600" spc="-5" dirty="0">
                <a:solidFill>
                  <a:srgbClr val="B0105C"/>
                </a:solidFill>
                <a:latin typeface="Times New Roman"/>
                <a:cs typeface="Times New Roman"/>
              </a:rPr>
              <a:t>де</a:t>
            </a:r>
            <a:r>
              <a:rPr sz="3600" dirty="0">
                <a:solidFill>
                  <a:srgbClr val="B0105C"/>
                </a:solidFill>
                <a:latin typeface="Times New Roman"/>
                <a:cs typeface="Times New Roman"/>
              </a:rPr>
              <a:t>р</a:t>
            </a:r>
            <a:r>
              <a:rPr sz="3600" spc="25" dirty="0">
                <a:solidFill>
                  <a:srgbClr val="B0105C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B0105C"/>
                </a:solidFill>
                <a:latin typeface="Times New Roman"/>
                <a:cs typeface="Times New Roman"/>
              </a:rPr>
              <a:t>Б</a:t>
            </a:r>
            <a:r>
              <a:rPr sz="3600" spc="-5" dirty="0">
                <a:solidFill>
                  <a:srgbClr val="B0105C"/>
                </a:solidFill>
                <a:latin typeface="Times New Roman"/>
                <a:cs typeface="Times New Roman"/>
              </a:rPr>
              <a:t>елл </a:t>
            </a:r>
            <a:r>
              <a:rPr sz="3600" dirty="0">
                <a:solidFill>
                  <a:srgbClr val="B0105C"/>
                </a:solidFill>
                <a:latin typeface="Times New Roman"/>
                <a:cs typeface="Times New Roman"/>
              </a:rPr>
              <a:t>1875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9640" y="1978914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19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8599" y="3429000"/>
            <a:ext cx="4071912" cy="2714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3437" y="1643049"/>
            <a:ext cx="4021657" cy="45005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84885"/>
          </a:xfrm>
        </p:spPr>
        <p:txBody>
          <a:bodyPr/>
          <a:lstStyle/>
          <a:p>
            <a:pPr algn="ctr"/>
            <a:r>
              <a:rPr lang="ru-RU" sz="3200" b="0" spc="-45" dirty="0" smtClean="0"/>
              <a:t>К</a:t>
            </a:r>
            <a:r>
              <a:rPr lang="ru-RU" sz="3200" b="0" dirty="0" smtClean="0"/>
              <a:t>а</a:t>
            </a:r>
            <a:r>
              <a:rPr lang="ru-RU" sz="3200" b="0" spc="-45" dirty="0" smtClean="0"/>
              <a:t>к</a:t>
            </a:r>
            <a:r>
              <a:rPr lang="ru-RU" sz="3200" b="0" dirty="0" smtClean="0"/>
              <a:t>ое</a:t>
            </a:r>
            <a:r>
              <a:rPr lang="ru-RU" sz="3200" b="0" spc="-15" dirty="0" smtClean="0"/>
              <a:t> </a:t>
            </a:r>
            <a:r>
              <a:rPr lang="ru-RU" sz="3200" b="0" dirty="0" smtClean="0"/>
              <a:t>из п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р</a:t>
            </a:r>
            <a:r>
              <a:rPr lang="ru-RU" sz="3200" b="0" spc="-85" dirty="0" smtClean="0"/>
              <a:t>е</a:t>
            </a:r>
            <a:r>
              <a:rPr lang="ru-RU" sz="3200" b="0" dirty="0" smtClean="0"/>
              <a:t>чи</a:t>
            </a:r>
            <a:r>
              <a:rPr lang="ru-RU" sz="3200" b="0" spc="-5" dirty="0" smtClean="0"/>
              <a:t>с</a:t>
            </a:r>
            <a:r>
              <a:rPr lang="ru-RU" sz="3200" b="0" dirty="0" smtClean="0"/>
              <a:t>л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нных</a:t>
            </a:r>
            <a:r>
              <a:rPr lang="ru-RU" sz="3200" b="0" spc="-5" dirty="0" smtClean="0"/>
              <a:t> </a:t>
            </a:r>
            <a:r>
              <a:rPr lang="ru-RU" sz="3200" b="0" spc="-95" dirty="0" smtClean="0"/>
              <a:t>у</a:t>
            </a:r>
            <a:r>
              <a:rPr lang="ru-RU" sz="3200" b="0" spc="-5" dirty="0" smtClean="0"/>
              <a:t>с</a:t>
            </a:r>
            <a:r>
              <a:rPr lang="ru-RU" sz="3200" b="0" spc="35" dirty="0" smtClean="0"/>
              <a:t>т</a:t>
            </a:r>
            <a:r>
              <a:rPr lang="ru-RU" sz="3200" b="0" dirty="0" smtClean="0"/>
              <a:t>рой</a:t>
            </a:r>
            <a:r>
              <a:rPr lang="ru-RU" sz="3200" b="0" spc="-5" dirty="0" smtClean="0"/>
              <a:t>с</a:t>
            </a:r>
            <a:r>
              <a:rPr lang="ru-RU" sz="3200" b="0" dirty="0" smtClean="0"/>
              <a:t>тв</a:t>
            </a:r>
            <a:r>
              <a:rPr lang="ru-RU" sz="3200" b="0" spc="-10" dirty="0" smtClean="0"/>
              <a:t> </a:t>
            </a:r>
            <a:r>
              <a:rPr lang="ru-RU" sz="3200" b="0" dirty="0" smtClean="0"/>
              <a:t>было и</a:t>
            </a:r>
            <a:r>
              <a:rPr lang="ru-RU" sz="3200" b="0" spc="-20" dirty="0" smtClean="0"/>
              <a:t>з</a:t>
            </a:r>
            <a:r>
              <a:rPr lang="ru-RU" sz="3200" b="0" dirty="0" smtClean="0"/>
              <a:t>обр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т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но</a:t>
            </a:r>
            <a:r>
              <a:rPr lang="ru-RU" sz="3200" b="0" spc="-15" dirty="0" smtClean="0"/>
              <a:t> </a:t>
            </a:r>
            <a:r>
              <a:rPr lang="ru-RU" sz="3200" b="0" dirty="0" smtClean="0"/>
              <a:t>по</a:t>
            </a:r>
            <a:r>
              <a:rPr lang="ru-RU" sz="3200" b="0" spc="-55" dirty="0" smtClean="0"/>
              <a:t>з</a:t>
            </a:r>
            <a:r>
              <a:rPr lang="ru-RU" sz="3200" b="0" dirty="0" smtClean="0"/>
              <a:t>дн</a:t>
            </a:r>
            <a:r>
              <a:rPr lang="ru-RU" sz="3200" b="0" spc="-5" dirty="0" smtClean="0"/>
              <a:t>е</a:t>
            </a:r>
            <a:r>
              <a:rPr lang="ru-RU" sz="3200" b="0" dirty="0" smtClean="0"/>
              <a:t>е</a:t>
            </a:r>
            <a:r>
              <a:rPr lang="ru-RU" sz="3200" b="0" spc="-15" dirty="0" smtClean="0"/>
              <a:t> </a:t>
            </a:r>
            <a:r>
              <a:rPr lang="ru-RU" sz="3200" b="0" spc="30" dirty="0" smtClean="0"/>
              <a:t>вс</a:t>
            </a:r>
            <a:r>
              <a:rPr lang="ru-RU" sz="3200" b="0" spc="-5" dirty="0" smtClean="0"/>
              <a:t>е</a:t>
            </a:r>
            <a:r>
              <a:rPr lang="ru-RU" sz="3200" b="0" spc="-80" dirty="0" smtClean="0"/>
              <a:t>г</a:t>
            </a:r>
            <a:r>
              <a:rPr lang="ru-RU" sz="3200" b="0" dirty="0" smtClean="0"/>
              <a:t>о?</a:t>
            </a:r>
            <a:r>
              <a:rPr lang="en-US" sz="3200" b="0" dirty="0" smtClean="0"/>
              <a:t> </a:t>
            </a:r>
            <a:endParaRPr lang="ru-RU" sz="32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371600"/>
          <a:ext cx="7924799" cy="4953000"/>
        </p:xfrm>
        <a:graphic>
          <a:graphicData uri="http://schemas.openxmlformats.org/drawingml/2006/table">
            <a:tbl>
              <a:tblPr/>
              <a:tblGrid>
                <a:gridCol w="2141211"/>
                <a:gridCol w="1967331"/>
                <a:gridCol w="1786826"/>
                <a:gridCol w="2029431"/>
              </a:tblGrid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Собственный бизнес - &quot;За&quot; и &quot;Проти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1485900" cy="1485900"/>
          </a:xfrm>
          <a:prstGeom prst="rect">
            <a:avLst/>
          </a:prstGeom>
          <a:noFill/>
        </p:spPr>
      </p:pic>
      <p:pic>
        <p:nvPicPr>
          <p:cNvPr id="23559" name="Picture 7" descr="Полное название: Микрофон BBK DM-140. 474x474 - 720x720ww. - Мультимедиа - Мультимедиа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267200"/>
            <a:ext cx="1295400" cy="1628775"/>
          </a:xfrm>
          <a:prstGeom prst="rect">
            <a:avLst/>
          </a:prstGeom>
          <a:noFill/>
        </p:spPr>
      </p:pic>
      <p:pic>
        <p:nvPicPr>
          <p:cNvPr id="23558" name="Рисунок 1" descr="Кто-нибудь знает из чего сделаны диски и от чего получается такой эффект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162050" cy="1485900"/>
          </a:xfrm>
          <a:prstGeom prst="rect">
            <a:avLst/>
          </a:prstGeom>
          <a:noFill/>
        </p:spPr>
      </p:pic>
      <p:pic>
        <p:nvPicPr>
          <p:cNvPr id="23557" name="Picture 5" descr="Бинокль Celestron Outland X 10x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828800"/>
            <a:ext cx="1276350" cy="1485900"/>
          </a:xfrm>
          <a:prstGeom prst="rect">
            <a:avLst/>
          </a:prstGeom>
          <a:noFill/>
        </p:spPr>
      </p:pic>
      <p:pic>
        <p:nvPicPr>
          <p:cNvPr id="23556" name="Рисунок 7" descr="Радиоведущих заставят платить за прослушивание своих же эфиров - CityRiga.l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1752600"/>
            <a:ext cx="1428750" cy="1543050"/>
          </a:xfrm>
          <a:prstGeom prst="rect">
            <a:avLst/>
          </a:prstGeom>
          <a:noFill/>
        </p:spPr>
      </p:pic>
      <p:pic>
        <p:nvPicPr>
          <p:cNvPr id="23555" name="Рисунок 4" descr="Сообщите PokerStars свой номер телефона и получите билет на премиум-фрироллы 100K Privilege Freero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343400"/>
            <a:ext cx="1343025" cy="1457325"/>
          </a:xfrm>
          <a:prstGeom prst="rect">
            <a:avLst/>
          </a:prstGeom>
          <a:noFill/>
        </p:spPr>
      </p:pic>
      <p:pic>
        <p:nvPicPr>
          <p:cNvPr id="23554" name="Picture 2" descr="Mobile-review.com - Мобильные телефоны, новости 17 мая 2005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2057400"/>
            <a:ext cx="1371600" cy="1152525"/>
          </a:xfrm>
          <a:prstGeom prst="rect">
            <a:avLst/>
          </a:prstGeom>
          <a:noFill/>
        </p:spPr>
      </p:pic>
      <p:pic>
        <p:nvPicPr>
          <p:cNvPr id="23553" name="Рисунок 10" descr="Автомобильный видеорегистратор DOD LS400W У нас можно купитьоригиналы DO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0600" y="1981200"/>
            <a:ext cx="141922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287" rIns="0" bIns="0" rtlCol="0">
            <a:spAutoFit/>
          </a:bodyPr>
          <a:lstStyle/>
          <a:p>
            <a:pPr marL="2838450">
              <a:lnSpc>
                <a:spcPct val="100000"/>
              </a:lnSpc>
            </a:pPr>
            <a:r>
              <a:rPr spc="-595" dirty="0"/>
              <a:t>Р</a:t>
            </a:r>
            <a:r>
              <a:rPr spc="-35" dirty="0"/>
              <a:t>АДИО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13878" y="3101578"/>
            <a:ext cx="2924810" cy="1619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9770" marR="6350" indent="-687705">
              <a:lnSpc>
                <a:spcPct val="120000"/>
              </a:lnSpc>
            </a:pPr>
            <a:r>
              <a:rPr sz="4400" spc="-25" dirty="0">
                <a:solidFill>
                  <a:srgbClr val="B0105C"/>
                </a:solidFill>
                <a:latin typeface="Times New Roman"/>
                <a:cs typeface="Times New Roman"/>
              </a:rPr>
              <a:t>7</a:t>
            </a:r>
            <a:r>
              <a:rPr sz="4400" spc="-5" dirty="0">
                <a:solidFill>
                  <a:srgbClr val="B0105C"/>
                </a:solidFill>
                <a:latin typeface="Times New Roman"/>
                <a:cs typeface="Times New Roman"/>
              </a:rPr>
              <a:t> </a:t>
            </a:r>
            <a:r>
              <a:rPr sz="4400" spc="-65" dirty="0">
                <a:solidFill>
                  <a:srgbClr val="B0105C"/>
                </a:solidFill>
                <a:latin typeface="Times New Roman"/>
                <a:cs typeface="Times New Roman"/>
              </a:rPr>
              <a:t>м</a:t>
            </a:r>
            <a:r>
              <a:rPr sz="4400" spc="-25" dirty="0">
                <a:solidFill>
                  <a:srgbClr val="B0105C"/>
                </a:solidFill>
                <a:latin typeface="Times New Roman"/>
                <a:cs typeface="Times New Roman"/>
              </a:rPr>
              <a:t>ая</a:t>
            </a:r>
            <a:r>
              <a:rPr sz="4400" dirty="0">
                <a:solidFill>
                  <a:srgbClr val="B0105C"/>
                </a:solidFill>
                <a:latin typeface="Times New Roman"/>
                <a:cs typeface="Times New Roman"/>
              </a:rPr>
              <a:t> </a:t>
            </a:r>
            <a:r>
              <a:rPr sz="4400" spc="-25" dirty="0">
                <a:solidFill>
                  <a:srgbClr val="B0105C"/>
                </a:solidFill>
                <a:latin typeface="Times New Roman"/>
                <a:cs typeface="Times New Roman"/>
              </a:rPr>
              <a:t>1895</a:t>
            </a:r>
            <a:r>
              <a:rPr sz="4400" spc="-5" dirty="0">
                <a:solidFill>
                  <a:srgbClr val="B0105C"/>
                </a:solidFill>
                <a:latin typeface="Times New Roman"/>
                <a:cs typeface="Times New Roman"/>
              </a:rPr>
              <a:t> </a:t>
            </a:r>
            <a:r>
              <a:rPr sz="4400" spc="-20" dirty="0">
                <a:solidFill>
                  <a:srgbClr val="B0105C"/>
                </a:solidFill>
                <a:latin typeface="Times New Roman"/>
                <a:cs typeface="Times New Roman"/>
              </a:rPr>
              <a:t>г</a:t>
            </a:r>
            <a:r>
              <a:rPr sz="4400" spc="-25" dirty="0">
                <a:solidFill>
                  <a:srgbClr val="B0105C"/>
                </a:solidFill>
                <a:latin typeface="Times New Roman"/>
                <a:cs typeface="Times New Roman"/>
              </a:rPr>
              <a:t> Попов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9640" y="1978914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19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71937" y="1643050"/>
            <a:ext cx="4600263" cy="45005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477328"/>
          </a:xfrm>
        </p:spPr>
        <p:txBody>
          <a:bodyPr/>
          <a:lstStyle/>
          <a:p>
            <a:pPr algn="ctr"/>
            <a:r>
              <a:rPr lang="en-US" sz="3200" b="0" spc="-45" dirty="0" smtClean="0"/>
              <a:t> </a:t>
            </a:r>
            <a:r>
              <a:rPr lang="ru-RU" sz="3200" spc="-35" dirty="0" smtClean="0"/>
              <a:t>К</a:t>
            </a:r>
            <a:r>
              <a:rPr lang="ru-RU" sz="3200" dirty="0" smtClean="0"/>
              <a:t>а</a:t>
            </a:r>
            <a:r>
              <a:rPr lang="ru-RU" sz="3200" spc="-35" dirty="0" smtClean="0"/>
              <a:t>к</a:t>
            </a:r>
            <a:r>
              <a:rPr lang="ru-RU" sz="3200" dirty="0" smtClean="0"/>
              <a:t>ое</a:t>
            </a:r>
            <a:r>
              <a:rPr lang="ru-RU" sz="3200" spc="-10" dirty="0" smtClean="0"/>
              <a:t> </a:t>
            </a:r>
            <a:r>
              <a:rPr lang="ru-RU" sz="3200" spc="-75" dirty="0" smtClean="0"/>
              <a:t>у</a:t>
            </a:r>
            <a:r>
              <a:rPr lang="ru-RU" sz="3200" dirty="0" smtClean="0"/>
              <a:t>с</a:t>
            </a:r>
            <a:r>
              <a:rPr lang="ru-RU" sz="3200" spc="25" dirty="0" smtClean="0"/>
              <a:t>т</a:t>
            </a:r>
            <a:r>
              <a:rPr lang="ru-RU" sz="3200" spc="-5" dirty="0" smtClean="0"/>
              <a:t>р</a:t>
            </a:r>
            <a:r>
              <a:rPr lang="ru-RU" sz="3200" dirty="0" smtClean="0"/>
              <a:t>о</a:t>
            </a:r>
            <a:r>
              <a:rPr lang="ru-RU" sz="3200" spc="-5" dirty="0" smtClean="0"/>
              <a:t>й</a:t>
            </a:r>
            <a:r>
              <a:rPr lang="ru-RU" sz="3200" dirty="0" smtClean="0"/>
              <a:t>с</a:t>
            </a:r>
            <a:r>
              <a:rPr lang="ru-RU" sz="3200" spc="-5" dirty="0" smtClean="0"/>
              <a:t>т</a:t>
            </a:r>
            <a:r>
              <a:rPr lang="ru-RU" sz="3200" spc="-20" dirty="0" smtClean="0"/>
              <a:t>в</a:t>
            </a:r>
            <a:r>
              <a:rPr lang="ru-RU" sz="3200" dirty="0" smtClean="0"/>
              <a:t>о б</a:t>
            </a:r>
            <a:r>
              <a:rPr lang="ru-RU" sz="3200" spc="-5" dirty="0" smtClean="0"/>
              <a:t>ыл</a:t>
            </a:r>
            <a:r>
              <a:rPr lang="ru-RU" sz="3200" dirty="0" smtClean="0"/>
              <a:t>о</a:t>
            </a:r>
            <a:r>
              <a:rPr lang="ru-RU" sz="3200" spc="5" dirty="0" smtClean="0"/>
              <a:t> </a:t>
            </a:r>
            <a:r>
              <a:rPr lang="ru-RU" sz="3200" spc="-5" dirty="0" smtClean="0"/>
              <a:t>и</a:t>
            </a:r>
            <a:r>
              <a:rPr lang="ru-RU" sz="3200" spc="-15" dirty="0" smtClean="0"/>
              <a:t>з</a:t>
            </a:r>
            <a:r>
              <a:rPr lang="ru-RU" sz="3200" dirty="0" smtClean="0"/>
              <a:t>об</a:t>
            </a:r>
            <a:r>
              <a:rPr lang="ru-RU" sz="3200" spc="-5" dirty="0" smtClean="0"/>
              <a:t>р</a:t>
            </a:r>
            <a:r>
              <a:rPr lang="ru-RU" sz="3200" dirty="0" smtClean="0"/>
              <a:t>е</a:t>
            </a:r>
            <a:r>
              <a:rPr lang="ru-RU" sz="3200" spc="-5" dirty="0" smtClean="0"/>
              <a:t>т</a:t>
            </a:r>
            <a:r>
              <a:rPr lang="ru-RU" sz="3200" dirty="0" smtClean="0"/>
              <a:t>е</a:t>
            </a:r>
            <a:r>
              <a:rPr lang="ru-RU" sz="3200" spc="-5" dirty="0" smtClean="0"/>
              <a:t>н</a:t>
            </a:r>
            <a:r>
              <a:rPr lang="ru-RU" sz="3200" dirty="0" smtClean="0"/>
              <a:t>о уче</a:t>
            </a:r>
            <a:r>
              <a:rPr lang="ru-RU" sz="3200" spc="-5" dirty="0" smtClean="0"/>
              <a:t>ны</a:t>
            </a:r>
            <a:r>
              <a:rPr lang="ru-RU" sz="3200" dirty="0" smtClean="0"/>
              <a:t>м </a:t>
            </a:r>
            <a:r>
              <a:rPr lang="ru-RU" sz="3200" spc="-5" dirty="0" smtClean="0"/>
              <a:t>П</a:t>
            </a:r>
            <a:r>
              <a:rPr lang="ru-RU" sz="3200" dirty="0" smtClean="0"/>
              <a:t>о</a:t>
            </a:r>
            <a:r>
              <a:rPr lang="ru-RU" sz="3200" spc="-5" dirty="0" smtClean="0"/>
              <a:t>п</a:t>
            </a:r>
            <a:r>
              <a:rPr lang="ru-RU" sz="3200" spc="-60" dirty="0" smtClean="0"/>
              <a:t>о</a:t>
            </a:r>
            <a:r>
              <a:rPr lang="ru-RU" sz="3200" dirty="0" smtClean="0"/>
              <a:t>в</a:t>
            </a:r>
            <a:r>
              <a:rPr lang="ru-RU" sz="3200" spc="-5" dirty="0" smtClean="0"/>
              <a:t>ым?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371600"/>
          <a:ext cx="7924799" cy="4953000"/>
        </p:xfrm>
        <a:graphic>
          <a:graphicData uri="http://schemas.openxmlformats.org/drawingml/2006/table">
            <a:tbl>
              <a:tblPr/>
              <a:tblGrid>
                <a:gridCol w="2141211"/>
                <a:gridCol w="1967331"/>
                <a:gridCol w="1786826"/>
                <a:gridCol w="2029431"/>
              </a:tblGrid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Собственный бизнес - &quot;За&quot; и &quot;Проти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1485900" cy="1485900"/>
          </a:xfrm>
          <a:prstGeom prst="rect">
            <a:avLst/>
          </a:prstGeom>
          <a:noFill/>
        </p:spPr>
      </p:pic>
      <p:pic>
        <p:nvPicPr>
          <p:cNvPr id="23559" name="Picture 7" descr="Полное название: Микрофон BBK DM-140. 474x474 - 720x720ww. - Мультимедиа - Мультимедиа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267200"/>
            <a:ext cx="1295400" cy="1628775"/>
          </a:xfrm>
          <a:prstGeom prst="rect">
            <a:avLst/>
          </a:prstGeom>
          <a:noFill/>
        </p:spPr>
      </p:pic>
      <p:pic>
        <p:nvPicPr>
          <p:cNvPr id="23558" name="Рисунок 1" descr="Кто-нибудь знает из чего сделаны диски и от чего получается такой эффект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162050" cy="1485900"/>
          </a:xfrm>
          <a:prstGeom prst="rect">
            <a:avLst/>
          </a:prstGeom>
          <a:noFill/>
        </p:spPr>
      </p:pic>
      <p:pic>
        <p:nvPicPr>
          <p:cNvPr id="23557" name="Picture 5" descr="Бинокль Celestron Outland X 10x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828800"/>
            <a:ext cx="1276350" cy="1485900"/>
          </a:xfrm>
          <a:prstGeom prst="rect">
            <a:avLst/>
          </a:prstGeom>
          <a:noFill/>
        </p:spPr>
      </p:pic>
      <p:pic>
        <p:nvPicPr>
          <p:cNvPr id="23556" name="Рисунок 7" descr="Радиоведущих заставят платить за прослушивание своих же эфиров - CityRiga.l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1752600"/>
            <a:ext cx="1428750" cy="1543050"/>
          </a:xfrm>
          <a:prstGeom prst="rect">
            <a:avLst/>
          </a:prstGeom>
          <a:noFill/>
        </p:spPr>
      </p:pic>
      <p:pic>
        <p:nvPicPr>
          <p:cNvPr id="23555" name="Рисунок 4" descr="Сообщите PokerStars свой номер телефона и получите билет на премиум-фрироллы 100K Privilege Freero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343400"/>
            <a:ext cx="1343025" cy="1457325"/>
          </a:xfrm>
          <a:prstGeom prst="rect">
            <a:avLst/>
          </a:prstGeom>
          <a:noFill/>
        </p:spPr>
      </p:pic>
      <p:pic>
        <p:nvPicPr>
          <p:cNvPr id="23554" name="Picture 2" descr="Mobile-review.com - Мобильные телефоны, новости 17 мая 2005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2057400"/>
            <a:ext cx="1371600" cy="1152525"/>
          </a:xfrm>
          <a:prstGeom prst="rect">
            <a:avLst/>
          </a:prstGeom>
          <a:noFill/>
        </p:spPr>
      </p:pic>
      <p:pic>
        <p:nvPicPr>
          <p:cNvPr id="23553" name="Рисунок 10" descr="Автомобильный видеорегистратор DOD LS400W У нас можно купитьоригиналы DO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0600" y="1981200"/>
            <a:ext cx="141922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90540" rIns="0" bIns="0" rtlCol="0">
            <a:spAutoFit/>
          </a:bodyPr>
          <a:lstStyle/>
          <a:p>
            <a:pPr marL="2838450">
              <a:lnSpc>
                <a:spcPct val="100000"/>
              </a:lnSpc>
            </a:pPr>
            <a:r>
              <a:rPr spc="-595" dirty="0"/>
              <a:t>Р</a:t>
            </a:r>
            <a:r>
              <a:rPr spc="-35" dirty="0"/>
              <a:t>АДИО</a:t>
            </a:r>
          </a:p>
        </p:txBody>
      </p:sp>
      <p:sp>
        <p:nvSpPr>
          <p:cNvPr id="3" name="object 3"/>
          <p:cNvSpPr/>
          <p:nvPr/>
        </p:nvSpPr>
        <p:spPr>
          <a:xfrm>
            <a:off x="1142975" y="1500174"/>
            <a:ext cx="6858047" cy="50401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38664"/>
          </a:xfrm>
        </p:spPr>
        <p:txBody>
          <a:bodyPr/>
          <a:lstStyle/>
          <a:p>
            <a:pPr algn="ctr"/>
            <a:r>
              <a:rPr lang="en-US" sz="2400" b="0" spc="-45" dirty="0" smtClean="0"/>
              <a:t> </a:t>
            </a:r>
            <a:r>
              <a:rPr lang="en-US" sz="2400" b="0" spc="-35" dirty="0" smtClean="0"/>
              <a:t> </a:t>
            </a:r>
            <a:r>
              <a:rPr lang="ru-RU" sz="2400" b="0" spc="-235" dirty="0" smtClean="0"/>
              <a:t>У</a:t>
            </a:r>
            <a:r>
              <a:rPr lang="ru-RU" sz="2400" b="0" spc="-10" dirty="0" smtClean="0"/>
              <a:t>с</a:t>
            </a:r>
            <a:r>
              <a:rPr lang="ru-RU" sz="2400" b="0" spc="15" dirty="0" smtClean="0"/>
              <a:t>т</a:t>
            </a:r>
            <a:r>
              <a:rPr lang="ru-RU" sz="2400" b="0" spc="-15" dirty="0" smtClean="0"/>
              <a:t>ройст</a:t>
            </a:r>
            <a:r>
              <a:rPr lang="ru-RU" sz="2400" b="0" spc="-30" dirty="0" smtClean="0"/>
              <a:t>в</a:t>
            </a:r>
            <a:r>
              <a:rPr lang="ru-RU" sz="2400" b="0" spc="-10" dirty="0" smtClean="0"/>
              <a:t>о</a:t>
            </a:r>
            <a:r>
              <a:rPr lang="ru-RU" sz="2400" b="0" spc="-5" dirty="0" smtClean="0"/>
              <a:t> ,</a:t>
            </a:r>
            <a:r>
              <a:rPr lang="ru-RU" sz="2400" b="0" dirty="0" smtClean="0"/>
              <a:t> </a:t>
            </a:r>
            <a:r>
              <a:rPr lang="ru-RU" sz="2400" b="0" spc="-15" dirty="0" smtClean="0"/>
              <a:t>выраб</a:t>
            </a:r>
            <a:r>
              <a:rPr lang="ru-RU" sz="2400" b="0" spc="-65" dirty="0" smtClean="0"/>
              <a:t>а</a:t>
            </a:r>
            <a:r>
              <a:rPr lang="ru-RU" sz="2400" b="0" spc="-15" dirty="0" smtClean="0"/>
              <a:t>тыва</a:t>
            </a:r>
            <a:r>
              <a:rPr lang="ru-RU" sz="2400" b="0" spc="-25" dirty="0" smtClean="0"/>
              <a:t>ю</a:t>
            </a:r>
            <a:r>
              <a:rPr lang="ru-RU" sz="2400" b="0" spc="-15" dirty="0" smtClean="0"/>
              <a:t>щее</a:t>
            </a:r>
            <a:r>
              <a:rPr lang="ru-RU" sz="2400" b="0" spc="-10" dirty="0" smtClean="0"/>
              <a:t> </a:t>
            </a:r>
            <a:r>
              <a:rPr lang="ru-RU" sz="2400" b="0" spc="-50" dirty="0" smtClean="0"/>
              <a:t>э</a:t>
            </a:r>
            <a:r>
              <a:rPr lang="ru-RU" sz="2400" b="0" spc="-15" dirty="0" smtClean="0"/>
              <a:t>лек</a:t>
            </a:r>
            <a:r>
              <a:rPr lang="ru-RU" sz="2400" b="0" spc="15" dirty="0" smtClean="0"/>
              <a:t>т</a:t>
            </a:r>
            <a:r>
              <a:rPr lang="ru-RU" sz="2400" b="0" spc="-15" dirty="0" smtClean="0"/>
              <a:t>рич</a:t>
            </a:r>
            <a:r>
              <a:rPr lang="ru-RU" sz="2400" b="0" spc="5" dirty="0" smtClean="0"/>
              <a:t>е</a:t>
            </a:r>
            <a:r>
              <a:rPr lang="ru-RU" sz="2400" b="0" spc="-15" dirty="0" smtClean="0"/>
              <a:t>ский</a:t>
            </a:r>
            <a:r>
              <a:rPr lang="ru-RU" sz="2400" b="0" spc="-5" dirty="0" smtClean="0"/>
              <a:t> </a:t>
            </a:r>
            <a:r>
              <a:rPr lang="ru-RU" sz="2400" b="0" spc="-35" dirty="0" smtClean="0"/>
              <a:t>т</a:t>
            </a:r>
            <a:r>
              <a:rPr lang="ru-RU" sz="2400" b="0" spc="-10" dirty="0" smtClean="0"/>
              <a:t>ок,</a:t>
            </a:r>
            <a:r>
              <a:rPr lang="ru-RU" sz="2400" b="0" spc="-5" dirty="0" smtClean="0"/>
              <a:t> </a:t>
            </a:r>
            <a:r>
              <a:rPr lang="ru-RU" sz="2400" b="0" spc="-15" dirty="0" smtClean="0"/>
              <a:t>на</a:t>
            </a:r>
            <a:r>
              <a:rPr lang="ru-RU" sz="2400" b="0" spc="-10" dirty="0" smtClean="0"/>
              <a:t> </a:t>
            </a:r>
            <a:r>
              <a:rPr lang="ru-RU" sz="2400" b="0" spc="-15" dirty="0" smtClean="0"/>
              <a:t>осн</a:t>
            </a:r>
            <a:r>
              <a:rPr lang="ru-RU" sz="2400" b="0" spc="-60" dirty="0" smtClean="0"/>
              <a:t>о</a:t>
            </a:r>
            <a:r>
              <a:rPr lang="ru-RU" sz="2400" b="0" spc="-10" dirty="0" smtClean="0"/>
              <a:t>ве</a:t>
            </a:r>
            <a:r>
              <a:rPr lang="ru-RU" sz="2400" b="0" spc="-15" dirty="0" smtClean="0"/>
              <a:t> химич</a:t>
            </a:r>
            <a:r>
              <a:rPr lang="ru-RU" sz="2400" b="0" spc="5" dirty="0" smtClean="0"/>
              <a:t>е</a:t>
            </a:r>
            <a:r>
              <a:rPr lang="ru-RU" sz="2400" b="0" spc="-15" dirty="0" smtClean="0"/>
              <a:t>ских</a:t>
            </a:r>
            <a:r>
              <a:rPr lang="ru-RU" sz="2400" b="0" spc="-20" dirty="0" smtClean="0"/>
              <a:t> </a:t>
            </a:r>
            <a:r>
              <a:rPr lang="ru-RU" sz="2400" b="0" spc="-15" dirty="0" smtClean="0"/>
              <a:t>реакций</a:t>
            </a:r>
            <a:r>
              <a:rPr lang="ru-RU" sz="2400" b="0" spc="-10" dirty="0" smtClean="0"/>
              <a:t> </a:t>
            </a:r>
            <a:r>
              <a:rPr lang="ru-RU" sz="2400" b="0" spc="-15" dirty="0" smtClean="0"/>
              <a:t>прои</a:t>
            </a:r>
            <a:r>
              <a:rPr lang="ru-RU" sz="2400" b="0" spc="-35" dirty="0" smtClean="0"/>
              <a:t>с</a:t>
            </a:r>
            <a:r>
              <a:rPr lang="ru-RU" sz="2400" b="0" spc="-90" dirty="0" smtClean="0"/>
              <a:t>х</a:t>
            </a:r>
            <a:r>
              <a:rPr lang="ru-RU" sz="2400" b="0" spc="-70" dirty="0" smtClean="0"/>
              <a:t>о</a:t>
            </a:r>
            <a:r>
              <a:rPr lang="ru-RU" sz="2400" b="0" spc="-20" dirty="0" smtClean="0"/>
              <a:t>д</a:t>
            </a:r>
            <a:r>
              <a:rPr lang="ru-RU" sz="2400" b="0" spc="-15" dirty="0" smtClean="0"/>
              <a:t>ящих</a:t>
            </a:r>
            <a:r>
              <a:rPr lang="ru-RU" sz="2400" b="0" spc="5" dirty="0" smtClean="0"/>
              <a:t> </a:t>
            </a:r>
            <a:r>
              <a:rPr lang="ru-RU" sz="2400" b="0" spc="-15" dirty="0" smtClean="0"/>
              <a:t>вну</a:t>
            </a:r>
            <a:r>
              <a:rPr lang="ru-RU" sz="2400" b="0" spc="15" dirty="0" smtClean="0"/>
              <a:t>т</a:t>
            </a:r>
            <a:r>
              <a:rPr lang="ru-RU" sz="2400" b="0" spc="-20" dirty="0" smtClean="0"/>
              <a:t>р</a:t>
            </a:r>
            <a:r>
              <a:rPr lang="ru-RU" sz="2400" b="0" spc="-15" dirty="0" smtClean="0"/>
              <a:t>и</a:t>
            </a:r>
            <a:r>
              <a:rPr lang="ru-RU" sz="2400" b="0" spc="-10" dirty="0" smtClean="0"/>
              <a:t> </a:t>
            </a:r>
            <a:r>
              <a:rPr lang="ru-RU" sz="2400" b="0" spc="-15" dirty="0" smtClean="0"/>
              <a:t>не</a:t>
            </a:r>
            <a:r>
              <a:rPr lang="ru-RU" sz="2400" b="0" spc="-60" dirty="0" smtClean="0"/>
              <a:t>г</a:t>
            </a:r>
            <a:r>
              <a:rPr lang="ru-RU" sz="2400" b="0" spc="-10" dirty="0" smtClean="0"/>
              <a:t>о.</a:t>
            </a:r>
            <a:endParaRPr lang="ru-RU" sz="24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371600"/>
          <a:ext cx="7924799" cy="4953000"/>
        </p:xfrm>
        <a:graphic>
          <a:graphicData uri="http://schemas.openxmlformats.org/drawingml/2006/table">
            <a:tbl>
              <a:tblPr/>
              <a:tblGrid>
                <a:gridCol w="2141211"/>
                <a:gridCol w="1967331"/>
                <a:gridCol w="1786826"/>
                <a:gridCol w="2029431"/>
              </a:tblGrid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Собственный бизнес - &quot;За&quot; и &quot;Проти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1485900" cy="1485900"/>
          </a:xfrm>
          <a:prstGeom prst="rect">
            <a:avLst/>
          </a:prstGeom>
          <a:noFill/>
        </p:spPr>
      </p:pic>
      <p:pic>
        <p:nvPicPr>
          <p:cNvPr id="23559" name="Picture 7" descr="Полное название: Микрофон BBK DM-140. 474x474 - 720x720ww. - Мультимедиа - Мультимедиа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267200"/>
            <a:ext cx="1295400" cy="1628775"/>
          </a:xfrm>
          <a:prstGeom prst="rect">
            <a:avLst/>
          </a:prstGeom>
          <a:noFill/>
        </p:spPr>
      </p:pic>
      <p:pic>
        <p:nvPicPr>
          <p:cNvPr id="23558" name="Рисунок 1" descr="Кто-нибудь знает из чего сделаны диски и от чего получается такой эффект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162050" cy="1485900"/>
          </a:xfrm>
          <a:prstGeom prst="rect">
            <a:avLst/>
          </a:prstGeom>
          <a:noFill/>
        </p:spPr>
      </p:pic>
      <p:pic>
        <p:nvPicPr>
          <p:cNvPr id="23557" name="Picture 5" descr="Бинокль Celestron Outland X 10x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828800"/>
            <a:ext cx="1276350" cy="1485900"/>
          </a:xfrm>
          <a:prstGeom prst="rect">
            <a:avLst/>
          </a:prstGeom>
          <a:noFill/>
        </p:spPr>
      </p:pic>
      <p:pic>
        <p:nvPicPr>
          <p:cNvPr id="23556" name="Рисунок 7" descr="Радиоведущих заставят платить за прослушивание своих же эфиров - CityRiga.l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1752600"/>
            <a:ext cx="1428750" cy="1543050"/>
          </a:xfrm>
          <a:prstGeom prst="rect">
            <a:avLst/>
          </a:prstGeom>
          <a:noFill/>
        </p:spPr>
      </p:pic>
      <p:pic>
        <p:nvPicPr>
          <p:cNvPr id="23555" name="Рисунок 4" descr="Сообщите PokerStars свой номер телефона и получите билет на премиум-фрироллы 100K Privilege Freero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343400"/>
            <a:ext cx="1343025" cy="1457325"/>
          </a:xfrm>
          <a:prstGeom prst="rect">
            <a:avLst/>
          </a:prstGeom>
          <a:noFill/>
        </p:spPr>
      </p:pic>
      <p:pic>
        <p:nvPicPr>
          <p:cNvPr id="23554" name="Picture 2" descr="Mobile-review.com - Мобильные телефоны, новости 17 мая 2005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2057400"/>
            <a:ext cx="1371600" cy="1152525"/>
          </a:xfrm>
          <a:prstGeom prst="rect">
            <a:avLst/>
          </a:prstGeom>
          <a:noFill/>
        </p:spPr>
      </p:pic>
      <p:pic>
        <p:nvPicPr>
          <p:cNvPr id="23553" name="Рисунок 10" descr="Автомобильный видеорегистратор DOD LS400W У нас можно купитьоригиналы DO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0600" y="1981200"/>
            <a:ext cx="141922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287" rIns="0" bIns="0" rtlCol="0">
            <a:spAutoFit/>
          </a:bodyPr>
          <a:lstStyle/>
          <a:p>
            <a:pPr marL="2091689">
              <a:lnSpc>
                <a:spcPct val="100000"/>
              </a:lnSpc>
            </a:pPr>
            <a:r>
              <a:rPr spc="-90" dirty="0"/>
              <a:t>Б</a:t>
            </a:r>
            <a:r>
              <a:rPr spc="-425" dirty="0"/>
              <a:t>А</a:t>
            </a:r>
            <a:r>
              <a:rPr spc="-250" dirty="0"/>
              <a:t>Т</a:t>
            </a:r>
            <a:r>
              <a:rPr spc="-35" dirty="0"/>
              <a:t>АРЕЙ</a:t>
            </a:r>
            <a:r>
              <a:rPr spc="-40" dirty="0"/>
              <a:t>К</a:t>
            </a:r>
            <a:r>
              <a:rPr spc="-35" dirty="0"/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3112" y="1622297"/>
            <a:ext cx="3507104" cy="280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5400" dirty="0">
                <a:solidFill>
                  <a:srgbClr val="B0105C"/>
                </a:solidFill>
                <a:latin typeface="Times New Roman"/>
                <a:cs typeface="Times New Roman"/>
              </a:rPr>
              <a:t>1800</a:t>
            </a:r>
            <a:endParaRPr sz="5400">
              <a:latin typeface="Times New Roman"/>
              <a:cs typeface="Times New Roman"/>
            </a:endParaRPr>
          </a:p>
          <a:p>
            <a:pPr marL="12065" marR="6350" algn="ctr">
              <a:lnSpc>
                <a:spcPct val="120000"/>
              </a:lnSpc>
            </a:pPr>
            <a:r>
              <a:rPr sz="5400" dirty="0">
                <a:solidFill>
                  <a:srgbClr val="B0105C"/>
                </a:solidFill>
                <a:latin typeface="Times New Roman"/>
                <a:cs typeface="Times New Roman"/>
              </a:rPr>
              <a:t>Ал</a:t>
            </a:r>
            <a:r>
              <a:rPr sz="5400" spc="125" dirty="0">
                <a:solidFill>
                  <a:srgbClr val="B0105C"/>
                </a:solidFill>
                <a:latin typeface="Times New Roman"/>
                <a:cs typeface="Times New Roman"/>
              </a:rPr>
              <a:t>е</a:t>
            </a:r>
            <a:r>
              <a:rPr sz="5400" spc="-10" dirty="0">
                <a:solidFill>
                  <a:srgbClr val="B0105C"/>
                </a:solidFill>
                <a:latin typeface="Times New Roman"/>
                <a:cs typeface="Times New Roman"/>
              </a:rPr>
              <a:t>с</a:t>
            </a:r>
            <a:r>
              <a:rPr sz="5400" spc="60" dirty="0">
                <a:solidFill>
                  <a:srgbClr val="B0105C"/>
                </a:solidFill>
                <a:latin typeface="Times New Roman"/>
                <a:cs typeface="Times New Roman"/>
              </a:rPr>
              <a:t>с</a:t>
            </a:r>
            <a:r>
              <a:rPr sz="5400" spc="-10" dirty="0">
                <a:solidFill>
                  <a:srgbClr val="B0105C"/>
                </a:solidFill>
                <a:latin typeface="Times New Roman"/>
                <a:cs typeface="Times New Roman"/>
              </a:rPr>
              <a:t>а</a:t>
            </a:r>
            <a:r>
              <a:rPr sz="5400" spc="5" dirty="0">
                <a:solidFill>
                  <a:srgbClr val="B0105C"/>
                </a:solidFill>
                <a:latin typeface="Times New Roman"/>
                <a:cs typeface="Times New Roman"/>
              </a:rPr>
              <a:t>н</a:t>
            </a:r>
            <a:r>
              <a:rPr sz="5400" dirty="0">
                <a:solidFill>
                  <a:srgbClr val="B0105C"/>
                </a:solidFill>
                <a:latin typeface="Times New Roman"/>
                <a:cs typeface="Times New Roman"/>
              </a:rPr>
              <a:t>дро В</a:t>
            </a:r>
            <a:r>
              <a:rPr sz="5400" spc="-75" dirty="0">
                <a:solidFill>
                  <a:srgbClr val="B0105C"/>
                </a:solidFill>
                <a:latin typeface="Times New Roman"/>
                <a:cs typeface="Times New Roman"/>
              </a:rPr>
              <a:t>о</a:t>
            </a:r>
            <a:r>
              <a:rPr sz="5400" dirty="0">
                <a:solidFill>
                  <a:srgbClr val="B0105C"/>
                </a:solidFill>
                <a:latin typeface="Times New Roman"/>
                <a:cs typeface="Times New Roman"/>
              </a:rPr>
              <a:t>л</a:t>
            </a:r>
            <a:r>
              <a:rPr sz="5400" spc="-210" dirty="0">
                <a:solidFill>
                  <a:srgbClr val="B0105C"/>
                </a:solidFill>
                <a:latin typeface="Times New Roman"/>
                <a:cs typeface="Times New Roman"/>
              </a:rPr>
              <a:t>ь</a:t>
            </a:r>
            <a:r>
              <a:rPr sz="5400" spc="-80" dirty="0">
                <a:solidFill>
                  <a:srgbClr val="B0105C"/>
                </a:solidFill>
                <a:latin typeface="Times New Roman"/>
                <a:cs typeface="Times New Roman"/>
              </a:rPr>
              <a:t>т</a:t>
            </a:r>
            <a:r>
              <a:rPr sz="5400" dirty="0">
                <a:solidFill>
                  <a:srgbClr val="B0105C"/>
                </a:solidFill>
                <a:latin typeface="Times New Roman"/>
                <a:cs typeface="Times New Roman"/>
              </a:rPr>
              <a:t>о</a:t>
            </a:r>
            <a:endParaRPr sz="5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9640" y="1978914"/>
            <a:ext cx="124460" cy="426720"/>
          </a:xfrm>
          <a:custGeom>
            <a:avLst/>
            <a:gdLst/>
            <a:ahLst/>
            <a:cxnLst/>
            <a:rect l="l" t="t" r="r" b="b"/>
            <a:pathLst>
              <a:path w="124460" h="426719">
                <a:moveTo>
                  <a:pt x="0" y="0"/>
                </a:moveTo>
                <a:lnTo>
                  <a:pt x="124205" y="0"/>
                </a:lnTo>
                <a:lnTo>
                  <a:pt x="124205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14812" y="1714487"/>
            <a:ext cx="4357712" cy="43577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861774"/>
          </a:xfrm>
        </p:spPr>
        <p:txBody>
          <a:bodyPr/>
          <a:lstStyle/>
          <a:p>
            <a:pPr algn="ctr"/>
            <a:r>
              <a:rPr lang="en-US" sz="2800" spc="-5" dirty="0" smtClean="0"/>
              <a:t> </a:t>
            </a:r>
            <a:r>
              <a:rPr lang="ru-RU" sz="2800" spc="-70" dirty="0" smtClean="0"/>
              <a:t>К</a:t>
            </a:r>
            <a:r>
              <a:rPr lang="ru-RU" sz="2800" spc="-40" dirty="0" smtClean="0"/>
              <a:t>т</a:t>
            </a:r>
            <a:r>
              <a:rPr lang="ru-RU" sz="2800" dirty="0" smtClean="0"/>
              <a:t>о</a:t>
            </a:r>
            <a:r>
              <a:rPr lang="ru-RU" sz="2800" spc="-10" dirty="0" smtClean="0"/>
              <a:t> </a:t>
            </a:r>
            <a:r>
              <a:rPr lang="ru-RU" sz="2800" spc="-35" dirty="0" smtClean="0"/>
              <a:t>о</a:t>
            </a:r>
            <a:r>
              <a:rPr lang="ru-RU" sz="2800" spc="-5" dirty="0" smtClean="0"/>
              <a:t>т</a:t>
            </a:r>
            <a:r>
              <a:rPr lang="ru-RU" sz="2800" dirty="0" smtClean="0"/>
              <a:t>крыл</a:t>
            </a:r>
            <a:r>
              <a:rPr lang="ru-RU" sz="2800" spc="-10" dirty="0" smtClean="0"/>
              <a:t> </a:t>
            </a:r>
            <a:r>
              <a:rPr lang="ru-RU" sz="2800" spc="30" dirty="0" smtClean="0"/>
              <a:t>т</a:t>
            </a:r>
            <a:r>
              <a:rPr lang="ru-RU" sz="2800" dirty="0" smtClean="0"/>
              <a:t>ри о</a:t>
            </a:r>
            <a:r>
              <a:rPr lang="ru-RU" sz="2800" spc="-5" dirty="0" smtClean="0"/>
              <a:t>с</a:t>
            </a:r>
            <a:r>
              <a:rPr lang="ru-RU" sz="2800" dirty="0" smtClean="0"/>
              <a:t>н</a:t>
            </a:r>
            <a:r>
              <a:rPr lang="ru-RU" sz="2800" spc="-70" dirty="0" smtClean="0"/>
              <a:t>о</a:t>
            </a:r>
            <a:r>
              <a:rPr lang="ru-RU" sz="2800" dirty="0" smtClean="0"/>
              <a:t>вных</a:t>
            </a:r>
            <a:r>
              <a:rPr lang="ru-RU" sz="2800" spc="-20" dirty="0" smtClean="0"/>
              <a:t> </a:t>
            </a:r>
            <a:r>
              <a:rPr lang="ru-RU" sz="2800" dirty="0" smtClean="0"/>
              <a:t>за</a:t>
            </a:r>
            <a:r>
              <a:rPr lang="ru-RU" sz="2800" spc="-40" dirty="0" smtClean="0"/>
              <a:t>к</a:t>
            </a:r>
            <a:r>
              <a:rPr lang="ru-RU" sz="2800" dirty="0" smtClean="0"/>
              <a:t>она</a:t>
            </a:r>
            <a:r>
              <a:rPr lang="ru-RU" sz="2800" spc="-15" dirty="0" smtClean="0"/>
              <a:t> </a:t>
            </a:r>
            <a:r>
              <a:rPr lang="ru-RU" sz="2800" dirty="0" smtClean="0"/>
              <a:t>м</a:t>
            </a:r>
            <a:r>
              <a:rPr lang="ru-RU" sz="2800" spc="-60" dirty="0" smtClean="0"/>
              <a:t>е</a:t>
            </a:r>
            <a:r>
              <a:rPr lang="ru-RU" sz="2800" spc="-35" dirty="0" smtClean="0"/>
              <a:t>х</a:t>
            </a:r>
            <a:r>
              <a:rPr lang="ru-RU" sz="2800" dirty="0" smtClean="0"/>
              <a:t>аники?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1" y="1371600"/>
          <a:ext cx="8153400" cy="4952999"/>
        </p:xfrm>
        <a:graphic>
          <a:graphicData uri="http://schemas.openxmlformats.org/drawingml/2006/table">
            <a:tbl>
              <a:tblPr/>
              <a:tblGrid>
                <a:gridCol w="2037711"/>
                <a:gridCol w="2038563"/>
                <a:gridCol w="2038563"/>
                <a:gridCol w="2038563"/>
              </a:tblGrid>
              <a:tr h="243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Исаак Ньютон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Блез Паскаль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Эрнест Резерфорд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Менделеев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Шарль Кулон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Андре – Мари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Ампер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Георг </a:t>
                      </a:r>
                      <a:r>
                        <a:rPr lang="ru-RU" sz="18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Симон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Ом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Михаил 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Ломоносов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Yaakov Rogachov -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1426029" cy="1219200"/>
          </a:xfrm>
          <a:prstGeom prst="rect">
            <a:avLst/>
          </a:prstGeom>
          <a:noFill/>
        </p:spPr>
      </p:pic>
      <p:pic>
        <p:nvPicPr>
          <p:cNvPr id="1031" name="Рисунок 4" descr="Blaise Pascal - JoBSPap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133600"/>
            <a:ext cx="1371600" cy="1371600"/>
          </a:xfrm>
          <a:prstGeom prst="rect">
            <a:avLst/>
          </a:prstGeom>
          <a:noFill/>
        </p:spPr>
      </p:pic>
      <p:pic>
        <p:nvPicPr>
          <p:cNvPr id="1030" name="Рисунок 7" descr="Research the Topic - Ernest Rutherford or Lord Rutherford of Nel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1295400" cy="1463802"/>
          </a:xfrm>
          <a:prstGeom prst="rect">
            <a:avLst/>
          </a:prstGeom>
          <a:noFill/>
        </p:spPr>
      </p:pic>
      <p:pic>
        <p:nvPicPr>
          <p:cNvPr id="1029" name="Рисунок 10" descr="Dmitri Mendele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133600"/>
            <a:ext cx="1143000" cy="1597867"/>
          </a:xfrm>
          <a:prstGeom prst="rect">
            <a:avLst/>
          </a:prstGeom>
          <a:noFill/>
        </p:spPr>
      </p:pic>
      <p:pic>
        <p:nvPicPr>
          <p:cNvPr id="1028" name="Рисунок 13" descr="http://img.cdnl.luxnet.ua/tv24/resources/photos/news/300_DIR/201106/103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4495800"/>
            <a:ext cx="1343025" cy="1314450"/>
          </a:xfrm>
          <a:prstGeom prst="rect">
            <a:avLst/>
          </a:prstGeom>
          <a:noFill/>
        </p:spPr>
      </p:pic>
      <p:pic>
        <p:nvPicPr>
          <p:cNvPr id="1027" name="Рисунок 16" descr="Свободная тема :) - Страница 3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4495800"/>
            <a:ext cx="1295400" cy="1605868"/>
          </a:xfrm>
          <a:prstGeom prst="rect">
            <a:avLst/>
          </a:prstGeom>
          <a:noFill/>
        </p:spPr>
      </p:pic>
      <p:pic>
        <p:nvPicPr>
          <p:cNvPr id="1026" name="Рисунок 19" descr="Kirchoff Qui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4495800"/>
            <a:ext cx="1219200" cy="1529166"/>
          </a:xfrm>
          <a:prstGeom prst="rect">
            <a:avLst/>
          </a:prstGeom>
          <a:noFill/>
        </p:spPr>
      </p:pic>
      <p:pic>
        <p:nvPicPr>
          <p:cNvPr id="1025" name="Рисунок 22" descr="Ломоносов. 300 лет одиночества. (1-4 серии из 4) / 2011 / РУ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4572000"/>
            <a:ext cx="1219200" cy="159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9101" rIns="0" bIns="0" rtlCol="0">
            <a:spAutoFit/>
          </a:bodyPr>
          <a:lstStyle/>
          <a:p>
            <a:pPr marL="1938655">
              <a:lnSpc>
                <a:spcPct val="100000"/>
              </a:lnSpc>
            </a:pPr>
            <a:r>
              <a:rPr spc="-35" dirty="0"/>
              <a:t>И</a:t>
            </a:r>
            <a:r>
              <a:rPr spc="30" dirty="0"/>
              <a:t>с</a:t>
            </a:r>
            <a:r>
              <a:rPr spc="-25" dirty="0"/>
              <a:t>аак</a:t>
            </a:r>
            <a:r>
              <a:rPr spc="-5" dirty="0"/>
              <a:t> </a:t>
            </a:r>
            <a:r>
              <a:rPr spc="-30" dirty="0"/>
              <a:t>Нь</a:t>
            </a:r>
            <a:r>
              <a:rPr spc="-95" dirty="0"/>
              <a:t>ют</a:t>
            </a:r>
            <a:r>
              <a:rPr spc="-25" dirty="0"/>
              <a:t>он</a:t>
            </a:r>
          </a:p>
        </p:txBody>
      </p:sp>
      <p:sp>
        <p:nvSpPr>
          <p:cNvPr id="3" name="object 3"/>
          <p:cNvSpPr/>
          <p:nvPr/>
        </p:nvSpPr>
        <p:spPr>
          <a:xfrm>
            <a:off x="1785917" y="1214437"/>
            <a:ext cx="5857915" cy="4998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292662"/>
          </a:xfrm>
        </p:spPr>
        <p:txBody>
          <a:bodyPr/>
          <a:lstStyle/>
          <a:p>
            <a:pPr algn="ctr"/>
            <a:r>
              <a:rPr lang="ru-RU" sz="2800" spc="-5" dirty="0" smtClean="0"/>
              <a:t>Им</a:t>
            </a:r>
            <a:r>
              <a:rPr lang="ru-RU" sz="2800" dirty="0" smtClean="0"/>
              <a:t>я </a:t>
            </a:r>
            <a:r>
              <a:rPr lang="ru-RU" sz="2800" spc="-40" dirty="0" smtClean="0"/>
              <a:t>к</a:t>
            </a:r>
            <a:r>
              <a:rPr lang="ru-RU" sz="2800" dirty="0" smtClean="0"/>
              <a:t>а</a:t>
            </a:r>
            <a:r>
              <a:rPr lang="ru-RU" sz="2800" spc="-35" dirty="0" smtClean="0"/>
              <a:t>к</a:t>
            </a:r>
            <a:r>
              <a:rPr lang="ru-RU" sz="2800" dirty="0" smtClean="0"/>
              <a:t>о</a:t>
            </a:r>
            <a:r>
              <a:rPr lang="ru-RU" sz="2800" spc="-60" dirty="0" smtClean="0"/>
              <a:t>г</a:t>
            </a:r>
            <a:r>
              <a:rPr lang="ru-RU" sz="2800" dirty="0" smtClean="0"/>
              <a:t>о уче</a:t>
            </a:r>
            <a:r>
              <a:rPr lang="ru-RU" sz="2800" spc="-5" dirty="0" smtClean="0"/>
              <a:t>н</a:t>
            </a:r>
            <a:r>
              <a:rPr lang="ru-RU" sz="2800" dirty="0" smtClean="0"/>
              <a:t>о</a:t>
            </a:r>
            <a:r>
              <a:rPr lang="ru-RU" sz="2800" spc="-60" dirty="0" smtClean="0"/>
              <a:t>г</a:t>
            </a:r>
            <a:r>
              <a:rPr lang="ru-RU" sz="2800" dirty="0" smtClean="0"/>
              <a:t>о</a:t>
            </a:r>
            <a:r>
              <a:rPr lang="ru-RU" sz="2800" spc="-10" dirty="0" smtClean="0"/>
              <a:t> </a:t>
            </a:r>
            <a:r>
              <a:rPr lang="ru-RU" sz="2800" spc="-5" dirty="0" smtClean="0"/>
              <a:t>н</a:t>
            </a:r>
            <a:r>
              <a:rPr lang="ru-RU" sz="2800" dirty="0" smtClean="0"/>
              <a:t>ос</a:t>
            </a:r>
            <a:r>
              <a:rPr lang="ru-RU" sz="2800" spc="-5" dirty="0" smtClean="0"/>
              <a:t>и</a:t>
            </a:r>
            <a:r>
              <a:rPr lang="ru-RU" sz="2800" dirty="0" smtClean="0"/>
              <a:t>т </a:t>
            </a:r>
            <a:r>
              <a:rPr lang="ru-RU" sz="2800" spc="-30" dirty="0" smtClean="0"/>
              <a:t>е</a:t>
            </a:r>
            <a:r>
              <a:rPr lang="ru-RU" sz="2800" spc="-5" dirty="0" smtClean="0"/>
              <a:t>диниц</a:t>
            </a:r>
            <a:r>
              <a:rPr lang="ru-RU" sz="2800" dirty="0" smtClean="0"/>
              <a:t>а</a:t>
            </a:r>
            <a:r>
              <a:rPr lang="ru-RU" sz="2800" spc="20" dirty="0" smtClean="0"/>
              <a:t> </a:t>
            </a:r>
            <a:r>
              <a:rPr lang="ru-RU" sz="2800" spc="-5" dirty="0" smtClean="0"/>
              <a:t>и</a:t>
            </a:r>
            <a:r>
              <a:rPr lang="ru-RU" sz="2800" spc="-40" dirty="0" smtClean="0"/>
              <a:t>з</a:t>
            </a:r>
            <a:r>
              <a:rPr lang="ru-RU" sz="2800" spc="-5" dirty="0" smtClean="0"/>
              <a:t>м</a:t>
            </a:r>
            <a:r>
              <a:rPr lang="ru-RU" sz="2800" dirty="0" smtClean="0"/>
              <a:t>е</a:t>
            </a:r>
            <a:r>
              <a:rPr lang="ru-RU" sz="2800" spc="-5" dirty="0" smtClean="0"/>
              <a:t>р</a:t>
            </a:r>
            <a:r>
              <a:rPr lang="ru-RU" sz="2800" dirty="0" smtClean="0"/>
              <a:t>е</a:t>
            </a:r>
            <a:r>
              <a:rPr lang="ru-RU" sz="2800" spc="-5" dirty="0" smtClean="0"/>
              <a:t>ни</a:t>
            </a:r>
            <a:r>
              <a:rPr lang="ru-RU" sz="2800" dirty="0" smtClean="0"/>
              <a:t>я</a:t>
            </a:r>
            <a:r>
              <a:rPr lang="ru-RU" sz="2800" spc="20" dirty="0" smtClean="0"/>
              <a:t> </a:t>
            </a:r>
            <a:r>
              <a:rPr lang="ru-RU" sz="2800" spc="-5" dirty="0" smtClean="0"/>
              <a:t>д</a:t>
            </a:r>
            <a:r>
              <a:rPr lang="ru-RU" sz="2800" dirty="0" smtClean="0"/>
              <a:t>а</a:t>
            </a:r>
            <a:r>
              <a:rPr lang="ru-RU" sz="2800" spc="-35" dirty="0" smtClean="0"/>
              <a:t>в</a:t>
            </a:r>
            <a:r>
              <a:rPr lang="ru-RU" sz="2800" spc="-5" dirty="0" smtClean="0"/>
              <a:t>л</a:t>
            </a:r>
            <a:r>
              <a:rPr lang="ru-RU" sz="2800" dirty="0" smtClean="0"/>
              <a:t>е</a:t>
            </a:r>
            <a:r>
              <a:rPr lang="ru-RU" sz="2800" spc="-5" dirty="0" smtClean="0"/>
              <a:t>ния?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1" y="1371600"/>
          <a:ext cx="8153400" cy="4952999"/>
        </p:xfrm>
        <a:graphic>
          <a:graphicData uri="http://schemas.openxmlformats.org/drawingml/2006/table">
            <a:tbl>
              <a:tblPr/>
              <a:tblGrid>
                <a:gridCol w="2037711"/>
                <a:gridCol w="2038563"/>
                <a:gridCol w="2038563"/>
                <a:gridCol w="2038563"/>
              </a:tblGrid>
              <a:tr h="243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Исаак Ньютон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Блез Паскаль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Эрнест Резерфорд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Менделеев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Шарль Кулон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Андре – Мари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Ампер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Георг </a:t>
                      </a:r>
                      <a:r>
                        <a:rPr lang="ru-RU" sz="18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Симон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Ом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Михаил 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Ломоносов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Yaakov Rogachov -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1426029" cy="1219200"/>
          </a:xfrm>
          <a:prstGeom prst="rect">
            <a:avLst/>
          </a:prstGeom>
          <a:noFill/>
        </p:spPr>
      </p:pic>
      <p:pic>
        <p:nvPicPr>
          <p:cNvPr id="1031" name="Рисунок 4" descr="Blaise Pascal - JoBSPap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133600"/>
            <a:ext cx="1371600" cy="1371600"/>
          </a:xfrm>
          <a:prstGeom prst="rect">
            <a:avLst/>
          </a:prstGeom>
          <a:noFill/>
        </p:spPr>
      </p:pic>
      <p:pic>
        <p:nvPicPr>
          <p:cNvPr id="1030" name="Рисунок 7" descr="Research the Topic - Ernest Rutherford or Lord Rutherford of Nel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1295400" cy="1463802"/>
          </a:xfrm>
          <a:prstGeom prst="rect">
            <a:avLst/>
          </a:prstGeom>
          <a:noFill/>
        </p:spPr>
      </p:pic>
      <p:pic>
        <p:nvPicPr>
          <p:cNvPr id="1029" name="Рисунок 10" descr="Dmitri Mendele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133600"/>
            <a:ext cx="1143000" cy="1597867"/>
          </a:xfrm>
          <a:prstGeom prst="rect">
            <a:avLst/>
          </a:prstGeom>
          <a:noFill/>
        </p:spPr>
      </p:pic>
      <p:pic>
        <p:nvPicPr>
          <p:cNvPr id="1028" name="Рисунок 13" descr="http://img.cdnl.luxnet.ua/tv24/resources/photos/news/300_DIR/201106/103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4495800"/>
            <a:ext cx="1343025" cy="1314450"/>
          </a:xfrm>
          <a:prstGeom prst="rect">
            <a:avLst/>
          </a:prstGeom>
          <a:noFill/>
        </p:spPr>
      </p:pic>
      <p:pic>
        <p:nvPicPr>
          <p:cNvPr id="1027" name="Рисунок 16" descr="Свободная тема :) - Страница 3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4495800"/>
            <a:ext cx="1295400" cy="1605868"/>
          </a:xfrm>
          <a:prstGeom prst="rect">
            <a:avLst/>
          </a:prstGeom>
          <a:noFill/>
        </p:spPr>
      </p:pic>
      <p:pic>
        <p:nvPicPr>
          <p:cNvPr id="1026" name="Рисунок 19" descr="Kirchoff Qui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4495800"/>
            <a:ext cx="1219200" cy="1529166"/>
          </a:xfrm>
          <a:prstGeom prst="rect">
            <a:avLst/>
          </a:prstGeom>
          <a:noFill/>
        </p:spPr>
      </p:pic>
      <p:pic>
        <p:nvPicPr>
          <p:cNvPr id="1025" name="Рисунок 22" descr="Ломоносов. 300 лет одиночества. (1-4 серии из 4) / 2011 / РУ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4572000"/>
            <a:ext cx="1219200" cy="159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6625" y="335627"/>
            <a:ext cx="7355205" cy="1162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7305" algn="ctr">
              <a:lnSpc>
                <a:spcPct val="1049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Фо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 за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час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оз</a:t>
            </a:r>
            <a:r>
              <a:rPr sz="2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уч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 газа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ассы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янн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ре 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2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газа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 е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ъ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ем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янн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61977" rIns="0" bIns="0" rtlCol="0">
            <a:spAutoFit/>
          </a:bodyPr>
          <a:lstStyle/>
          <a:p>
            <a:pPr marL="2075180">
              <a:lnSpc>
                <a:spcPct val="100000"/>
              </a:lnSpc>
            </a:pPr>
            <a:r>
              <a:rPr spc="-90" dirty="0"/>
              <a:t>Б</a:t>
            </a:r>
            <a:r>
              <a:rPr spc="-25" dirty="0"/>
              <a:t>ле</a:t>
            </a:r>
            <a:r>
              <a:rPr spc="-20" dirty="0"/>
              <a:t>з</a:t>
            </a:r>
            <a:r>
              <a:rPr spc="-15" dirty="0"/>
              <a:t> </a:t>
            </a:r>
            <a:r>
              <a:rPr spc="-30" dirty="0"/>
              <a:t>Па</a:t>
            </a:r>
            <a:r>
              <a:rPr spc="-25" dirty="0"/>
              <a:t>с</a:t>
            </a:r>
            <a:r>
              <a:rPr spc="-100" dirty="0"/>
              <a:t>к</a:t>
            </a:r>
            <a:r>
              <a:rPr spc="10" dirty="0"/>
              <a:t>а</a:t>
            </a:r>
            <a:r>
              <a:rPr spc="-25" dirty="0"/>
              <a:t>ль</a:t>
            </a:r>
          </a:p>
        </p:txBody>
      </p:sp>
      <p:sp>
        <p:nvSpPr>
          <p:cNvPr id="3" name="object 3"/>
          <p:cNvSpPr/>
          <p:nvPr/>
        </p:nvSpPr>
        <p:spPr>
          <a:xfrm>
            <a:off x="2285987" y="1714487"/>
            <a:ext cx="4714900" cy="4714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23330"/>
          </a:xfrm>
        </p:spPr>
        <p:txBody>
          <a:bodyPr/>
          <a:lstStyle/>
          <a:p>
            <a:pPr marL="12700" algn="ctr">
              <a:lnSpc>
                <a:spcPts val="2375"/>
              </a:lnSpc>
            </a:pPr>
            <a:r>
              <a:rPr lang="en-US" sz="2800" spc="-5" dirty="0" smtClean="0"/>
              <a:t> </a:t>
            </a:r>
            <a:r>
              <a:rPr lang="ru-RU" sz="2400" spc="-4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spc="-2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учен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spc="-2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spc="-3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spc="-6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ческую</a:t>
            </a:r>
            <a:r>
              <a:rPr lang="ru-RU" sz="24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spc="-4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spc="-35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ческ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spc="-4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spc="-2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2400" spc="-2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во сне?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1" y="1371600"/>
          <a:ext cx="8153400" cy="4952999"/>
        </p:xfrm>
        <a:graphic>
          <a:graphicData uri="http://schemas.openxmlformats.org/drawingml/2006/table">
            <a:tbl>
              <a:tblPr/>
              <a:tblGrid>
                <a:gridCol w="2037711"/>
                <a:gridCol w="2038563"/>
                <a:gridCol w="2038563"/>
                <a:gridCol w="2038563"/>
              </a:tblGrid>
              <a:tr h="243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Исаак Ньютон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Блез Паскаль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Эрнест Резерфорд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Менделеев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Шарль Кулон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Андре – Мари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Ампер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Георг </a:t>
                      </a:r>
                      <a:r>
                        <a:rPr lang="ru-RU" sz="18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Симон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Ом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Михаил 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Ломоносов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Yaakov Rogachov -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1426029" cy="1219200"/>
          </a:xfrm>
          <a:prstGeom prst="rect">
            <a:avLst/>
          </a:prstGeom>
          <a:noFill/>
        </p:spPr>
      </p:pic>
      <p:pic>
        <p:nvPicPr>
          <p:cNvPr id="1031" name="Рисунок 4" descr="Blaise Pascal - JoBSPap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133600"/>
            <a:ext cx="1371600" cy="1371600"/>
          </a:xfrm>
          <a:prstGeom prst="rect">
            <a:avLst/>
          </a:prstGeom>
          <a:noFill/>
        </p:spPr>
      </p:pic>
      <p:pic>
        <p:nvPicPr>
          <p:cNvPr id="1030" name="Рисунок 7" descr="Research the Topic - Ernest Rutherford or Lord Rutherford of Nel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1295400" cy="1463802"/>
          </a:xfrm>
          <a:prstGeom prst="rect">
            <a:avLst/>
          </a:prstGeom>
          <a:noFill/>
        </p:spPr>
      </p:pic>
      <p:pic>
        <p:nvPicPr>
          <p:cNvPr id="1029" name="Рисунок 10" descr="Dmitri Mendele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133600"/>
            <a:ext cx="1143000" cy="1597867"/>
          </a:xfrm>
          <a:prstGeom prst="rect">
            <a:avLst/>
          </a:prstGeom>
          <a:noFill/>
        </p:spPr>
      </p:pic>
      <p:pic>
        <p:nvPicPr>
          <p:cNvPr id="1028" name="Рисунок 13" descr="http://img.cdnl.luxnet.ua/tv24/resources/photos/news/300_DIR/201106/103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4495800"/>
            <a:ext cx="1343025" cy="1314450"/>
          </a:xfrm>
          <a:prstGeom prst="rect">
            <a:avLst/>
          </a:prstGeom>
          <a:noFill/>
        </p:spPr>
      </p:pic>
      <p:pic>
        <p:nvPicPr>
          <p:cNvPr id="1027" name="Рисунок 16" descr="Свободная тема :) - Страница 3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4495800"/>
            <a:ext cx="1295400" cy="1605868"/>
          </a:xfrm>
          <a:prstGeom prst="rect">
            <a:avLst/>
          </a:prstGeom>
          <a:noFill/>
        </p:spPr>
      </p:pic>
      <p:pic>
        <p:nvPicPr>
          <p:cNvPr id="1026" name="Рисунок 19" descr="Kirchoff Qui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4495800"/>
            <a:ext cx="1219200" cy="1529166"/>
          </a:xfrm>
          <a:prstGeom prst="rect">
            <a:avLst/>
          </a:prstGeom>
          <a:noFill/>
        </p:spPr>
      </p:pic>
      <p:pic>
        <p:nvPicPr>
          <p:cNvPr id="1025" name="Рисунок 22" descr="Ломоносов. 300 лет одиночества. (1-4 серии из 4) / 2011 / РУ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4572000"/>
            <a:ext cx="1219200" cy="159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62308" y="859838"/>
            <a:ext cx="5218430" cy="680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Дми</a:t>
            </a:r>
            <a:r>
              <a:rPr sz="4400" b="1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рий</a:t>
            </a:r>
            <a:r>
              <a:rPr sz="4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11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4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енделеев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86049" y="1643050"/>
            <a:ext cx="3286147" cy="45853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15553"/>
          </a:xfrm>
        </p:spPr>
        <p:txBody>
          <a:bodyPr/>
          <a:lstStyle/>
          <a:p>
            <a:pPr marL="12700" algn="ctr">
              <a:lnSpc>
                <a:spcPts val="2375"/>
              </a:lnSpc>
            </a:pPr>
            <a:r>
              <a:rPr lang="en-US" sz="2800" spc="-5" dirty="0" smtClean="0"/>
              <a:t> </a:t>
            </a:r>
            <a:r>
              <a:rPr lang="ru-RU" sz="2400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05" dirty="0" smtClean="0"/>
              <a:t>К</a:t>
            </a:r>
            <a:r>
              <a:rPr lang="ru-RU" sz="2400" spc="-65" dirty="0" smtClean="0"/>
              <a:t>т</a:t>
            </a:r>
            <a:r>
              <a:rPr lang="ru-RU" sz="2400" spc="-20" dirty="0" smtClean="0"/>
              <a:t>о</a:t>
            </a:r>
            <a:r>
              <a:rPr lang="ru-RU" sz="2400" spc="5" dirty="0" smtClean="0"/>
              <a:t> </a:t>
            </a:r>
            <a:r>
              <a:rPr lang="ru-RU" sz="2400" spc="-60" dirty="0" smtClean="0"/>
              <a:t>о</a:t>
            </a:r>
            <a:r>
              <a:rPr lang="ru-RU" sz="2400" spc="-20" dirty="0" smtClean="0"/>
              <a:t>тк</a:t>
            </a:r>
            <a:r>
              <a:rPr lang="ru-RU" sz="2400" spc="-30" dirty="0" smtClean="0"/>
              <a:t>ры</a:t>
            </a:r>
            <a:r>
              <a:rPr lang="ru-RU" sz="2400" spc="-20" dirty="0" smtClean="0"/>
              <a:t>л</a:t>
            </a:r>
            <a:r>
              <a:rPr lang="ru-RU" sz="2400" spc="15" dirty="0" smtClean="0"/>
              <a:t> </a:t>
            </a:r>
            <a:r>
              <a:rPr lang="ru-RU" sz="2400" spc="-20" dirty="0" smtClean="0"/>
              <a:t>плане</a:t>
            </a:r>
            <a:r>
              <a:rPr lang="ru-RU" sz="2400" spc="20" dirty="0" smtClean="0"/>
              <a:t>т</a:t>
            </a:r>
            <a:r>
              <a:rPr lang="ru-RU" sz="2400" spc="-20" dirty="0" smtClean="0"/>
              <a:t>арн</a:t>
            </a:r>
            <a:r>
              <a:rPr lang="ru-RU" sz="2400" spc="-15" dirty="0" smtClean="0"/>
              <a:t>у</a:t>
            </a:r>
            <a:r>
              <a:rPr lang="ru-RU" sz="2400" spc="-25" dirty="0" smtClean="0"/>
              <a:t>ю</a:t>
            </a:r>
            <a:r>
              <a:rPr lang="ru-RU" sz="2400" spc="20" dirty="0" smtClean="0"/>
              <a:t> </a:t>
            </a:r>
            <a:r>
              <a:rPr lang="ru-RU" sz="2400" spc="-70" dirty="0" smtClean="0"/>
              <a:t>м</a:t>
            </a:r>
            <a:r>
              <a:rPr lang="ru-RU" sz="2400" spc="-110" dirty="0" smtClean="0"/>
              <a:t>о</a:t>
            </a:r>
            <a:r>
              <a:rPr lang="ru-RU" sz="2400" spc="-20" dirty="0" smtClean="0"/>
              <a:t>дель</a:t>
            </a:r>
            <a:r>
              <a:rPr lang="ru-RU" sz="2400" dirty="0" smtClean="0"/>
              <a:t> </a:t>
            </a:r>
            <a:r>
              <a:rPr lang="ru-RU" sz="2400" spc="-100" dirty="0" smtClean="0"/>
              <a:t>а</a:t>
            </a:r>
            <a:r>
              <a:rPr lang="ru-RU" sz="2400" spc="-65" dirty="0" smtClean="0"/>
              <a:t>т</a:t>
            </a:r>
            <a:r>
              <a:rPr lang="ru-RU" sz="2400" spc="-80" dirty="0" smtClean="0"/>
              <a:t>о</a:t>
            </a:r>
            <a:r>
              <a:rPr lang="ru-RU" sz="2400" spc="-55" dirty="0" smtClean="0"/>
              <a:t>м</a:t>
            </a:r>
            <a:r>
              <a:rPr lang="ru-RU" sz="2400" spc="-20" dirty="0" smtClean="0"/>
              <a:t>а?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1" y="1371600"/>
          <a:ext cx="8153400" cy="4952999"/>
        </p:xfrm>
        <a:graphic>
          <a:graphicData uri="http://schemas.openxmlformats.org/drawingml/2006/table">
            <a:tbl>
              <a:tblPr/>
              <a:tblGrid>
                <a:gridCol w="2037711"/>
                <a:gridCol w="2038563"/>
                <a:gridCol w="2038563"/>
                <a:gridCol w="2038563"/>
              </a:tblGrid>
              <a:tr h="243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Исаак Ньютон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Блез Паскаль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Эрнест Резерфорд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Менделеев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Шарль Кулон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Андре – Мари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Ампер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Георг </a:t>
                      </a:r>
                      <a:r>
                        <a:rPr lang="ru-RU" sz="18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Симон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Ом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Михаил 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Ломоносов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Yaakov Rogachov -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1426029" cy="1219200"/>
          </a:xfrm>
          <a:prstGeom prst="rect">
            <a:avLst/>
          </a:prstGeom>
          <a:noFill/>
        </p:spPr>
      </p:pic>
      <p:pic>
        <p:nvPicPr>
          <p:cNvPr id="1031" name="Рисунок 4" descr="Blaise Pascal - JoBSPap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133600"/>
            <a:ext cx="1371600" cy="1371600"/>
          </a:xfrm>
          <a:prstGeom prst="rect">
            <a:avLst/>
          </a:prstGeom>
          <a:noFill/>
        </p:spPr>
      </p:pic>
      <p:pic>
        <p:nvPicPr>
          <p:cNvPr id="1030" name="Рисунок 7" descr="Research the Topic - Ernest Rutherford or Lord Rutherford of Nel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1295400" cy="1463802"/>
          </a:xfrm>
          <a:prstGeom prst="rect">
            <a:avLst/>
          </a:prstGeom>
          <a:noFill/>
        </p:spPr>
      </p:pic>
      <p:pic>
        <p:nvPicPr>
          <p:cNvPr id="1029" name="Рисунок 10" descr="Dmitri Mendele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133600"/>
            <a:ext cx="1143000" cy="1597867"/>
          </a:xfrm>
          <a:prstGeom prst="rect">
            <a:avLst/>
          </a:prstGeom>
          <a:noFill/>
        </p:spPr>
      </p:pic>
      <p:pic>
        <p:nvPicPr>
          <p:cNvPr id="1028" name="Рисунок 13" descr="http://img.cdnl.luxnet.ua/tv24/resources/photos/news/300_DIR/201106/103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4495800"/>
            <a:ext cx="1343025" cy="1314450"/>
          </a:xfrm>
          <a:prstGeom prst="rect">
            <a:avLst/>
          </a:prstGeom>
          <a:noFill/>
        </p:spPr>
      </p:pic>
      <p:pic>
        <p:nvPicPr>
          <p:cNvPr id="1027" name="Рисунок 16" descr="Свободная тема :) - Страница 3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4495800"/>
            <a:ext cx="1295400" cy="1605868"/>
          </a:xfrm>
          <a:prstGeom prst="rect">
            <a:avLst/>
          </a:prstGeom>
          <a:noFill/>
        </p:spPr>
      </p:pic>
      <p:pic>
        <p:nvPicPr>
          <p:cNvPr id="1026" name="Рисунок 19" descr="Kirchoff Qui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4495800"/>
            <a:ext cx="1219200" cy="1529166"/>
          </a:xfrm>
          <a:prstGeom prst="rect">
            <a:avLst/>
          </a:prstGeom>
          <a:noFill/>
        </p:spPr>
      </p:pic>
      <p:pic>
        <p:nvPicPr>
          <p:cNvPr id="1025" name="Рисунок 22" descr="Ломоносов. 300 лет одиночества. (1-4 серии из 4) / 2011 / РУ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4572000"/>
            <a:ext cx="1219200" cy="159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9101" rIns="0" bIns="0" rtlCol="0">
            <a:spAutoFit/>
          </a:bodyPr>
          <a:lstStyle/>
          <a:p>
            <a:pPr marL="1528445">
              <a:lnSpc>
                <a:spcPct val="100000"/>
              </a:lnSpc>
            </a:pPr>
            <a:r>
              <a:rPr spc="-30" dirty="0"/>
              <a:t>Эрн</a:t>
            </a:r>
            <a:r>
              <a:rPr spc="30" dirty="0"/>
              <a:t>е</a:t>
            </a:r>
            <a:r>
              <a:rPr spc="-25" dirty="0"/>
              <a:t>ст</a:t>
            </a:r>
            <a:r>
              <a:rPr spc="5" dirty="0"/>
              <a:t> </a:t>
            </a:r>
            <a:r>
              <a:rPr spc="-90" dirty="0"/>
              <a:t>Р</a:t>
            </a:r>
            <a:r>
              <a:rPr spc="-25" dirty="0"/>
              <a:t>е</a:t>
            </a:r>
            <a:r>
              <a:rPr spc="-20" dirty="0"/>
              <a:t>з</a:t>
            </a:r>
            <a:r>
              <a:rPr spc="-25" dirty="0"/>
              <a:t>е</a:t>
            </a:r>
            <a:r>
              <a:rPr spc="-30" dirty="0"/>
              <a:t>рфо</a:t>
            </a:r>
            <a:r>
              <a:rPr spc="-85" dirty="0"/>
              <a:t>р</a:t>
            </a:r>
            <a:r>
              <a:rPr spc="-25" dirty="0"/>
              <a:t>д</a:t>
            </a:r>
          </a:p>
        </p:txBody>
      </p:sp>
      <p:sp>
        <p:nvSpPr>
          <p:cNvPr id="3" name="object 3"/>
          <p:cNvSpPr/>
          <p:nvPr/>
        </p:nvSpPr>
        <p:spPr>
          <a:xfrm>
            <a:off x="2428862" y="1428735"/>
            <a:ext cx="4357712" cy="4772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538883"/>
          </a:xfrm>
        </p:spPr>
        <p:txBody>
          <a:bodyPr/>
          <a:lstStyle/>
          <a:p>
            <a:pPr marL="12700" algn="just">
              <a:lnSpc>
                <a:spcPts val="2375"/>
              </a:lnSpc>
            </a:pPr>
            <a:r>
              <a:rPr lang="en-US" sz="2800" spc="-5" dirty="0" smtClean="0"/>
              <a:t> </a:t>
            </a:r>
            <a:r>
              <a:rPr lang="ru-RU" sz="2400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05" dirty="0" smtClean="0"/>
              <a:t> </a:t>
            </a:r>
            <a:r>
              <a:rPr lang="ru-RU" sz="1800" b="0" dirty="0" smtClean="0"/>
              <a:t>Им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н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м</a:t>
            </a:r>
            <a:r>
              <a:rPr lang="ru-RU" sz="1800" b="0" spc="-15" dirty="0" smtClean="0"/>
              <a:t> </a:t>
            </a:r>
            <a:r>
              <a:rPr lang="ru-RU" sz="1800" b="0" spc="-30" dirty="0" smtClean="0"/>
              <a:t>к</a:t>
            </a:r>
            <a:r>
              <a:rPr lang="ru-RU" sz="1800" b="0" spc="-5" dirty="0" smtClean="0"/>
              <a:t>а</a:t>
            </a:r>
            <a:r>
              <a:rPr lang="ru-RU" sz="1800" b="0" spc="-90" dirty="0" smtClean="0"/>
              <a:t>к</a:t>
            </a:r>
            <a:r>
              <a:rPr lang="ru-RU" sz="1800" b="0" dirty="0" smtClean="0"/>
              <a:t>о</a:t>
            </a:r>
            <a:r>
              <a:rPr lang="ru-RU" sz="1800" b="0" spc="-50" dirty="0" smtClean="0"/>
              <a:t>г</a:t>
            </a:r>
            <a:r>
              <a:rPr lang="ru-RU" sz="1800" b="0" dirty="0" smtClean="0"/>
              <a:t>о</a:t>
            </a:r>
            <a:r>
              <a:rPr lang="ru-RU" sz="1800" b="0" spc="5" dirty="0" smtClean="0"/>
              <a:t> </a:t>
            </a:r>
            <a:r>
              <a:rPr lang="ru-RU" sz="1800" b="0" dirty="0" smtClean="0"/>
              <a:t>уч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но</a:t>
            </a:r>
            <a:r>
              <a:rPr lang="ru-RU" sz="1800" b="0" spc="-50" dirty="0" smtClean="0"/>
              <a:t>г</a:t>
            </a:r>
            <a:r>
              <a:rPr lang="ru-RU" sz="1800" b="0" dirty="0" smtClean="0"/>
              <a:t>о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н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з</a:t>
            </a:r>
            <a:r>
              <a:rPr lang="ru-RU" sz="1800" b="0" spc="-25" dirty="0" smtClean="0"/>
              <a:t>в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н</a:t>
            </a:r>
            <a:r>
              <a:rPr lang="ru-RU" sz="1800" b="0" spc="-5" dirty="0" smtClean="0"/>
              <a:t> </a:t>
            </a:r>
            <a:r>
              <a:rPr lang="ru-RU" sz="1800" b="0" dirty="0" smtClean="0"/>
              <a:t>э</a:t>
            </a:r>
            <a:r>
              <a:rPr lang="ru-RU" sz="1800" b="0" spc="-30" dirty="0" smtClean="0"/>
              <a:t>т</a:t>
            </a:r>
            <a:r>
              <a:rPr lang="ru-RU" sz="1800" b="0" spc="-25" dirty="0" smtClean="0"/>
              <a:t>о</a:t>
            </a:r>
            <a:r>
              <a:rPr lang="ru-RU" sz="1800" b="0" dirty="0" smtClean="0"/>
              <a:t>т</a:t>
            </a:r>
            <a:r>
              <a:rPr lang="ru-RU" sz="1800" b="0" spc="5" dirty="0" smtClean="0"/>
              <a:t> </a:t>
            </a:r>
            <a:r>
              <a:rPr lang="ru-RU" sz="1800" b="0" dirty="0" smtClean="0"/>
              <a:t>з</a:t>
            </a:r>
            <a:r>
              <a:rPr lang="ru-RU" sz="1800" b="0" spc="-5" dirty="0" smtClean="0"/>
              <a:t>а</a:t>
            </a:r>
            <a:r>
              <a:rPr lang="ru-RU" sz="1800" b="0" spc="-90" dirty="0" smtClean="0"/>
              <a:t>к</a:t>
            </a:r>
            <a:r>
              <a:rPr lang="ru-RU" sz="1800" b="0" dirty="0" smtClean="0"/>
              <a:t>он: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Сила</a:t>
            </a:r>
            <a:r>
              <a:rPr lang="ru-RU" sz="1800" b="0" spc="-5" dirty="0" smtClean="0"/>
              <a:t> </a:t>
            </a:r>
            <a:r>
              <a:rPr lang="ru-RU" sz="1800" b="0" dirty="0" smtClean="0"/>
              <a:t>вз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им</a:t>
            </a:r>
            <a:r>
              <a:rPr lang="ru-RU" sz="1800" b="0" spc="-55" dirty="0" smtClean="0"/>
              <a:t>о</a:t>
            </a:r>
            <a:r>
              <a:rPr lang="ru-RU" sz="1800" b="0" dirty="0" smtClean="0"/>
              <a:t>д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й</a:t>
            </a:r>
            <a:r>
              <a:rPr lang="ru-RU" sz="1800" b="0" spc="-5" dirty="0" smtClean="0"/>
              <a:t>с</a:t>
            </a:r>
            <a:r>
              <a:rPr lang="ru-RU" sz="1800" b="0" dirty="0" smtClean="0"/>
              <a:t>твия</a:t>
            </a:r>
            <a:r>
              <a:rPr lang="ru-RU" sz="1800" b="0" spc="-20" dirty="0" smtClean="0"/>
              <a:t> </a:t>
            </a:r>
            <a:r>
              <a:rPr lang="ru-RU" sz="1800" b="0" dirty="0" smtClean="0"/>
              <a:t>д</a:t>
            </a:r>
            <a:r>
              <a:rPr lang="ru-RU" sz="1800" b="0" spc="-60" dirty="0" smtClean="0"/>
              <a:t>в</a:t>
            </a:r>
            <a:r>
              <a:rPr lang="ru-RU" sz="1800" b="0" dirty="0" smtClean="0"/>
              <a:t>ух</a:t>
            </a:r>
            <a:r>
              <a:rPr lang="ru-RU" sz="1800" b="0" spc="-15" dirty="0" smtClean="0"/>
              <a:t> </a:t>
            </a:r>
            <a:r>
              <a:rPr lang="ru-RU" sz="1800" b="0" spc="-30" dirty="0" smtClean="0"/>
              <a:t>т</a:t>
            </a:r>
            <a:r>
              <a:rPr lang="ru-RU" sz="1800" b="0" spc="-50" dirty="0" smtClean="0"/>
              <a:t>о</a:t>
            </a:r>
            <a:r>
              <a:rPr lang="ru-RU" sz="1800" b="0" dirty="0" smtClean="0"/>
              <a:t>ч</a:t>
            </a:r>
            <a:r>
              <a:rPr lang="ru-RU" sz="1800" b="0" spc="-50" dirty="0" smtClean="0"/>
              <a:t>е</a:t>
            </a:r>
            <a:r>
              <a:rPr lang="ru-RU" sz="1800" b="0" dirty="0" smtClean="0"/>
              <a:t>чных н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п</a:t>
            </a:r>
            <a:r>
              <a:rPr lang="ru-RU" sz="1800" b="0" spc="-55" dirty="0" smtClean="0"/>
              <a:t>о</a:t>
            </a:r>
            <a:r>
              <a:rPr lang="ru-RU" sz="1800" b="0" dirty="0" smtClean="0"/>
              <a:t>дви</a:t>
            </a:r>
            <a:r>
              <a:rPr lang="ru-RU" sz="1800" b="0" spc="-5" dirty="0" smtClean="0"/>
              <a:t>жн</a:t>
            </a:r>
            <a:r>
              <a:rPr lang="ru-RU" sz="1800" b="0" dirty="0" smtClean="0"/>
              <a:t>ых</a:t>
            </a:r>
            <a:r>
              <a:rPr lang="ru-RU" sz="1800" b="0" spc="-25" dirty="0" smtClean="0"/>
              <a:t> </a:t>
            </a:r>
            <a:r>
              <a:rPr lang="ru-RU" sz="1800" b="0" dirty="0" smtClean="0"/>
              <a:t>з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ря</a:t>
            </a:r>
            <a:r>
              <a:rPr lang="ru-RU" sz="1800" b="0" spc="-30" dirty="0" smtClean="0"/>
              <a:t>ж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нных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т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л в </a:t>
            </a:r>
            <a:r>
              <a:rPr lang="ru-RU" sz="1800" b="0" spc="-25" dirty="0" smtClean="0"/>
              <a:t>в</a:t>
            </a:r>
            <a:r>
              <a:rPr lang="ru-RU" sz="1800" b="0" spc="-5" dirty="0" smtClean="0"/>
              <a:t>а</a:t>
            </a:r>
            <a:r>
              <a:rPr lang="ru-RU" sz="1800" b="0" spc="-25" dirty="0" smtClean="0"/>
              <a:t>к</a:t>
            </a:r>
            <a:r>
              <a:rPr lang="ru-RU" sz="1800" b="0" dirty="0" smtClean="0"/>
              <a:t>у</a:t>
            </a:r>
            <a:r>
              <a:rPr lang="ru-RU" sz="1800" b="0" spc="-25" dirty="0" smtClean="0"/>
              <a:t>у</a:t>
            </a:r>
            <a:r>
              <a:rPr lang="ru-RU" sz="1800" b="0" dirty="0" smtClean="0"/>
              <a:t>ме</a:t>
            </a:r>
            <a:r>
              <a:rPr lang="ru-RU" sz="1800" b="0" spc="-5" dirty="0" smtClean="0"/>
              <a:t> </a:t>
            </a:r>
            <a:r>
              <a:rPr lang="ru-RU" sz="1800" b="0" dirty="0" smtClean="0"/>
              <a:t>прямо</a:t>
            </a:r>
            <a:r>
              <a:rPr lang="ru-RU" sz="1800" b="0" spc="-15" dirty="0" smtClean="0"/>
              <a:t> </a:t>
            </a:r>
            <a:r>
              <a:rPr lang="ru-RU" sz="1800" b="0" dirty="0" smtClean="0"/>
              <a:t>пропорцион</a:t>
            </a:r>
            <a:r>
              <a:rPr lang="ru-RU" sz="1800" b="0" spc="15" dirty="0" smtClean="0"/>
              <a:t>а</a:t>
            </a:r>
            <a:r>
              <a:rPr lang="ru-RU" sz="1800" b="0" dirty="0" smtClean="0"/>
              <a:t>льна</a:t>
            </a:r>
            <a:r>
              <a:rPr lang="ru-RU" sz="1800" b="0" spc="-20" dirty="0" smtClean="0"/>
              <a:t> </a:t>
            </a:r>
            <a:r>
              <a:rPr lang="ru-RU" sz="1800" b="0" dirty="0" smtClean="0"/>
              <a:t>произ</a:t>
            </a:r>
            <a:r>
              <a:rPr lang="ru-RU" sz="1800" b="0" spc="-10" dirty="0" smtClean="0"/>
              <a:t>в</a:t>
            </a:r>
            <a:r>
              <a:rPr lang="ru-RU" sz="1800" b="0" spc="-30" dirty="0" smtClean="0"/>
              <a:t>е</a:t>
            </a:r>
            <a:r>
              <a:rPr lang="ru-RU" sz="1800" b="0" dirty="0" smtClean="0"/>
              <a:t>д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нию м</a:t>
            </a:r>
            <a:r>
              <a:rPr lang="ru-RU" sz="1800" b="0" spc="-55" dirty="0" smtClean="0"/>
              <a:t>о</a:t>
            </a:r>
            <a:r>
              <a:rPr lang="ru-RU" sz="1800" b="0" dirty="0" smtClean="0"/>
              <a:t>д</a:t>
            </a:r>
            <a:r>
              <a:rPr lang="ru-RU" sz="1800" b="0" spc="-80" dirty="0" smtClean="0"/>
              <a:t>у</a:t>
            </a:r>
            <a:r>
              <a:rPr lang="ru-RU" sz="1800" b="0" dirty="0" smtClean="0"/>
              <a:t>л</a:t>
            </a:r>
            <a:r>
              <a:rPr lang="ru-RU" sz="1800" b="0" spc="-5" dirty="0" smtClean="0"/>
              <a:t>е</a:t>
            </a:r>
            <a:r>
              <a:rPr lang="ru-RU" sz="1800" b="0" dirty="0" smtClean="0"/>
              <a:t>й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з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ряда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и</a:t>
            </a:r>
            <a:r>
              <a:rPr lang="ru-RU" sz="1800" b="0" spc="-5" dirty="0" smtClean="0"/>
              <a:t> </a:t>
            </a:r>
            <a:r>
              <a:rPr lang="ru-RU" sz="1800" b="0" dirty="0" smtClean="0"/>
              <a:t>обр</a:t>
            </a:r>
            <a:r>
              <a:rPr lang="ru-RU" sz="1800" b="0" spc="-50" dirty="0" smtClean="0"/>
              <a:t>а</a:t>
            </a:r>
            <a:r>
              <a:rPr lang="ru-RU" sz="1800" b="0" dirty="0" smtClean="0"/>
              <a:t>тно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пропорцион</a:t>
            </a:r>
            <a:r>
              <a:rPr lang="ru-RU" sz="1800" b="0" spc="15" dirty="0" smtClean="0"/>
              <a:t>а</a:t>
            </a:r>
            <a:r>
              <a:rPr lang="ru-RU" sz="1800" b="0" dirty="0" smtClean="0"/>
              <a:t>льна</a:t>
            </a:r>
            <a:r>
              <a:rPr lang="ru-RU" sz="1800" b="0" spc="-15" dirty="0" smtClean="0"/>
              <a:t> </a:t>
            </a:r>
            <a:r>
              <a:rPr lang="ru-RU" sz="1800" b="0" dirty="0" smtClean="0"/>
              <a:t>к</a:t>
            </a:r>
            <a:r>
              <a:rPr lang="ru-RU" sz="1800" b="0" spc="-25" dirty="0" smtClean="0"/>
              <a:t>в</a:t>
            </a:r>
            <a:r>
              <a:rPr lang="ru-RU" sz="1800" b="0" spc="-5" dirty="0" smtClean="0"/>
              <a:t>а</a:t>
            </a:r>
            <a:r>
              <a:rPr lang="ru-RU" sz="1800" b="0" dirty="0" smtClean="0"/>
              <a:t>др</a:t>
            </a:r>
            <a:r>
              <a:rPr lang="ru-RU" sz="1800" b="0" spc="-50" dirty="0" smtClean="0"/>
              <a:t>а</a:t>
            </a:r>
            <a:r>
              <a:rPr lang="ru-RU" sz="1800" b="0" spc="-30" dirty="0" smtClean="0"/>
              <a:t>т</a:t>
            </a:r>
            <a:r>
              <a:rPr lang="ru-RU" sz="1800" b="0" dirty="0" smtClean="0"/>
              <a:t>у р</a:t>
            </a:r>
            <a:r>
              <a:rPr lang="ru-RU" sz="1800" b="0" spc="-5" dirty="0" smtClean="0"/>
              <a:t>асс</a:t>
            </a:r>
            <a:r>
              <a:rPr lang="ru-RU" sz="1800" b="0" spc="-30" dirty="0" smtClean="0"/>
              <a:t>т</a:t>
            </a:r>
            <a:r>
              <a:rPr lang="ru-RU" sz="1800" b="0" spc="-40" dirty="0" smtClean="0"/>
              <a:t>о</a:t>
            </a:r>
            <a:r>
              <a:rPr lang="ru-RU" sz="1800" b="0" dirty="0" smtClean="0"/>
              <a:t>яния</a:t>
            </a:r>
            <a:r>
              <a:rPr lang="ru-RU" sz="1800" b="0" spc="-10" dirty="0" smtClean="0"/>
              <a:t> </a:t>
            </a:r>
            <a:r>
              <a:rPr lang="ru-RU" sz="1800" b="0" dirty="0" smtClean="0"/>
              <a:t>м</a:t>
            </a:r>
            <a:r>
              <a:rPr lang="ru-RU" sz="1800" b="0" spc="-5" dirty="0" smtClean="0"/>
              <a:t>еж</a:t>
            </a:r>
            <a:r>
              <a:rPr lang="ru-RU" sz="1800" b="0" dirty="0" smtClean="0"/>
              <a:t>ду</a:t>
            </a:r>
            <a:r>
              <a:rPr lang="ru-RU" sz="1800" b="0" spc="-15" dirty="0" smtClean="0"/>
              <a:t> </a:t>
            </a:r>
            <a:r>
              <a:rPr lang="ru-RU" sz="1800" b="0" dirty="0" smtClean="0"/>
              <a:t>ними</a:t>
            </a:r>
            <a:r>
              <a:rPr lang="ru-RU" sz="2000" b="0" dirty="0" smtClean="0"/>
              <a:t>.</a:t>
            </a:r>
            <a:br>
              <a:rPr lang="ru-RU" sz="2000" b="0" dirty="0" smtClean="0"/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1" y="1600200"/>
          <a:ext cx="8153400" cy="4724399"/>
        </p:xfrm>
        <a:graphic>
          <a:graphicData uri="http://schemas.openxmlformats.org/drawingml/2006/table">
            <a:tbl>
              <a:tblPr/>
              <a:tblGrid>
                <a:gridCol w="2037711"/>
                <a:gridCol w="2038563"/>
                <a:gridCol w="2038563"/>
                <a:gridCol w="2038563"/>
              </a:tblGrid>
              <a:tr h="2324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Исаак Ньютон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Блез Паскаль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Эрнест Резерфорд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Менделеев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Шарль Кулон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Андре – Мари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Ампер</a:t>
                      </a:r>
                      <a:endParaRPr lang="ru-RU" sz="180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Георг </a:t>
                      </a:r>
                      <a:r>
                        <a:rPr lang="ru-RU" sz="18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Симон</a:t>
                      </a: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Ом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Михаил 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Ломоносов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Yaakov Rogachov -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1426029" cy="1219200"/>
          </a:xfrm>
          <a:prstGeom prst="rect">
            <a:avLst/>
          </a:prstGeom>
          <a:noFill/>
        </p:spPr>
      </p:pic>
      <p:pic>
        <p:nvPicPr>
          <p:cNvPr id="1031" name="Рисунок 4" descr="Blaise Pascal - JoBSPap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362200"/>
            <a:ext cx="1371600" cy="1371600"/>
          </a:xfrm>
          <a:prstGeom prst="rect">
            <a:avLst/>
          </a:prstGeom>
          <a:noFill/>
        </p:spPr>
      </p:pic>
      <p:pic>
        <p:nvPicPr>
          <p:cNvPr id="1030" name="Рисунок 7" descr="Research the Topic - Ernest Rutherford or Lord Rutherford of Nel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286000"/>
            <a:ext cx="1295400" cy="1463802"/>
          </a:xfrm>
          <a:prstGeom prst="rect">
            <a:avLst/>
          </a:prstGeom>
          <a:noFill/>
        </p:spPr>
      </p:pic>
      <p:pic>
        <p:nvPicPr>
          <p:cNvPr id="1029" name="Рисунок 10" descr="Dmitri Mendele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667000"/>
            <a:ext cx="763113" cy="1066800"/>
          </a:xfrm>
          <a:prstGeom prst="rect">
            <a:avLst/>
          </a:prstGeom>
          <a:noFill/>
        </p:spPr>
      </p:pic>
      <p:pic>
        <p:nvPicPr>
          <p:cNvPr id="1028" name="Рисунок 13" descr="http://img.cdnl.luxnet.ua/tv24/resources/photos/news/300_DIR/201106/103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800600"/>
            <a:ext cx="1343025" cy="1314450"/>
          </a:xfrm>
          <a:prstGeom prst="rect">
            <a:avLst/>
          </a:prstGeom>
          <a:noFill/>
        </p:spPr>
      </p:pic>
      <p:pic>
        <p:nvPicPr>
          <p:cNvPr id="1027" name="Рисунок 16" descr="Свободная тема :) - Страница 3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71800" y="4648200"/>
            <a:ext cx="1295400" cy="1605868"/>
          </a:xfrm>
          <a:prstGeom prst="rect">
            <a:avLst/>
          </a:prstGeom>
          <a:noFill/>
        </p:spPr>
      </p:pic>
      <p:pic>
        <p:nvPicPr>
          <p:cNvPr id="1026" name="Рисунок 19" descr="Kirchoff Qui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4724400"/>
            <a:ext cx="1219200" cy="1529166"/>
          </a:xfrm>
          <a:prstGeom prst="rect">
            <a:avLst/>
          </a:prstGeom>
          <a:noFill/>
        </p:spPr>
      </p:pic>
      <p:pic>
        <p:nvPicPr>
          <p:cNvPr id="1025" name="Рисунок 22" descr="Ломоносов. 300 лет одиночества. (1-4 серии из 4) / 2011 / РУ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2800" y="4953000"/>
            <a:ext cx="813155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26258" rIns="0" bIns="0" rtlCol="0">
            <a:spAutoFit/>
          </a:bodyPr>
          <a:lstStyle/>
          <a:p>
            <a:pPr marL="2046605">
              <a:lnSpc>
                <a:spcPct val="100000"/>
              </a:lnSpc>
            </a:pPr>
            <a:r>
              <a:rPr spc="-40" dirty="0"/>
              <a:t>Ша</a:t>
            </a:r>
            <a:r>
              <a:rPr spc="-135" dirty="0"/>
              <a:t>р</a:t>
            </a:r>
            <a:r>
              <a:rPr spc="-25" dirty="0"/>
              <a:t>ль</a:t>
            </a:r>
            <a:r>
              <a:rPr spc="-10" dirty="0"/>
              <a:t> </a:t>
            </a:r>
            <a:r>
              <a:rPr spc="-140" dirty="0"/>
              <a:t>Ку</a:t>
            </a:r>
            <a:r>
              <a:rPr spc="-25" dirty="0"/>
              <a:t>лон</a:t>
            </a:r>
          </a:p>
        </p:txBody>
      </p:sp>
      <p:sp>
        <p:nvSpPr>
          <p:cNvPr id="3" name="object 3"/>
          <p:cNvSpPr/>
          <p:nvPr/>
        </p:nvSpPr>
        <p:spPr>
          <a:xfrm>
            <a:off x="2500299" y="1357299"/>
            <a:ext cx="4143400" cy="4877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8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89758" y="2156269"/>
            <a:ext cx="4364990" cy="1348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800" b="1" dirty="0">
                <a:solidFill>
                  <a:srgbClr val="FFFF00"/>
                </a:solidFill>
                <a:latin typeface="Times New Roman"/>
                <a:cs typeface="Times New Roman"/>
              </a:rPr>
              <a:t>ФИНАЛ</a:t>
            </a:r>
            <a:endParaRPr sz="8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4105" y="1195895"/>
            <a:ext cx="7356475" cy="3301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6350" indent="635" algn="ctr">
              <a:lnSpc>
                <a:spcPct val="100000"/>
              </a:lnSpc>
              <a:tabLst>
                <a:tab pos="3963670" algn="l"/>
              </a:tabLst>
            </a:pPr>
            <a:r>
              <a:rPr sz="5400" b="1" spc="-13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5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spc="6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54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5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бо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льше 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азва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5400" b="1" spc="5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ких 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5400" b="1" spc="-13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в,</a:t>
            </a:r>
            <a:r>
              <a:rPr sz="5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то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т	и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ля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5400" b="1" spc="6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я 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5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5400" b="1" spc="-8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5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м!</a:t>
            </a:r>
            <a:endParaRPr sz="5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90540" rIns="0" bIns="0" rtlCol="0">
            <a:spAutoFit/>
          </a:bodyPr>
          <a:lstStyle/>
          <a:p>
            <a:pPr marL="707390">
              <a:lnSpc>
                <a:spcPct val="100000"/>
              </a:lnSpc>
            </a:pPr>
            <a:r>
              <a:rPr spc="-30" dirty="0"/>
              <a:t>По</a:t>
            </a:r>
            <a:r>
              <a:rPr spc="-95" dirty="0"/>
              <a:t>з</a:t>
            </a:r>
            <a:r>
              <a:rPr spc="-25" dirty="0"/>
              <a:t>дра</a:t>
            </a:r>
            <a:r>
              <a:rPr spc="-85" dirty="0"/>
              <a:t>в</a:t>
            </a:r>
            <a:r>
              <a:rPr spc="-25" dirty="0"/>
              <a:t>ляе</a:t>
            </a:r>
            <a:r>
              <a:rPr spc="-30" dirty="0"/>
              <a:t>м</a:t>
            </a:r>
            <a:r>
              <a:rPr spc="-15" dirty="0"/>
              <a:t> </a:t>
            </a:r>
            <a:r>
              <a:rPr spc="-20" dirty="0"/>
              <a:t>с</a:t>
            </a:r>
            <a:r>
              <a:rPr spc="-5" dirty="0"/>
              <a:t> </a:t>
            </a:r>
            <a:r>
              <a:rPr spc="-25" dirty="0"/>
              <a:t>по</a:t>
            </a:r>
            <a:r>
              <a:rPr spc="-85" dirty="0"/>
              <a:t>бе</a:t>
            </a:r>
            <a:r>
              <a:rPr spc="-25" dirty="0"/>
              <a:t>дой</a:t>
            </a:r>
            <a:r>
              <a:rPr spc="5" dirty="0"/>
              <a:t> </a:t>
            </a:r>
            <a:r>
              <a:rPr spc="-15" dirty="0"/>
              <a:t>!</a:t>
            </a:r>
          </a:p>
        </p:txBody>
      </p:sp>
      <p:sp>
        <p:nvSpPr>
          <p:cNvPr id="3" name="object 3"/>
          <p:cNvSpPr/>
          <p:nvPr/>
        </p:nvSpPr>
        <p:spPr>
          <a:xfrm>
            <a:off x="2213610" y="1785365"/>
            <a:ext cx="4469129" cy="44683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6625" y="335627"/>
            <a:ext cx="7355205" cy="1162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7305" algn="ctr">
              <a:lnSpc>
                <a:spcPct val="1049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Фо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 за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час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оз</a:t>
            </a:r>
            <a:r>
              <a:rPr sz="2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уч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 газа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ассы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янн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ре пр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2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24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газа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 е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ъ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ем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п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ос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янн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12697" y="292590"/>
            <a:ext cx="623252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6270" marR="6350" indent="-1894205">
              <a:lnSpc>
                <a:spcPct val="100000"/>
              </a:lnSpc>
            </a:pPr>
            <a:r>
              <a:rPr sz="3600" b="1" spc="-19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ори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ны</a:t>
            </a:r>
            <a:r>
              <a:rPr sz="3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ъ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ли</a:t>
            </a:r>
            <a:r>
              <a:rPr sz="3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а, а </a:t>
            </a:r>
            <a:r>
              <a:rPr sz="3600" b="1" spc="3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ть за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он……..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12697" y="292590"/>
            <a:ext cx="623252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6270" marR="6350" indent="-1894205">
              <a:lnSpc>
                <a:spcPct val="100000"/>
              </a:lnSpc>
            </a:pPr>
            <a:r>
              <a:rPr sz="3600" b="1" spc="-19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ори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ны</a:t>
            </a:r>
            <a:r>
              <a:rPr sz="3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ъ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ли</a:t>
            </a:r>
            <a:r>
              <a:rPr sz="3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а, а </a:t>
            </a:r>
            <a:r>
              <a:rPr sz="3600" b="1" spc="3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ть за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он……..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0848" y="230360"/>
            <a:ext cx="5836285" cy="1229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5770" marR="6350" indent="-1703705">
              <a:lnSpc>
                <a:spcPct val="100000"/>
              </a:lnSpc>
            </a:pP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Э</a:t>
            </a:r>
            <a:r>
              <a:rPr sz="40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то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40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4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был </a:t>
            </a:r>
            <a:r>
              <a:rPr sz="40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ткрыт</a:t>
            </a:r>
            <a:r>
              <a:rPr sz="4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40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уп</a:t>
            </a:r>
            <a:r>
              <a:rPr sz="4000" b="1" spc="4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ль</a:t>
            </a:r>
            <a:r>
              <a:rPr sz="4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е.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70" y="1609343"/>
            <a:ext cx="8404858" cy="4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8599" y="1643049"/>
            <a:ext cx="8286813" cy="47149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4" y="1636699"/>
          <a:ext cx="8286808" cy="4714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2357454">
                <a:tc>
                  <a:txBody>
                    <a:bodyPr/>
                    <a:lstStyle/>
                    <a:p>
                      <a:pPr marL="8509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511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Бойля- Мари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756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Ку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лона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4.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вс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мирно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 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800" b="1" spc="-7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EB80A"/>
                      </a:solidFill>
                      <a:prstDash val="solid"/>
                    </a:lnR>
                    <a:lnT w="12700">
                      <a:solidFill>
                        <a:srgbClr val="FEB80A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  <a:tr h="2357454">
                <a:tc>
                  <a:txBody>
                    <a:bodyPr/>
                    <a:lstStyle/>
                    <a:p>
                      <a:pPr marL="85090" marR="37528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5.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Архим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29210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6.III</a:t>
                      </a:r>
                      <a:r>
                        <a:rPr sz="2800" b="1" spc="-3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spc="-3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20014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7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хран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ния эн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ргии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661670" indent="8763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8.</a:t>
                      </a:r>
                      <a:r>
                        <a:rPr sz="2800" b="1" spc="-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spc="-4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он </a:t>
                      </a:r>
                      <a:r>
                        <a:rPr sz="2800" b="1" spc="-110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spc="-45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dirty="0">
                          <a:solidFill>
                            <a:srgbClr val="050505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EB80A"/>
                      </a:solidFill>
                      <a:prstDash val="solid"/>
                    </a:lnL>
                    <a:lnR w="12700">
                      <a:solidFill>
                        <a:srgbClr val="FEB80A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EB80A"/>
                      </a:solidFill>
                      <a:prstDash val="solid"/>
                    </a:lnB>
                    <a:solidFill>
                      <a:srgbClr val="FEB80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1326</Words>
  <Application>Microsoft Office PowerPoint</Application>
  <PresentationFormat>Экран (4:3)</PresentationFormat>
  <Paragraphs>348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Ек1+Ер1=Ек2+Ер2</vt:lpstr>
      <vt:lpstr>Ек1+Ер1=Ек2+Ер2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Почему вода гасит огонь?</vt:lpstr>
      <vt:lpstr>ОТВЕТ:</vt:lpstr>
      <vt:lpstr>Какая физическая ошибка здесь допущена?</vt:lpstr>
      <vt:lpstr>Слайд 25</vt:lpstr>
      <vt:lpstr>Слайд 26</vt:lpstr>
      <vt:lpstr>Слайд 27</vt:lpstr>
      <vt:lpstr>Полосатый стакан.</vt:lpstr>
      <vt:lpstr>ОТВЕТ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Что первое было изобретено?</vt:lpstr>
      <vt:lpstr>ВЕСЫ</vt:lpstr>
      <vt:lpstr> Без какого устройства не может выйти на сцену ни один уважающий себя артист?</vt:lpstr>
      <vt:lpstr>МИКРОФОН</vt:lpstr>
      <vt:lpstr>Какое из перечисленных устройств было изобретено позднее всего? </vt:lpstr>
      <vt:lpstr>РАДИО</vt:lpstr>
      <vt:lpstr> Какое устройство было изобретено ученым Поповым? </vt:lpstr>
      <vt:lpstr>РАДИО</vt:lpstr>
      <vt:lpstr>  Устройство , вырабатывающее электрический ток, на основе химических реакций происходящих внутри него.</vt:lpstr>
      <vt:lpstr>БАТАРЕЙКА</vt:lpstr>
      <vt:lpstr> Кто открыл три основных закона механики? </vt:lpstr>
      <vt:lpstr>Исаак Ньютон</vt:lpstr>
      <vt:lpstr>Имя какого ученого носит единица измерения давления? </vt:lpstr>
      <vt:lpstr>Блез Паскаль</vt:lpstr>
      <vt:lpstr> Кто из ученых увидел периодическую таблицу химических элементов во сне? </vt:lpstr>
      <vt:lpstr>Слайд 52</vt:lpstr>
      <vt:lpstr>  Кто открыл планетарную модель атома? </vt:lpstr>
      <vt:lpstr>Эрнест Резерфорд</vt:lpstr>
      <vt:lpstr>   Именем какого ученого назван этот закон: Сила взаимодействия двух точечных неподвижных заряженных тел в вакууме прямо пропорциональна произведению модулей заряда и обратно пропорциональна квадрату расстояния между ними. </vt:lpstr>
      <vt:lpstr>Шарль Кулон</vt:lpstr>
      <vt:lpstr>Слайд 57</vt:lpstr>
      <vt:lpstr>Слайд 58</vt:lpstr>
      <vt:lpstr>Поздравляем с победой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11</cp:revision>
  <dcterms:created xsi:type="dcterms:W3CDTF">2015-01-19T20:19:02Z</dcterms:created>
  <dcterms:modified xsi:type="dcterms:W3CDTF">2015-01-21T16:06:27Z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2014-12-24T00:00:00Z</vt:filetime>
  </property>
  <property fmtid="{D5CDD505-2E9C-101B-9397-08002B2CF9AE}" pid="3" name="LastSaved">
    <vt:filetime>2015-01-19T00:00:00Z</vt:filetime>
  </property>
</Properties>
</file>