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06.10.2014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FF0000"/>
                </a:solidFill>
              </a:rPr>
              <a:t>Танцы, танцы, танцы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286388"/>
            <a:ext cx="4400552" cy="103821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357166"/>
            <a:ext cx="3381375" cy="523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4000496" y="2714620"/>
            <a:ext cx="5149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/>
              <a:t>П. И. Чайковский «Детский альбом»</a:t>
            </a:r>
            <a:endParaRPr lang="ru-RU" sz="3600" b="1" i="1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99371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14290"/>
            <a:ext cx="5357850" cy="53792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1071538" y="5643578"/>
            <a:ext cx="90755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</a:rPr>
              <a:t>Чешский танец «Полька»</a:t>
            </a:r>
            <a:endParaRPr lang="ru-RU" sz="4800" b="1" i="1" dirty="0">
              <a:solidFill>
                <a:srgbClr val="FF0000"/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128586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29520" y="1285860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Ц «Вальс»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14884"/>
            <a:ext cx="5114932" cy="160971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4071966" cy="611406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TextBox 4"/>
          <p:cNvSpPr txBox="1"/>
          <p:nvPr/>
        </p:nvSpPr>
        <p:spPr>
          <a:xfrm>
            <a:off x="4572000" y="2928934"/>
            <a:ext cx="54349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i="1" dirty="0" smtClean="0">
                <a:solidFill>
                  <a:srgbClr val="FF0000"/>
                </a:solidFill>
              </a:rPr>
              <a:t>Танец «Вальс»</a:t>
            </a:r>
            <a:endParaRPr lang="ru-RU" sz="4800" b="1" i="1" dirty="0">
              <a:solidFill>
                <a:srgbClr val="FF0000"/>
              </a:solidFill>
            </a:endParaRPr>
          </a:p>
        </p:txBody>
      </p:sp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57752" y="642918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15074" y="642918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500958" y="642918"/>
            <a:ext cx="1428750" cy="1428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214422"/>
            <a:ext cx="6829444" cy="6326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8934"/>
            <a:ext cx="7115196" cy="339566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00042"/>
            <a:ext cx="5214974" cy="56805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5429257" y="714356"/>
            <a:ext cx="37147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i="1" dirty="0" smtClean="0"/>
              <a:t>Русский народный танец </a:t>
            </a:r>
          </a:p>
          <a:p>
            <a:pPr algn="ctr"/>
            <a:r>
              <a:rPr lang="ru-RU" sz="3600" b="1" i="1" dirty="0" smtClean="0">
                <a:solidFill>
                  <a:srgbClr val="FF0000"/>
                </a:solidFill>
              </a:rPr>
              <a:t>«Камаринская»</a:t>
            </a:r>
            <a:endParaRPr lang="ru-RU" sz="36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i="1" dirty="0" err="1" smtClean="0"/>
              <a:t>Песенка-чудесенка</a:t>
            </a:r>
            <a:endParaRPr lang="ru-RU" b="1" i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5400" b="1" dirty="0" err="1" smtClean="0">
                <a:solidFill>
                  <a:srgbClr val="C00000"/>
                </a:solidFill>
              </a:rPr>
              <a:t>Песенка-чудесенка</a:t>
            </a:r>
            <a:endParaRPr lang="ru-RU" sz="5400" b="1" dirty="0" smtClean="0">
              <a:solidFill>
                <a:srgbClr val="C00000"/>
              </a:solidFill>
            </a:endParaRPr>
          </a:p>
          <a:p>
            <a:r>
              <a:rPr lang="ru-RU" sz="5400" b="1" dirty="0" smtClean="0">
                <a:solidFill>
                  <a:srgbClr val="C00000"/>
                </a:solidFill>
              </a:rPr>
              <a:t>Повстречалась с вами.</a:t>
            </a:r>
          </a:p>
          <a:p>
            <a:r>
              <a:rPr lang="ru-RU" sz="5400" b="1" dirty="0" err="1" smtClean="0">
                <a:solidFill>
                  <a:srgbClr val="C00000"/>
                </a:solidFill>
              </a:rPr>
              <a:t>Песенка-чудесенка</a:t>
            </a:r>
            <a:endParaRPr lang="ru-RU" sz="5400" b="1" dirty="0" smtClean="0">
              <a:solidFill>
                <a:srgbClr val="C00000"/>
              </a:solidFill>
            </a:endParaRPr>
          </a:p>
          <a:p>
            <a:r>
              <a:rPr lang="ru-RU" sz="5400" b="1" dirty="0" smtClean="0">
                <a:solidFill>
                  <a:srgbClr val="C00000"/>
                </a:solidFill>
              </a:rPr>
              <a:t>С добрыми словами.</a:t>
            </a:r>
          </a:p>
          <a:p>
            <a:r>
              <a:rPr lang="ru-RU" sz="5400" b="1" dirty="0" smtClean="0">
                <a:solidFill>
                  <a:srgbClr val="C00000"/>
                </a:solidFill>
              </a:rPr>
              <a:t> 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285860"/>
            <a:ext cx="7000924" cy="37240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/>
              <a:t>Припев:</a:t>
            </a:r>
          </a:p>
          <a:p>
            <a:r>
              <a:rPr lang="ru-RU" sz="4800" b="1" i="1" dirty="0" smtClean="0">
                <a:solidFill>
                  <a:srgbClr val="C00000"/>
                </a:solidFill>
              </a:rPr>
              <a:t>Улыбнулась песенка,</a:t>
            </a:r>
          </a:p>
          <a:p>
            <a:r>
              <a:rPr lang="ru-RU" sz="4800" b="1" i="1" dirty="0" smtClean="0">
                <a:solidFill>
                  <a:srgbClr val="C00000"/>
                </a:solidFill>
              </a:rPr>
              <a:t>Стало веселей.</a:t>
            </a:r>
          </a:p>
          <a:p>
            <a:r>
              <a:rPr lang="ru-RU" sz="4800" b="1" i="1" dirty="0" smtClean="0">
                <a:solidFill>
                  <a:srgbClr val="C00000"/>
                </a:solidFill>
              </a:rPr>
              <a:t>Улыбнулась песенка</a:t>
            </a:r>
          </a:p>
          <a:p>
            <a:r>
              <a:rPr lang="ru-RU" sz="4800" b="1" i="1" dirty="0" smtClean="0">
                <a:solidFill>
                  <a:srgbClr val="C00000"/>
                </a:solidFill>
              </a:rPr>
              <a:t>Улыбнитесь ей.</a:t>
            </a:r>
            <a:endParaRPr lang="ru-RU" sz="48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57158" y="1928802"/>
            <a:ext cx="707236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dirty="0" smtClean="0"/>
              <a:t>2. </a:t>
            </a:r>
            <a:r>
              <a:rPr lang="ru-RU" sz="4800" b="1" i="1" dirty="0" err="1" smtClean="0">
                <a:solidFill>
                  <a:srgbClr val="C00000"/>
                </a:solidFill>
              </a:rPr>
              <a:t>Песенку-чудесенку</a:t>
            </a:r>
            <a:endParaRPr lang="ru-RU" sz="4800" b="1" i="1" dirty="0" smtClean="0">
              <a:solidFill>
                <a:srgbClr val="C00000"/>
              </a:solidFill>
            </a:endParaRPr>
          </a:p>
          <a:p>
            <a:r>
              <a:rPr lang="ru-RU" sz="4800" b="1" i="1" dirty="0" smtClean="0">
                <a:solidFill>
                  <a:srgbClr val="C00000"/>
                </a:solidFill>
              </a:rPr>
              <a:t>    Разучите </a:t>
            </a:r>
            <a:r>
              <a:rPr lang="ru-RU" sz="4800" b="1" i="1" dirty="0" smtClean="0">
                <a:solidFill>
                  <a:srgbClr val="C00000"/>
                </a:solidFill>
              </a:rPr>
              <a:t>с нами,</a:t>
            </a:r>
          </a:p>
          <a:p>
            <a:r>
              <a:rPr lang="ru-RU" sz="4800" b="1" i="1" dirty="0" smtClean="0">
                <a:solidFill>
                  <a:srgbClr val="C00000"/>
                </a:solidFill>
              </a:rPr>
              <a:t>    </a:t>
            </a:r>
            <a:r>
              <a:rPr lang="ru-RU" sz="4800" b="1" i="1" dirty="0" err="1" smtClean="0">
                <a:solidFill>
                  <a:srgbClr val="C00000"/>
                </a:solidFill>
              </a:rPr>
              <a:t>Песенку-чудесенку</a:t>
            </a:r>
            <a:endParaRPr lang="ru-RU" sz="4800" b="1" i="1" dirty="0" smtClean="0">
              <a:solidFill>
                <a:srgbClr val="C00000"/>
              </a:solidFill>
            </a:endParaRPr>
          </a:p>
          <a:p>
            <a:r>
              <a:rPr lang="ru-RU" sz="4800" b="1" i="1" dirty="0" smtClean="0">
                <a:solidFill>
                  <a:srgbClr val="C00000"/>
                </a:solidFill>
              </a:rPr>
              <a:t>    Напевайте </a:t>
            </a:r>
            <a:r>
              <a:rPr lang="ru-RU" sz="4800" b="1" i="1" dirty="0" smtClean="0">
                <a:solidFill>
                  <a:srgbClr val="C00000"/>
                </a:solidFill>
              </a:rPr>
              <a:t>с нами.</a:t>
            </a:r>
            <a:endParaRPr lang="ru-RU" sz="4800" b="1" i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000100" y="1285860"/>
            <a:ext cx="8143900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 </a:t>
            </a:r>
            <a:r>
              <a:rPr kumimoji="0" lang="ru-RU" sz="5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Песенка-чудесенка</a:t>
            </a:r>
            <a:endParaRPr kumimoji="0" lang="ru-RU" sz="54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2 весёлых слова.</a:t>
            </a:r>
            <a:endParaRPr kumimoji="0" lang="ru-RU" sz="54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</a:t>
            </a:r>
            <a:r>
              <a:rPr kumimoji="0" lang="ru-RU" sz="5400" b="1" i="1" u="none" strike="noStrike" cap="none" normalizeH="0" baseline="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Песенка-чудесенка</a:t>
            </a:r>
            <a:endParaRPr kumimoji="0" lang="ru-RU" sz="54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5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Всем помочь готова.</a:t>
            </a:r>
            <a:endParaRPr kumimoji="0" lang="ru-RU" sz="5400" b="1" i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</TotalTime>
  <Words>87</Words>
  <PresentationFormat>Экран (4:3)</PresentationFormat>
  <Paragraphs>26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Танцы, танцы, танцы</vt:lpstr>
      <vt:lpstr>Слайд 2</vt:lpstr>
      <vt:lpstr>Слайд 3</vt:lpstr>
      <vt:lpstr>Ц «Вальс»</vt:lpstr>
      <vt:lpstr>Слайд 5</vt:lpstr>
      <vt:lpstr>Песенка-чудесенка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Танцы, танцы, танцы</dc:title>
  <cp:lastModifiedBy>Admin</cp:lastModifiedBy>
  <cp:revision>4</cp:revision>
  <dcterms:modified xsi:type="dcterms:W3CDTF">2014-10-06T18:16:56Z</dcterms:modified>
</cp:coreProperties>
</file>