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Обобщение темы «балет»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786322"/>
            <a:ext cx="7415242" cy="1714512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Выполнила: Быкова А.В.</a:t>
            </a:r>
          </a:p>
          <a:p>
            <a:pPr algn="r"/>
            <a:r>
              <a:rPr lang="ru-RU" sz="1800" dirty="0" smtClean="0"/>
              <a:t>Учитель музыки МОУ СОШ № 131</a:t>
            </a:r>
          </a:p>
          <a:p>
            <a:pPr algn="r"/>
            <a:r>
              <a:rPr lang="ru-RU" sz="1800" dirty="0" smtClean="0"/>
              <a:t>Г. Карталы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Балет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/>
              <a:t>(от </a:t>
            </a:r>
            <a:r>
              <a:rPr lang="ru-RU" sz="3600" b="1" dirty="0" err="1" smtClean="0"/>
              <a:t>итал</a:t>
            </a:r>
            <a:r>
              <a:rPr lang="ru-RU" sz="3600" b="1" dirty="0" smtClean="0"/>
              <a:t>. </a:t>
            </a:r>
            <a:r>
              <a:rPr lang="ru-RU" sz="3600" b="1" dirty="0" err="1" smtClean="0"/>
              <a:t>balleto</a:t>
            </a:r>
            <a:r>
              <a:rPr lang="ru-RU" sz="3600" b="1" dirty="0" smtClean="0"/>
              <a:t> - танцевать</a:t>
            </a:r>
            <a:r>
              <a:rPr lang="ru-RU" sz="3600" dirty="0" smtClean="0"/>
              <a:t>) возник в эпоху Возрождения в XIV - XV вв. в Италии.</a:t>
            </a:r>
          </a:p>
          <a:p>
            <a:r>
              <a:rPr lang="ru-RU" sz="3600" b="1" dirty="0" smtClean="0">
                <a:solidFill>
                  <a:srgbClr val="FF0000"/>
                </a:solidFill>
              </a:rPr>
              <a:t>Балет </a:t>
            </a:r>
            <a:r>
              <a:rPr lang="ru-RU" sz="3600" b="1" dirty="0" smtClean="0"/>
              <a:t>-</a:t>
            </a:r>
            <a:r>
              <a:rPr lang="ru-RU" sz="3600" dirty="0" smtClean="0"/>
              <a:t> </a:t>
            </a:r>
            <a:r>
              <a:rPr lang="ru-RU" sz="36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музыкально-драматическое произведение, действие в котором передается средствами танца и пантомимы. Они выполняют роль, аналогичную пению в опере.</a:t>
            </a:r>
            <a:endParaRPr lang="ru-RU" sz="3600" b="1" i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400" dirty="0" smtClean="0"/>
              <a:t>значение</a:t>
            </a:r>
            <a:br>
              <a:rPr lang="ru-RU" sz="4400" dirty="0" smtClean="0"/>
            </a:br>
            <a:r>
              <a:rPr lang="ru-RU" sz="4400" dirty="0" smtClean="0"/>
              <a:t>симфонического оркестра:</a:t>
            </a:r>
            <a:endParaRPr lang="ru-RU" sz="4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i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музыка связывает все элементы драмы воедино и, выявляя сложные внутренние взаимоотношения действующих лиц, выражает главную идею произведения.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Типы танца: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классический </a:t>
            </a:r>
            <a:endParaRPr lang="ru-RU" sz="3600" dirty="0" smtClean="0">
              <a:solidFill>
                <a:srgbClr val="FF0000"/>
              </a:solidFill>
            </a:endParaRPr>
          </a:p>
          <a:p>
            <a:r>
              <a:rPr lang="ru-RU" sz="3600" dirty="0" smtClean="0">
                <a:solidFill>
                  <a:srgbClr val="FF0000"/>
                </a:solidFill>
              </a:rPr>
              <a:t> </a:t>
            </a:r>
            <a:r>
              <a:rPr lang="ru-RU" sz="3600" b="1" dirty="0" smtClean="0">
                <a:solidFill>
                  <a:srgbClr val="FF0000"/>
                </a:solidFill>
              </a:rPr>
              <a:t>характерный.</a:t>
            </a:r>
            <a:r>
              <a:rPr lang="ru-RU" sz="3600" dirty="0" smtClean="0">
                <a:solidFill>
                  <a:srgbClr val="FF0000"/>
                </a:solidFill>
              </a:rPr>
              <a:t> </a:t>
            </a:r>
          </a:p>
          <a:p>
            <a:r>
              <a:rPr lang="ru-RU" sz="3200" b="1" i="1" u="sng" dirty="0" smtClean="0">
                <a:solidFill>
                  <a:schemeClr val="bg1"/>
                </a:solidFill>
              </a:rPr>
              <a:t>Характерные танцы </a:t>
            </a:r>
            <a:r>
              <a:rPr lang="ru-RU" sz="3200" b="1" i="1" dirty="0" smtClean="0">
                <a:solidFill>
                  <a:schemeClr val="bg1"/>
                </a:solidFill>
              </a:rPr>
              <a:t>включают в себя движения, распространенные в народной и бытовой культуре. </a:t>
            </a:r>
            <a:r>
              <a:rPr lang="ru-RU" sz="3200" b="1" i="1" u="sng" dirty="0" smtClean="0">
                <a:solidFill>
                  <a:schemeClr val="bg1"/>
                </a:solidFill>
              </a:rPr>
              <a:t>Классический танец </a:t>
            </a:r>
            <a:r>
              <a:rPr lang="ru-RU" sz="3200" b="1" i="1" dirty="0" smtClean="0">
                <a:solidFill>
                  <a:schemeClr val="bg1"/>
                </a:solidFill>
              </a:rPr>
              <a:t>- более условный, богатый образной символикой, его особенность и в том, что исполняется он на пуантах.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балетмейстер</a:t>
            </a:r>
            <a:endParaRPr lang="ru-RU" sz="4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является режиссером балетного спектакля,</a:t>
            </a:r>
          </a:p>
          <a:p>
            <a:r>
              <a:rPr lang="ru-RU" sz="4800" b="1" i="1" dirty="0" smtClean="0">
                <a:solidFill>
                  <a:schemeClr val="bg1"/>
                </a:solidFill>
              </a:rPr>
              <a:t>который разрабатывает общую драматургию спектакля, продумывает "рисунок" танца, жесты и пластические решения образов.</a:t>
            </a:r>
          </a:p>
          <a:p>
            <a:endParaRPr lang="ru-RU" sz="4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дирижер симфонического оркестра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b="1" i="1" dirty="0" smtClean="0">
                <a:solidFill>
                  <a:schemeClr val="bg1"/>
                </a:solidFill>
              </a:rPr>
              <a:t>Главное в его работе - умение воплотить замысел композитора, раскрыть стиль произведения, соединив их с идеей балетмейстера</a:t>
            </a:r>
            <a:endParaRPr lang="ru-RU" sz="4800" b="1" i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Современный балетный спектакль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500" b="1" i="1" dirty="0" smtClean="0">
                <a:solidFill>
                  <a:schemeClr val="bg1"/>
                </a:solidFill>
              </a:rPr>
              <a:t>во многом отличается от классического. Он может включать в себя ритмопластические танцы, пантомиму, элементы акробатики, светозвуковые эффекты, оригинальные декорации и костюмы и даже пение (хоры). Этого требует новый музыкальный язык современного балета.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</TotalTime>
  <Words>217</Words>
  <PresentationFormat>Экран (4:3)</PresentationFormat>
  <Paragraphs>20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Апекс</vt:lpstr>
      <vt:lpstr>Обобщение темы «балет»</vt:lpstr>
      <vt:lpstr>Балет</vt:lpstr>
      <vt:lpstr>значение симфонического оркестра:</vt:lpstr>
      <vt:lpstr>Типы танца:</vt:lpstr>
      <vt:lpstr>балетмейстер</vt:lpstr>
      <vt:lpstr>дирижер симфонического оркестра</vt:lpstr>
      <vt:lpstr>Современный балетный спектакль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Обобщение темы «балет»</dc:title>
  <cp:lastModifiedBy>Admin</cp:lastModifiedBy>
  <cp:revision>2</cp:revision>
  <dcterms:modified xsi:type="dcterms:W3CDTF">2015-01-30T13:54:30Z</dcterms:modified>
</cp:coreProperties>
</file>