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media/image17.jpeg" ContentType="image/jpeg"/>
  <Override PartName="/ppt/media/image13.gif" ContentType="image/gif"/>
  <Override PartName="/ppt/media/image18.jpeg" ContentType="image/jpeg"/>
  <Override PartName="/ppt/media/image2.png" ContentType="image/png"/>
  <Override PartName="/ppt/media/image4.jpeg" ContentType="image/jpeg"/>
  <Override PartName="/ppt/media/image5.png" ContentType="image/png"/>
  <Override PartName="/ppt/media/image19.jpeg" ContentType="image/jpeg"/>
  <Override PartName="/ppt/media/image6.jpeg" ContentType="image/jpeg"/>
  <Override PartName="/ppt/media/image12.jpeg" ContentType="image/jpeg"/>
  <Override PartName="/ppt/media/image1.png" ContentType="image/png"/>
  <Override PartName="/ppt/media/image7.jpeg" ContentType="image/jpeg"/>
  <Override PartName="/ppt/media/image11.png" ContentType="image/png"/>
  <Override PartName="/ppt/media/image8.jpeg" ContentType="image/jpeg"/>
  <Override PartName="/ppt/media/image9.jpeg" ContentType="image/jpeg"/>
  <Override PartName="/ppt/media/image14.gif" ContentType="image/gif"/>
  <Override PartName="/ppt/media/image15.jpeg" ContentType="image/jpeg"/>
  <Override PartName="/ppt/media/image3.png" ContentType="image/png"/>
  <Override PartName="/ppt/media/image10.png" ContentType="image/png"/>
  <Override PartName="/ppt/media/image20.jpeg" ContentType="image/jpeg"/>
  <Override PartName="/ppt/media/image16.jpeg" ContentType="image/jpeg"/>
  <Override PartName="/ppt/presentation.xml" ContentType="application/vnd.openxmlformats-officedocument.presentationml.presentation.main+xml"/>
  <Override PartName="/ppt/_rels/presentation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_rels/slide16.xml.rels" ContentType="application/vnd.openxmlformats-package.relationships+xml"/>
  <Override PartName="/ppt/slides/_rels/slide2.xml.rels" ContentType="application/vnd.openxmlformats-package.relationships+xml"/>
  <Override PartName="/ppt/slides/_rels/slide14.xml.rels" ContentType="application/vnd.openxmlformats-package.relationships+xml"/>
  <Override PartName="/ppt/slides/_rels/slide8.xml.rels" ContentType="application/vnd.openxmlformats-package.relationships+xml"/>
  <Override PartName="/ppt/slides/_rels/slide13.xml.rels" ContentType="application/vnd.openxmlformats-package.relationships+xml"/>
  <Override PartName="/ppt/slides/_rels/slide6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11.xml.rels" ContentType="application/vnd.openxmlformats-package.relationships+xml"/>
  <Override PartName="/ppt/slides/_rels/slide4.xml.rels" ContentType="application/vnd.openxmlformats-package.relationships+xml"/>
  <Override PartName="/ppt/slides/_rels/slide17.xml.rels" ContentType="application/vnd.openxmlformats-package.relationships+xml"/>
  <Override PartName="/ppt/slides/_rels/slide3.xml.rels" ContentType="application/vnd.openxmlformats-package.relationships+xml"/>
  <Override PartName="/ppt/slides/_rels/slide15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7.xml.rels" ContentType="application/vnd.openxmlformats-package.relationships+xml"/>
  <Override PartName="/ppt/slides/_rels/slide21.xml.rels" ContentType="application/vnd.openxmlformats-package.relationships+xml"/>
  <Override PartName="/ppt/slides/_rels/slide12.xml.rels" ContentType="application/vnd.openxmlformats-package.relationships+xml"/>
  <Override PartName="/ppt/slides/_rels/slide5.xml.rels" ContentType="application/vnd.openxmlformats-package.relationships+xml"/>
  <Override PartName="/ppt/slides/_rels/slide18.xml.rels" ContentType="application/vnd.openxmlformats-package.relationships+xml"/>
  <Override PartName="/ppt/slides/_rels/slide10.xml.rels" ContentType="application/vnd.openxmlformats-package.relationships+xml"/>
  <Override PartName="/ppt/slides/slide15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14.xml" ContentType="application/vnd.openxmlformats-officedocument.presentationml.slide+xml"/>
  <Override PartName="/ppt/slides/slide17.xml" ContentType="application/vnd.openxmlformats-officedocument.presentationml.slide+xml"/>
  <Override PartName="/ppt/slides/slide21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13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50" r:id="rId3"/>
    <p:sldMasterId id="2147483652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0"/>
            <a:ext cx="182520" cy="6857640"/>
          </a:xfrm>
          <a:prstGeom prst="rect">
            <a:avLst/>
          </a:prstGeom>
          <a:solidFill>
            <a:srgbClr val="766f54"/>
          </a:solidFill>
        </p:spPr>
      </p:sp>
      <p:sp>
        <p:nvSpPr>
          <p:cNvPr id="1" name="PlaceHolder 2"/>
          <p:cNvSpPr>
            <a:spLocks noGrp="1"/>
          </p:cNvSpPr>
          <p:nvPr>
            <p:ph type="title"/>
          </p:nvPr>
        </p:nvSpPr>
        <p:spPr>
          <a:xfrm>
            <a:off x="2589120" y="2514600"/>
            <a:ext cx="8915040" cy="2262600"/>
          </a:xfrm>
          <a:prstGeom prst="rect">
            <a:avLst/>
          </a:prstGeom>
        </p:spPr>
        <p:txBody>
          <a:bodyPr anchor="b" bIns="45000" lIns="90000" rIns="90000" tIns="45000"/>
          <a:p>
            <a:r>
              <a:rPr lang="en-US" sz="5400">
                <a:solidFill>
                  <a:srgbClr val="262626"/>
                </a:solidFill>
                <a:latin typeface="Century Gothic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10361520" y="6130440"/>
            <a:ext cx="1145880" cy="3700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900">
                <a:solidFill>
                  <a:srgbClr val="8b8b8b"/>
                </a:solidFill>
                <a:latin typeface="Century Gothic"/>
              </a:rPr>
              <a:t>28.11.14</a:t>
            </a:r>
            <a:endParaRPr/>
          </a:p>
        </p:txBody>
      </p:sp>
      <p:sp>
        <p:nvSpPr>
          <p:cNvPr id="3" name="TextShape 4"/>
          <p:cNvSpPr txBox="1"/>
          <p:nvPr/>
        </p:nvSpPr>
        <p:spPr>
          <a:xfrm>
            <a:off x="2589120" y="6135840"/>
            <a:ext cx="7619760" cy="364680"/>
          </a:xfrm>
          <a:prstGeom prst="rect">
            <a:avLst/>
          </a:prstGeom>
        </p:spPr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531720" y="4529520"/>
            <a:ext cx="779400" cy="364680"/>
          </a:xfrm>
          <a:prstGeom prst="rect">
            <a:avLst/>
          </a:prstGeom>
        </p:spPr>
        <p:txBody>
          <a:bodyPr bIns="45000" lIns="90000" rIns="90000" tIns="45000"/>
          <a:p>
            <a:fld id="{818161C1-2151-4161-A101-318101619191}" type="slidenum">
              <a:rPr lang="ru-RU" sz="2000">
                <a:solidFill>
                  <a:srgbClr val="feffff"/>
                </a:solidFill>
                <a:latin typeface="Century Gothic"/>
              </a:rPr>
              <a:t>&lt;номер&gt;</a:t>
            </a:fld>
            <a:endParaRPr/>
          </a:p>
        </p:txBody>
      </p:sp>
      <p:sp>
        <p:nvSpPr>
          <p:cNvPr id="5" name="PlaceHolder 6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4525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en-US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en-US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en-US"/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en-US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en-US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en-US"/>
              <a:t>Девятый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stomShape 1"/>
          <p:cNvSpPr/>
          <p:nvPr/>
        </p:nvSpPr>
        <p:spPr>
          <a:xfrm>
            <a:off x="0" y="0"/>
            <a:ext cx="182520" cy="6857640"/>
          </a:xfrm>
          <a:prstGeom prst="rect">
            <a:avLst/>
          </a:prstGeom>
          <a:solidFill>
            <a:srgbClr val="766f54"/>
          </a:solidFill>
        </p:spPr>
      </p:sp>
      <p:sp>
        <p:nvSpPr>
          <p:cNvPr id="7" name="PlaceHolder 2"/>
          <p:cNvSpPr>
            <a:spLocks noGrp="1"/>
          </p:cNvSpPr>
          <p:nvPr>
            <p:ph type="title"/>
          </p:nvPr>
        </p:nvSpPr>
        <p:spPr>
          <a:xfrm>
            <a:off x="2593080" y="624240"/>
            <a:ext cx="8911440" cy="128052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US" sz="3600">
                <a:solidFill>
                  <a:srgbClr val="262626"/>
                </a:solidFill>
                <a:latin typeface="Century Gothic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2589120" y="2133720"/>
            <a:ext cx="8915040" cy="377712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45000"/>
              <a:buFont typeface="StarSymbol"/>
              <a:buChar char=""/>
            </a:pPr>
            <a:r>
              <a:rPr lang="en-US">
                <a:solidFill>
                  <a:srgbClr val="404040"/>
                </a:solidFill>
                <a:latin typeface="Century Gothic"/>
              </a:rPr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en-US">
                <a:solidFill>
                  <a:srgbClr val="404040"/>
                </a:solidFill>
                <a:latin typeface="Century Gothic"/>
              </a:rPr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en-US">
                <a:solidFill>
                  <a:srgbClr val="404040"/>
                </a:solidFill>
                <a:latin typeface="Century Gothic"/>
              </a:rPr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en-US">
                <a:solidFill>
                  <a:srgbClr val="404040"/>
                </a:solidFill>
                <a:latin typeface="Century Gothic"/>
              </a:rPr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en-US">
                <a:solidFill>
                  <a:srgbClr val="404040"/>
                </a:solidFill>
                <a:latin typeface="Century Gothic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>
                <a:solidFill>
                  <a:srgbClr val="404040"/>
                </a:solidFill>
                <a:latin typeface="Century Gothic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>
                <a:solidFill>
                  <a:srgbClr val="404040"/>
                </a:solidFill>
                <a:latin typeface="Century Gothic"/>
              </a:rPr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en-US">
                <a:solidFill>
                  <a:srgbClr val="404040"/>
                </a:solidFill>
                <a:latin typeface="Century Gothic"/>
              </a:rPr>
              <a:t>Восьмой уровень структуры</a:t>
            </a:r>
            <a:endParaRPr/>
          </a:p>
          <a:p>
            <a:pPr>
              <a:buSzPct val="45000"/>
              <a:buFont typeface="Wingdings 3"/>
              <a:buChar char=""/>
            </a:pPr>
            <a:r>
              <a:rPr lang="en-US">
                <a:solidFill>
                  <a:srgbClr val="404040"/>
                </a:solidFill>
                <a:latin typeface="Century Gothic"/>
              </a:rPr>
              <a:t>Девятый уровень структурыОбразец текста</a:t>
            </a:r>
            <a:endParaRPr/>
          </a:p>
          <a:p>
            <a:pPr lvl="1">
              <a:buSzPct val="45000"/>
              <a:buFont typeface="Wingdings 3"/>
              <a:buChar char=""/>
            </a:pPr>
            <a:r>
              <a:rPr lang="en-US" sz="1600">
                <a:solidFill>
                  <a:srgbClr val="404040"/>
                </a:solidFill>
                <a:latin typeface="Century Gothic"/>
              </a:rPr>
              <a:t>Второй уровень</a:t>
            </a:r>
            <a:endParaRPr/>
          </a:p>
          <a:p>
            <a:pPr lvl="1">
              <a:buSzPct val="45000"/>
              <a:buFont typeface="Wingdings 3"/>
              <a:buChar char=""/>
            </a:pPr>
            <a:r>
              <a:rPr lang="en-US" sz="1400">
                <a:solidFill>
                  <a:srgbClr val="404040"/>
                </a:solidFill>
                <a:latin typeface="Century Gothic"/>
              </a:rPr>
              <a:t>Третий уровень</a:t>
            </a:r>
            <a:endParaRPr/>
          </a:p>
          <a:p>
            <a:pPr lvl="2">
              <a:buSzPct val="75000"/>
              <a:buFont typeface="Wingdings 3"/>
              <a:buChar char=""/>
            </a:pPr>
            <a:r>
              <a:rPr lang="en-US" sz="1200">
                <a:solidFill>
                  <a:srgbClr val="404040"/>
                </a:solidFill>
                <a:latin typeface="Century Gothic"/>
              </a:rPr>
              <a:t>Четвертый уровень</a:t>
            </a:r>
            <a:endParaRPr/>
          </a:p>
          <a:p>
            <a:pPr lvl="3">
              <a:buSzPct val="45000"/>
              <a:buFont typeface="Wingdings 3"/>
              <a:buChar char=""/>
            </a:pPr>
            <a:r>
              <a:rPr lang="en-US" sz="1200">
                <a:solidFill>
                  <a:srgbClr val="404040"/>
                </a:solidFill>
                <a:latin typeface="Century Gothic"/>
              </a:rPr>
              <a:t>Пятый уровень</a:t>
            </a:r>
            <a:endParaRPr/>
          </a:p>
        </p:txBody>
      </p:sp>
      <p:sp>
        <p:nvSpPr>
          <p:cNvPr id="9" name="PlaceHolder 4"/>
          <p:cNvSpPr>
            <a:spLocks noGrp="1"/>
          </p:cNvSpPr>
          <p:nvPr>
            <p:ph type="dt"/>
          </p:nvPr>
        </p:nvSpPr>
        <p:spPr>
          <a:xfrm>
            <a:off x="10361520" y="6130440"/>
            <a:ext cx="1145880" cy="3700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900">
                <a:solidFill>
                  <a:srgbClr val="8b8b8b"/>
                </a:solidFill>
                <a:latin typeface="Century Gothic"/>
              </a:rPr>
              <a:t>28.11.14</a:t>
            </a:r>
            <a:endParaRPr/>
          </a:p>
        </p:txBody>
      </p:sp>
      <p:sp>
        <p:nvSpPr>
          <p:cNvPr id="10" name="TextShape 5"/>
          <p:cNvSpPr txBox="1"/>
          <p:nvPr/>
        </p:nvSpPr>
        <p:spPr>
          <a:xfrm>
            <a:off x="2589120" y="6135840"/>
            <a:ext cx="7619760" cy="364680"/>
          </a:xfrm>
          <a:prstGeom prst="rect">
            <a:avLst/>
          </a:prstGeom>
        </p:spPr>
      </p:sp>
      <p:sp>
        <p:nvSpPr>
          <p:cNvPr id="11" name="PlaceHolder 6"/>
          <p:cNvSpPr>
            <a:spLocks noGrp="1"/>
          </p:cNvSpPr>
          <p:nvPr>
            <p:ph type="sldNum"/>
          </p:nvPr>
        </p:nvSpPr>
        <p:spPr>
          <a:xfrm>
            <a:off x="531720" y="787680"/>
            <a:ext cx="779400" cy="364680"/>
          </a:xfrm>
          <a:prstGeom prst="rect">
            <a:avLst/>
          </a:prstGeom>
        </p:spPr>
        <p:txBody>
          <a:bodyPr bIns="45000" lIns="90000" rIns="90000" tIns="45000"/>
          <a:p>
            <a:fld id="{2161B1F1-4161-4131-B1C1-817191B1C161}" type="slidenum">
              <a:rPr lang="ru-RU" sz="2000">
                <a:solidFill>
                  <a:srgbClr val="feffff"/>
                </a:solidFill>
                <a:latin typeface="Century Gothic"/>
              </a:rPr>
              <a:t>&lt;номер&gt;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51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stomShape 1"/>
          <p:cNvSpPr/>
          <p:nvPr/>
        </p:nvSpPr>
        <p:spPr>
          <a:xfrm>
            <a:off x="0" y="0"/>
            <a:ext cx="182520" cy="6857640"/>
          </a:xfrm>
          <a:prstGeom prst="rect">
            <a:avLst/>
          </a:prstGeom>
          <a:solidFill>
            <a:srgbClr val="766f54"/>
          </a:solidFill>
        </p:spPr>
      </p:sp>
      <p:sp>
        <p:nvSpPr>
          <p:cNvPr id="13" name="PlaceHolder 2"/>
          <p:cNvSpPr>
            <a:spLocks noGrp="1"/>
          </p:cNvSpPr>
          <p:nvPr>
            <p:ph type="title"/>
          </p:nvPr>
        </p:nvSpPr>
        <p:spPr>
          <a:xfrm>
            <a:off x="2593080" y="624240"/>
            <a:ext cx="8911440" cy="128052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US" sz="3600">
                <a:solidFill>
                  <a:srgbClr val="262626"/>
                </a:solidFill>
                <a:latin typeface="Century Gothic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2589120" y="2133720"/>
            <a:ext cx="4313520" cy="377712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45000"/>
              <a:buFont typeface="StarSymbol"/>
              <a:buChar char=""/>
            </a:pPr>
            <a:r>
              <a:rPr lang="en-US">
                <a:solidFill>
                  <a:srgbClr val="404040"/>
                </a:solidFill>
                <a:latin typeface="Century Gothic"/>
              </a:rPr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en-US">
                <a:solidFill>
                  <a:srgbClr val="404040"/>
                </a:solidFill>
                <a:latin typeface="Century Gothic"/>
              </a:rPr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en-US">
                <a:solidFill>
                  <a:srgbClr val="404040"/>
                </a:solidFill>
                <a:latin typeface="Century Gothic"/>
              </a:rPr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en-US">
                <a:solidFill>
                  <a:srgbClr val="404040"/>
                </a:solidFill>
                <a:latin typeface="Century Gothic"/>
              </a:rPr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en-US">
                <a:solidFill>
                  <a:srgbClr val="404040"/>
                </a:solidFill>
                <a:latin typeface="Century Gothic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>
                <a:solidFill>
                  <a:srgbClr val="404040"/>
                </a:solidFill>
                <a:latin typeface="Century Gothic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>
                <a:solidFill>
                  <a:srgbClr val="404040"/>
                </a:solidFill>
                <a:latin typeface="Century Gothic"/>
              </a:rPr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en-US">
                <a:solidFill>
                  <a:srgbClr val="404040"/>
                </a:solidFill>
                <a:latin typeface="Century Gothic"/>
              </a:rPr>
              <a:t>Восьмой уровень структуры</a:t>
            </a:r>
            <a:endParaRPr/>
          </a:p>
          <a:p>
            <a:pPr>
              <a:buSzPct val="45000"/>
              <a:buFont typeface="Wingdings 3"/>
              <a:buChar char=""/>
            </a:pPr>
            <a:r>
              <a:rPr lang="en-US">
                <a:solidFill>
                  <a:srgbClr val="404040"/>
                </a:solidFill>
                <a:latin typeface="Century Gothic"/>
              </a:rPr>
              <a:t>Девятый уровень структурыОбразец текста</a:t>
            </a:r>
            <a:endParaRPr/>
          </a:p>
          <a:p>
            <a:pPr lvl="1">
              <a:buSzPct val="45000"/>
              <a:buFont typeface="Wingdings 3"/>
              <a:buChar char=""/>
            </a:pPr>
            <a:r>
              <a:rPr lang="en-US" sz="1600">
                <a:solidFill>
                  <a:srgbClr val="404040"/>
                </a:solidFill>
                <a:latin typeface="Century Gothic"/>
              </a:rPr>
              <a:t>Второй уровень</a:t>
            </a:r>
            <a:endParaRPr/>
          </a:p>
          <a:p>
            <a:pPr lvl="1">
              <a:buSzPct val="45000"/>
              <a:buFont typeface="Wingdings 3"/>
              <a:buChar char=""/>
            </a:pPr>
            <a:r>
              <a:rPr lang="en-US" sz="1400">
                <a:solidFill>
                  <a:srgbClr val="404040"/>
                </a:solidFill>
                <a:latin typeface="Century Gothic"/>
              </a:rPr>
              <a:t>Третий уровень</a:t>
            </a:r>
            <a:endParaRPr/>
          </a:p>
          <a:p>
            <a:pPr lvl="2">
              <a:buSzPct val="75000"/>
              <a:buFont typeface="Wingdings 3"/>
              <a:buChar char=""/>
            </a:pPr>
            <a:r>
              <a:rPr lang="en-US" sz="1200">
                <a:solidFill>
                  <a:srgbClr val="404040"/>
                </a:solidFill>
                <a:latin typeface="Century Gothic"/>
              </a:rPr>
              <a:t>Четвертый уровень</a:t>
            </a:r>
            <a:endParaRPr/>
          </a:p>
          <a:p>
            <a:pPr lvl="3">
              <a:buSzPct val="45000"/>
              <a:buFont typeface="Wingdings 3"/>
              <a:buChar char=""/>
            </a:pPr>
            <a:r>
              <a:rPr lang="en-US" sz="1200">
                <a:solidFill>
                  <a:srgbClr val="404040"/>
                </a:solidFill>
                <a:latin typeface="Century Gothic"/>
              </a:rPr>
              <a:t>Пятый уровень</a:t>
            </a:r>
            <a:endParaRPr/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7190640" y="2126160"/>
            <a:ext cx="4313520" cy="377712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45000"/>
              <a:buFont typeface="StarSymbol"/>
              <a:buChar char=""/>
            </a:pPr>
            <a:r>
              <a:rPr lang="en-US">
                <a:solidFill>
                  <a:srgbClr val="404040"/>
                </a:solidFill>
                <a:latin typeface="Century Gothic"/>
              </a:rPr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en-US">
                <a:solidFill>
                  <a:srgbClr val="404040"/>
                </a:solidFill>
                <a:latin typeface="Century Gothic"/>
              </a:rPr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en-US">
                <a:solidFill>
                  <a:srgbClr val="404040"/>
                </a:solidFill>
                <a:latin typeface="Century Gothic"/>
              </a:rPr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en-US">
                <a:solidFill>
                  <a:srgbClr val="404040"/>
                </a:solidFill>
                <a:latin typeface="Century Gothic"/>
              </a:rPr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en-US">
                <a:solidFill>
                  <a:srgbClr val="404040"/>
                </a:solidFill>
                <a:latin typeface="Century Gothic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>
                <a:solidFill>
                  <a:srgbClr val="404040"/>
                </a:solidFill>
                <a:latin typeface="Century Gothic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>
                <a:solidFill>
                  <a:srgbClr val="404040"/>
                </a:solidFill>
                <a:latin typeface="Century Gothic"/>
              </a:rPr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en-US">
                <a:solidFill>
                  <a:srgbClr val="404040"/>
                </a:solidFill>
                <a:latin typeface="Century Gothic"/>
              </a:rPr>
              <a:t>Восьмой уровень структуры</a:t>
            </a:r>
            <a:endParaRPr/>
          </a:p>
          <a:p>
            <a:pPr>
              <a:buSzPct val="45000"/>
              <a:buFont typeface="Wingdings 3"/>
              <a:buChar char=""/>
            </a:pPr>
            <a:r>
              <a:rPr lang="en-US">
                <a:solidFill>
                  <a:srgbClr val="404040"/>
                </a:solidFill>
                <a:latin typeface="Century Gothic"/>
              </a:rPr>
              <a:t>Девятый уровень структурыОбразец текста</a:t>
            </a:r>
            <a:endParaRPr/>
          </a:p>
          <a:p>
            <a:pPr lvl="1">
              <a:buSzPct val="45000"/>
              <a:buFont typeface="Wingdings 3"/>
              <a:buChar char=""/>
            </a:pPr>
            <a:r>
              <a:rPr lang="en-US" sz="1600">
                <a:solidFill>
                  <a:srgbClr val="404040"/>
                </a:solidFill>
                <a:latin typeface="Century Gothic"/>
              </a:rPr>
              <a:t>Второй уровень</a:t>
            </a:r>
            <a:endParaRPr/>
          </a:p>
          <a:p>
            <a:pPr lvl="1">
              <a:buSzPct val="45000"/>
              <a:buFont typeface="Wingdings 3"/>
              <a:buChar char=""/>
            </a:pPr>
            <a:r>
              <a:rPr lang="en-US" sz="1400">
                <a:solidFill>
                  <a:srgbClr val="404040"/>
                </a:solidFill>
                <a:latin typeface="Century Gothic"/>
              </a:rPr>
              <a:t>Третий уровень</a:t>
            </a:r>
            <a:endParaRPr/>
          </a:p>
          <a:p>
            <a:pPr lvl="2">
              <a:buSzPct val="75000"/>
              <a:buFont typeface="Wingdings 3"/>
              <a:buChar char=""/>
            </a:pPr>
            <a:r>
              <a:rPr lang="en-US" sz="1200">
                <a:solidFill>
                  <a:srgbClr val="404040"/>
                </a:solidFill>
                <a:latin typeface="Century Gothic"/>
              </a:rPr>
              <a:t>Четвертый уровень</a:t>
            </a:r>
            <a:endParaRPr/>
          </a:p>
          <a:p>
            <a:pPr lvl="3">
              <a:buSzPct val="45000"/>
              <a:buFont typeface="Wingdings 3"/>
              <a:buChar char=""/>
            </a:pPr>
            <a:r>
              <a:rPr lang="en-US" sz="1200">
                <a:solidFill>
                  <a:srgbClr val="404040"/>
                </a:solidFill>
                <a:latin typeface="Century Gothic"/>
              </a:rPr>
              <a:t>Пятый уровень</a:t>
            </a:r>
            <a:endParaRPr/>
          </a:p>
        </p:txBody>
      </p:sp>
      <p:sp>
        <p:nvSpPr>
          <p:cNvPr id="16" name="PlaceHolder 5"/>
          <p:cNvSpPr>
            <a:spLocks noGrp="1"/>
          </p:cNvSpPr>
          <p:nvPr>
            <p:ph type="dt"/>
          </p:nvPr>
        </p:nvSpPr>
        <p:spPr>
          <a:xfrm>
            <a:off x="10361520" y="6130440"/>
            <a:ext cx="1145880" cy="3700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900">
                <a:solidFill>
                  <a:srgbClr val="8b8b8b"/>
                </a:solidFill>
                <a:latin typeface="Century Gothic"/>
              </a:rPr>
              <a:t>28.11.14</a:t>
            </a:r>
            <a:endParaRPr/>
          </a:p>
        </p:txBody>
      </p:sp>
      <p:sp>
        <p:nvSpPr>
          <p:cNvPr id="17" name="TextShape 6"/>
          <p:cNvSpPr txBox="1"/>
          <p:nvPr/>
        </p:nvSpPr>
        <p:spPr>
          <a:xfrm>
            <a:off x="2589120" y="6135840"/>
            <a:ext cx="7619760" cy="364680"/>
          </a:xfrm>
          <a:prstGeom prst="rect">
            <a:avLst/>
          </a:prstGeom>
        </p:spPr>
      </p:sp>
      <p:sp>
        <p:nvSpPr>
          <p:cNvPr id="18" name="PlaceHolder 7"/>
          <p:cNvSpPr>
            <a:spLocks noGrp="1"/>
          </p:cNvSpPr>
          <p:nvPr>
            <p:ph type="sldNum"/>
          </p:nvPr>
        </p:nvSpPr>
        <p:spPr>
          <a:xfrm>
            <a:off x="531720" y="787680"/>
            <a:ext cx="779400" cy="364680"/>
          </a:xfrm>
          <a:prstGeom prst="rect">
            <a:avLst/>
          </a:prstGeom>
        </p:spPr>
        <p:txBody>
          <a:bodyPr bIns="45000" lIns="90000" rIns="90000" tIns="45000"/>
          <a:p>
            <a:fld id="{415151F1-7171-4141-B101-F1C1C1615171}" type="slidenum">
              <a:rPr lang="ru-RU" sz="2000">
                <a:solidFill>
                  <a:srgbClr val="feffff"/>
                </a:solidFill>
                <a:latin typeface="Century Gothic"/>
              </a:rPr>
              <a:t>&lt;номер&gt;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53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hyperlink" Target="http://learningapps.org/display?v=p0sf3zb3c01" TargetMode="External"/><Relationship Id="rId2" Type="http://schemas.openxmlformats.org/officeDocument/2006/relationships/image" Target="../media/image11.png"/><Relationship Id="rId3" Type="http://schemas.openxmlformats.org/officeDocument/2006/relationships/slideLayout" Target="../slideLayouts/slideLayout2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2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13.gif"/><Relationship Id="rId2" Type="http://schemas.openxmlformats.org/officeDocument/2006/relationships/image" Target="../media/image14.gif"/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5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2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image" Target="../media/image18.jpeg"/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5" Type="http://schemas.openxmlformats.org/officeDocument/2006/relationships/slideLayout" Target="../slideLayouts/slideLayout2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2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2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hyperlink" Target="http://learningapps.org/display?v=pjwqjmuq201" TargetMode="External"/><Relationship Id="rId2" Type="http://schemas.openxmlformats.org/officeDocument/2006/relationships/slideLayout" Target="../slideLayouts/slideLayout2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7.jpeg"/><Relationship Id="rId3" Type="http://schemas.openxmlformats.org/officeDocument/2006/relationships/image" Target="../media/image8.jpeg"/><Relationship Id="rId4" Type="http://schemas.openxmlformats.org/officeDocument/2006/relationships/slideLayout" Target="../slideLayouts/slideLayout2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image" Target="../media/image10.png"/><Relationship Id="rId3" Type="http://schemas.openxmlformats.org/officeDocument/2006/relationships/slideLayout" Target="../slideLayouts/slideLayout2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Shape 1"/>
          <p:cNvSpPr txBox="1"/>
          <p:nvPr/>
        </p:nvSpPr>
        <p:spPr>
          <a:xfrm>
            <a:off x="2589120" y="2514600"/>
            <a:ext cx="8915040" cy="226260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US" sz="5400">
                <a:solidFill>
                  <a:srgbClr val="262626"/>
                </a:solidFill>
                <a:latin typeface="Century Gothic"/>
              </a:rPr>
              <a:t>Снимаем кино о животных</a:t>
            </a:r>
            <a:endParaRPr/>
          </a:p>
        </p:txBody>
      </p:sp>
      <p:sp>
        <p:nvSpPr>
          <p:cNvPr id="20" name="TextShape 2"/>
          <p:cNvSpPr txBox="1"/>
          <p:nvPr/>
        </p:nvSpPr>
        <p:spPr>
          <a:xfrm>
            <a:off x="2589120" y="4777200"/>
            <a:ext cx="8915040" cy="11260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>
                <a:solidFill>
                  <a:srgbClr val="595959"/>
                </a:solidFill>
              </a:rPr>
              <a:t>MOVIE</a:t>
            </a:r>
            <a:endParaRPr/>
          </a:p>
        </p:txBody>
      </p:sp>
      <p:pic>
        <p:nvPicPr>
          <p:cNvPr descr="" id="21" name="Рисунок 3"/>
          <p:cNvPicPr/>
          <p:nvPr/>
        </p:nvPicPr>
        <p:blipFill>
          <a:blip r:embed="rId1"/>
          <a:stretch>
            <a:fillRect/>
          </a:stretch>
        </p:blipFill>
        <p:spPr>
          <a:xfrm>
            <a:off x="9346320" y="2963520"/>
            <a:ext cx="2590560" cy="2628720"/>
          </a:xfrm>
          <a:prstGeom prst="rect">
            <a:avLst/>
          </a:prstGeom>
        </p:spPr>
      </p:pic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Shape 1"/>
          <p:cNvSpPr txBox="1"/>
          <p:nvPr/>
        </p:nvSpPr>
        <p:spPr>
          <a:xfrm>
            <a:off x="2593080" y="624240"/>
            <a:ext cx="8911440" cy="1280520"/>
          </a:xfrm>
          <a:prstGeom prst="rect">
            <a:avLst/>
          </a:prstGeom>
        </p:spPr>
      </p:sp>
      <p:sp>
        <p:nvSpPr>
          <p:cNvPr id="46" name="TextShape 2"/>
          <p:cNvSpPr txBox="1"/>
          <p:nvPr/>
        </p:nvSpPr>
        <p:spPr>
          <a:xfrm>
            <a:off x="7190640" y="2126160"/>
            <a:ext cx="4313520" cy="377712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45000"/>
              <a:buFont typeface="Wingdings 3"/>
              <a:buChar char=""/>
            </a:pPr>
            <a:r>
              <a:rPr lang="en-US">
                <a:solidFill>
                  <a:srgbClr val="404040"/>
                </a:solidFill>
                <a:latin typeface="Century Gothic"/>
              </a:rPr>
              <a:t>This animal isn’t big. It  lives in the river or near the water. It can jump and swim, but it can’t run. It is green. </a:t>
            </a:r>
            <a:endParaRPr/>
          </a:p>
        </p:txBody>
      </p:sp>
    </p:spTree>
  </p:cSld>
  <p:timing>
    <p:tnLst>
      <p:par>
        <p:cTn dur="indefinite" id="115" nodeType="tmRoot" restart="never">
          <p:childTnLst>
            <p:seq>
              <p:cTn dur="indefinite" id="116" nodeType="mainSeq">
                <p:childTnLst>
                  <p:par>
                    <p:cTn fill="hold" id="117">
                      <p:stCondLst>
                        <p:cond delay="indefinite"/>
                      </p:stCondLst>
                      <p:childTnLst>
                        <p:par>
                          <p:cTn fill="hold" id="118">
                            <p:stCondLst>
                              <p:cond delay="0"/>
                            </p:stCondLst>
                            <p:childTnLst>
                              <p:par>
                                <p:cTn fill="hold" id="119" nodeType="clickEffect" presetClass="entr" presetID="2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dur="580" fill="freeze" id="12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dur="1822" fill="freeze" id="1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664" fill="freeze" id="12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664" fill="freeze" id="124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332" fill="freeze" id="125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64" fill="freeze" id="126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 txBox="1"/>
          <p:nvPr/>
        </p:nvSpPr>
        <p:spPr>
          <a:xfrm>
            <a:off x="2593080" y="624240"/>
            <a:ext cx="8911440" cy="1280520"/>
          </a:xfrm>
          <a:prstGeom prst="rect">
            <a:avLst/>
          </a:prstGeom>
        </p:spPr>
      </p:sp>
      <p:sp>
        <p:nvSpPr>
          <p:cNvPr id="48" name="TextShape 2"/>
          <p:cNvSpPr txBox="1"/>
          <p:nvPr/>
        </p:nvSpPr>
        <p:spPr>
          <a:xfrm>
            <a:off x="7190640" y="2126160"/>
            <a:ext cx="4313520" cy="377712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45000"/>
              <a:buFont typeface="Wingdings 3"/>
              <a:buChar char=""/>
            </a:pPr>
            <a:r>
              <a:rPr lang="en-US">
                <a:solidFill>
                  <a:srgbClr val="404040"/>
                </a:solidFill>
                <a:latin typeface="Century Gothic"/>
              </a:rPr>
              <a:t>Gena is not a boy. It is big, long and green. It is very clever. It can swim. It has a friend Cheburashka</a:t>
            </a:r>
            <a:endParaRPr/>
          </a:p>
        </p:txBody>
      </p:sp>
    </p:spTree>
  </p:cSld>
  <p:timing>
    <p:tnLst>
      <p:par>
        <p:cTn dur="indefinite" id="127" nodeType="tmRoot" restart="never">
          <p:childTnLst>
            <p:seq>
              <p:cTn dur="indefinite" id="128" nodeType="mainSeq">
                <p:childTnLst>
                  <p:par>
                    <p:cTn fill="hold" id="129">
                      <p:stCondLst>
                        <p:cond delay="indefinite"/>
                      </p:stCondLst>
                      <p:childTnLst>
                        <p:par>
                          <p:cTn fill="hold" id="130">
                            <p:stCondLst>
                              <p:cond delay="0"/>
                            </p:stCondLst>
                            <p:childTnLst>
                              <p:par>
                                <p:cTn fill="hold" id="131" nodeType="clickEffect" presetClass="entr" presetID="2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dur="580" fill="freeze" id="13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dur="1822" fill="freeze" id="13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664" fill="freeze" id="1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664" fill="freeze" id="136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332" fill="freeze" id="137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64" fill="freeze" id="138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Shape 1"/>
          <p:cNvSpPr txBox="1"/>
          <p:nvPr/>
        </p:nvSpPr>
        <p:spPr>
          <a:xfrm>
            <a:off x="2593080" y="624240"/>
            <a:ext cx="8911440" cy="1280520"/>
          </a:xfrm>
          <a:prstGeom prst="rect">
            <a:avLst/>
          </a:prstGeom>
        </p:spPr>
      </p:sp>
      <p:sp>
        <p:nvSpPr>
          <p:cNvPr id="50" name="TextShape 2"/>
          <p:cNvSpPr txBox="1"/>
          <p:nvPr/>
        </p:nvSpPr>
        <p:spPr>
          <a:xfrm>
            <a:off x="2589120" y="2133720"/>
            <a:ext cx="4313520" cy="3777120"/>
          </a:xfrm>
          <a:prstGeom prst="rect">
            <a:avLst/>
          </a:prstGeom>
        </p:spPr>
      </p:sp>
      <p:sp>
        <p:nvSpPr>
          <p:cNvPr id="51" name="CustomShape 3"/>
          <p:cNvSpPr/>
          <p:nvPr/>
        </p:nvSpPr>
        <p:spPr>
          <a:xfrm>
            <a:off x="6602400" y="2474640"/>
            <a:ext cx="6095520" cy="63900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>
                <a:solidFill>
                  <a:srgbClr val="000000"/>
                </a:solidFill>
                <a:latin typeface="Century Gothic"/>
              </a:rPr>
              <a:t>It can run, jump and walk. It is grey. It lives in the house. It is very small. It likes bread and cheese. </a:t>
            </a:r>
            <a:endParaRPr/>
          </a:p>
        </p:txBody>
      </p:sp>
    </p:spTree>
  </p:cSld>
  <p:timing>
    <p:tnLst>
      <p:par>
        <p:cTn dur="indefinite" id="139" nodeType="tmRoot" restart="never">
          <p:childTnLst>
            <p:seq>
              <p:cTn dur="indefinite" id="140" nodeType="mainSeq">
                <p:childTnLst>
                  <p:par>
                    <p:cTn fill="hold" id="141">
                      <p:stCondLst>
                        <p:cond delay="indefinite"/>
                      </p:stCondLst>
                      <p:childTnLst>
                        <p:par>
                          <p:cTn fill="hold" id="142">
                            <p:stCondLst>
                              <p:cond delay="0"/>
                            </p:stCondLst>
                            <p:childTnLst>
                              <p:par>
                                <p:cTn fill="hold" id="143" nodeType="clickEffect" presetClass="entr" presetID="2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dur="580" fill="freeze" id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dur="1822" fill="freeze" id="14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664" fill="freeze" id="14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664" fill="freeze" id="148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332" fill="freeze" id="149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64" fill="freeze" id="150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Shape 1"/>
          <p:cNvSpPr txBox="1"/>
          <p:nvPr/>
        </p:nvSpPr>
        <p:spPr>
          <a:xfrm>
            <a:off x="2593080" y="624240"/>
            <a:ext cx="8911440" cy="1280520"/>
          </a:xfrm>
          <a:prstGeom prst="rect">
            <a:avLst/>
          </a:prstGeom>
        </p:spPr>
      </p:sp>
      <p:sp>
        <p:nvSpPr>
          <p:cNvPr id="53" name="TextShape 2"/>
          <p:cNvSpPr txBox="1"/>
          <p:nvPr/>
        </p:nvSpPr>
        <p:spPr>
          <a:xfrm>
            <a:off x="7190640" y="2126160"/>
            <a:ext cx="4313520" cy="377712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45000"/>
              <a:buFont typeface="Wingdings 3"/>
              <a:buChar char=""/>
            </a:pPr>
            <a:r>
              <a:rPr lang="en-US">
                <a:solidFill>
                  <a:srgbClr val="404040"/>
                </a:solidFill>
                <a:latin typeface="Century Gothic"/>
              </a:rPr>
              <a:t>This animal can be black, grey, white and red. In lives in the house. It can catch a grey mouse. It likes fish, meat and milk. It can run, jump. </a:t>
            </a:r>
            <a:endParaRPr/>
          </a:p>
        </p:txBody>
      </p:sp>
    </p:spTree>
  </p:cSld>
  <p:timing>
    <p:tnLst>
      <p:par>
        <p:cTn dur="indefinite" id="151" nodeType="tmRoot" restart="never">
          <p:childTnLst>
            <p:seq>
              <p:cTn dur="indefinite" id="152" nodeType="mainSeq">
                <p:childTnLst>
                  <p:par>
                    <p:cTn fill="hold" id="153">
                      <p:stCondLst>
                        <p:cond delay="indefinite"/>
                      </p:stCondLst>
                      <p:childTnLst>
                        <p:par>
                          <p:cTn fill="hold" id="154">
                            <p:stCondLst>
                              <p:cond delay="0"/>
                            </p:stCondLst>
                            <p:childTnLst>
                              <p:par>
                                <p:cTn fill="hold" id="155" nodeType="clickEffect" presetClass="entr" presetID="2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5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dur="580" fill="freeze" id="15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dur="1822" fill="freeze" id="15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664" fill="freeze" id="15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664" fill="freeze" id="160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332" fill="freeze" id="16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64" fill="freeze" id="162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Shape 1"/>
          <p:cNvSpPr txBox="1"/>
          <p:nvPr/>
        </p:nvSpPr>
        <p:spPr>
          <a:xfrm>
            <a:off x="2593080" y="624240"/>
            <a:ext cx="8911440" cy="128052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US" sz="3600">
                <a:solidFill>
                  <a:srgbClr val="262626"/>
                </a:solidFill>
                <a:latin typeface="Century Gothic"/>
                <a:hlinkClick r:id="rId1"/>
              </a:rPr>
              <a:t>http://learningapps.org/display?v=p0sf3zb3c01</a:t>
            </a:r>
            <a:endParaRPr/>
          </a:p>
        </p:txBody>
      </p:sp>
      <p:pic>
        <p:nvPicPr>
          <p:cNvPr descr="" id="55" name="Объект 6"/>
          <p:cNvPicPr/>
          <p:nvPr/>
        </p:nvPicPr>
        <p:blipFill>
          <a:blip r:embed="rId2"/>
          <a:stretch>
            <a:fillRect/>
          </a:stretch>
        </p:blipFill>
        <p:spPr>
          <a:xfrm>
            <a:off x="2593080" y="2010960"/>
            <a:ext cx="8506800" cy="3964680"/>
          </a:xfrm>
          <a:prstGeom prst="rect">
            <a:avLst/>
          </a:prstGeom>
        </p:spPr>
      </p:pic>
    </p:spTree>
  </p:cSld>
  <p:timing>
    <p:tnLst>
      <p:par>
        <p:cTn dur="indefinite" id="163" nodeType="tmRoot" restart="never">
          <p:childTnLst>
            <p:seq>
              <p:cTn id="164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Shape 1"/>
          <p:cNvSpPr txBox="1"/>
          <p:nvPr/>
        </p:nvSpPr>
        <p:spPr>
          <a:xfrm>
            <a:off x="2593080" y="624240"/>
            <a:ext cx="8911440" cy="1280520"/>
          </a:xfrm>
          <a:prstGeom prst="rect">
            <a:avLst/>
          </a:prstGeom>
        </p:spPr>
      </p:sp>
    </p:spTree>
  </p:cSld>
  <p:timing>
    <p:tnLst>
      <p:par>
        <p:cTn dur="indefinite" id="165" nodeType="tmRoot" restart="never">
          <p:childTnLst>
            <p:seq>
              <p:cTn dur="indefinite" id="166" nodeType="mainSeq">
                <p:childTnLst>
                  <p:par>
                    <p:cTn fill="hold" id="167">
                      <p:stCondLst>
                        <p:cond delay="indefinite"/>
                      </p:stCondLst>
                      <p:childTnLst>
                        <p:par>
                          <p:cTn fill="hold" id="168">
                            <p:stCondLst>
                              <p:cond delay="0"/>
                            </p:stCondLst>
                            <p:childTnLst>
                              <p:par>
                                <p:cTn fill="hold" id="169" nodeType="clickEffect" presetClass="emph" presetID="26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in">
                                      <p:cBhvr additive="repl">
                                        <p:cTn dur="500" fill="freeze" id="17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Shape 1"/>
          <p:cNvSpPr txBox="1"/>
          <p:nvPr/>
        </p:nvSpPr>
        <p:spPr>
          <a:xfrm>
            <a:off x="2593080" y="624240"/>
            <a:ext cx="8911440" cy="1280520"/>
          </a:xfrm>
          <a:prstGeom prst="rect">
            <a:avLst/>
          </a:prstGeom>
        </p:spPr>
      </p:sp>
    </p:spTree>
  </p:cSld>
  <p:timing>
    <p:tnLst>
      <p:par>
        <p:cTn dur="indefinite" id="171" nodeType="tmRoot" restart="never">
          <p:childTnLst>
            <p:seq>
              <p:cTn dur="indefinite" id="172" nodeType="mainSeq">
                <p:childTnLst>
                  <p:par>
                    <p:cTn fill="hold" id="173">
                      <p:stCondLst>
                        <p:cond delay="indefinite"/>
                      </p:stCondLst>
                      <p:childTnLst>
                        <p:par>
                          <p:cTn fill="hold" id="174">
                            <p:stCondLst>
                              <p:cond delay="0"/>
                            </p:stCondLst>
                            <p:childTnLst>
                              <p:par>
                                <p:cTn fill="hold" id="175" nodeType="clickEffect" presetClass="emph" presetID="1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500" fill="hold" id="176"/>
                                        <p:tgtEl>
                                          <p:spTgt spid="-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/>
                                    </p:set>
                                    <p:set>
                                      <p:cBhvr>
                                        <p:cTn dur="500" fill="hold" id="177"/>
                                        <p:tgtEl>
                                          <p:spTgt spid="-1"/>
                                        </p:tgtEl>
                                      </p:cBhvr>
                                      <p:to/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78">
                      <p:stCondLst>
                        <p:cond delay="indefinite"/>
                      </p:stCondLst>
                      <p:childTnLst>
                        <p:par>
                          <p:cTn fill="hold" id="179">
                            <p:stCondLst>
                              <p:cond delay="0"/>
                            </p:stCondLst>
                            <p:childTnLst>
                              <p:par>
                                <p:cTn fill="hold" id="180" nodeType="clickEffect" presetClass="emph" presetID="32">
                                  <p:stCondLst>
                                    <p:cond delay="0"/>
                                  </p:stCondLst>
                                  <p:childTnLst/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Shape 1"/>
          <p:cNvSpPr txBox="1"/>
          <p:nvPr/>
        </p:nvSpPr>
        <p:spPr>
          <a:xfrm>
            <a:off x="2593080" y="624240"/>
            <a:ext cx="8911440" cy="1280520"/>
          </a:xfrm>
          <a:prstGeom prst="rect">
            <a:avLst/>
          </a:prstGeom>
        </p:spPr>
      </p:sp>
    </p:spTree>
  </p:cSld>
  <p:timing>
    <p:tnLst>
      <p:par>
        <p:cTn dur="indefinite" id="181" nodeType="tmRoot" restart="never">
          <p:childTnLst>
            <p:seq>
              <p:cTn dur="indefinite" id="182" nodeType="mainSeq">
                <p:childTnLst>
                  <p:par>
                    <p:cTn fill="hold" id="183">
                      <p:stCondLst>
                        <p:cond delay="indefinite"/>
                      </p:stCondLst>
                      <p:childTnLst>
                        <p:par>
                          <p:cTn fill="hold" id="184">
                            <p:stCondLst>
                              <p:cond delay="0"/>
                            </p:stCondLst>
                            <p:childTnLst>
                              <p:par>
                                <p:cTn fill="hold" id="18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dur="500" fill="freeze" id="187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Shape 1"/>
          <p:cNvSpPr txBox="1"/>
          <p:nvPr/>
        </p:nvSpPr>
        <p:spPr>
          <a:xfrm>
            <a:off x="2593080" y="624240"/>
            <a:ext cx="8911440" cy="1280520"/>
          </a:xfrm>
          <a:prstGeom prst="rect">
            <a:avLst/>
          </a:prstGeom>
        </p:spPr>
      </p:sp>
      <p:pic>
        <p:nvPicPr>
          <p:cNvPr descr="" id="60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1142640" y="-21240"/>
            <a:ext cx="8757360" cy="6681240"/>
          </a:xfrm>
          <a:prstGeom prst="rect">
            <a:avLst/>
          </a:prstGeom>
        </p:spPr>
      </p:pic>
    </p:spTree>
  </p:cSld>
  <p:timing>
    <p:tnLst>
      <p:par>
        <p:cTn dur="indefinite" id="188" nodeType="tmRoot" restart="never">
          <p:childTnLst>
            <p:seq>
              <p:cTn id="189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Shape 1"/>
          <p:cNvSpPr txBox="1"/>
          <p:nvPr/>
        </p:nvSpPr>
        <p:spPr>
          <a:xfrm>
            <a:off x="2593080" y="624240"/>
            <a:ext cx="8911440" cy="1280520"/>
          </a:xfrm>
          <a:prstGeom prst="rect">
            <a:avLst/>
          </a:prstGeom>
        </p:spPr>
      </p:sp>
      <p:pic>
        <p:nvPicPr>
          <p:cNvPr descr="" id="62" name="Объект 7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-167400"/>
            <a:ext cx="2526120" cy="4584600"/>
          </a:xfrm>
          <a:prstGeom prst="rect">
            <a:avLst/>
          </a:prstGeom>
        </p:spPr>
      </p:pic>
      <p:pic>
        <p:nvPicPr>
          <p:cNvPr descr="" id="63" name="Рисунок 8"/>
          <p:cNvPicPr/>
          <p:nvPr/>
        </p:nvPicPr>
        <p:blipFill>
          <a:blip r:embed="rId2"/>
          <a:stretch>
            <a:fillRect/>
          </a:stretch>
        </p:blipFill>
        <p:spPr>
          <a:xfrm>
            <a:off x="2433960" y="-448560"/>
            <a:ext cx="3428280" cy="5277600"/>
          </a:xfrm>
          <a:prstGeom prst="rect">
            <a:avLst/>
          </a:prstGeom>
        </p:spPr>
      </p:pic>
      <p:pic>
        <p:nvPicPr>
          <p:cNvPr descr="" id="64" name="Рисунок 9"/>
          <p:cNvPicPr/>
          <p:nvPr/>
        </p:nvPicPr>
        <p:blipFill>
          <a:blip r:embed="rId3"/>
          <a:stretch>
            <a:fillRect/>
          </a:stretch>
        </p:blipFill>
        <p:spPr>
          <a:xfrm>
            <a:off x="9077040" y="-190800"/>
            <a:ext cx="3796560" cy="5020200"/>
          </a:xfrm>
          <a:prstGeom prst="rect">
            <a:avLst/>
          </a:prstGeom>
        </p:spPr>
      </p:pic>
      <p:pic>
        <p:nvPicPr>
          <p:cNvPr descr="" id="65" name="Рисунок 10"/>
          <p:cNvPicPr/>
          <p:nvPr/>
        </p:nvPicPr>
        <p:blipFill>
          <a:blip r:embed="rId4"/>
          <a:stretch>
            <a:fillRect/>
          </a:stretch>
        </p:blipFill>
        <p:spPr>
          <a:xfrm>
            <a:off x="5455080" y="-190800"/>
            <a:ext cx="3735360" cy="4825080"/>
          </a:xfrm>
          <a:prstGeom prst="rect">
            <a:avLst/>
          </a:prstGeom>
        </p:spPr>
      </p:pic>
    </p:spTree>
  </p:cSld>
  <p:timing>
    <p:tnLst>
      <p:par>
        <p:cTn dur="indefinite" id="190" nodeType="tmRoot" restart="never">
          <p:childTnLst>
            <p:seq>
              <p:cTn id="191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Shape 1"/>
          <p:cNvSpPr txBox="1"/>
          <p:nvPr/>
        </p:nvSpPr>
        <p:spPr>
          <a:xfrm>
            <a:off x="2593080" y="624240"/>
            <a:ext cx="8911440" cy="1280520"/>
          </a:xfrm>
          <a:prstGeom prst="rect">
            <a:avLst/>
          </a:prstGeom>
        </p:spPr>
        <p:txBody>
          <a:bodyPr bIns="45000" lIns="90000" rIns="90000" tIns="45000"/>
          <a:p>
            <a:r>
              <a:rPr b="1" i="1" lang="en-US" sz="3600">
                <a:solidFill>
                  <a:srgbClr val="262626"/>
                </a:solidFill>
                <a:latin typeface="Century Gothic"/>
              </a:rPr>
              <a:t>Фонетическая зарядка</a:t>
            </a:r>
            <a:r>
              <a:rPr b="1" i="1" lang="en-US" sz="3600">
                <a:solidFill>
                  <a:srgbClr val="262626"/>
                </a:solidFill>
                <a:latin typeface="Century Gothic"/>
              </a:rPr>
              <a:t>
</a:t>
            </a:r>
            <a:endParaRPr/>
          </a:p>
        </p:txBody>
      </p:sp>
      <p:sp>
        <p:nvSpPr>
          <p:cNvPr id="23" name="TextShape 2"/>
          <p:cNvSpPr txBox="1"/>
          <p:nvPr/>
        </p:nvSpPr>
        <p:spPr>
          <a:xfrm>
            <a:off x="2589120" y="2133720"/>
            <a:ext cx="8915040" cy="377712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45000"/>
              <a:buFont typeface="Wingdings 3"/>
              <a:buChar char=""/>
            </a:pPr>
            <a:r>
              <a:rPr lang="en-US" sz="2800">
                <a:solidFill>
                  <a:srgbClr val="404040"/>
                </a:solidFill>
                <a:latin typeface="Century Gothic"/>
              </a:rPr>
              <a:t> </a:t>
            </a:r>
            <a:r>
              <a:rPr lang="en-US" sz="2800">
                <a:solidFill>
                  <a:srgbClr val="404040"/>
                </a:solidFill>
                <a:latin typeface="Century Gothic"/>
              </a:rPr>
              <a:t>[æ] c</a:t>
            </a:r>
            <a:r>
              <a:rPr b="1" lang="en-US" sz="2800">
                <a:solidFill>
                  <a:srgbClr val="404040"/>
                </a:solidFill>
                <a:latin typeface="Century Gothic"/>
              </a:rPr>
              <a:t>a</a:t>
            </a:r>
            <a:r>
              <a:rPr lang="en-US" sz="2800">
                <a:solidFill>
                  <a:srgbClr val="404040"/>
                </a:solidFill>
                <a:latin typeface="Century Gothic"/>
              </a:rPr>
              <a:t>t, h</a:t>
            </a:r>
            <a:r>
              <a:rPr b="1" lang="en-US" sz="2800">
                <a:solidFill>
                  <a:srgbClr val="404040"/>
                </a:solidFill>
                <a:latin typeface="Century Gothic"/>
              </a:rPr>
              <a:t>a</a:t>
            </a:r>
            <a:r>
              <a:rPr lang="en-US" sz="2800">
                <a:solidFill>
                  <a:srgbClr val="404040"/>
                </a:solidFill>
                <a:latin typeface="Century Gothic"/>
              </a:rPr>
              <a:t>bit, c</a:t>
            </a:r>
            <a:r>
              <a:rPr b="1" lang="en-US" sz="2800">
                <a:solidFill>
                  <a:srgbClr val="404040"/>
                </a:solidFill>
                <a:latin typeface="Century Gothic"/>
              </a:rPr>
              <a:t>a</a:t>
            </a:r>
            <a:r>
              <a:rPr lang="en-US" sz="2800">
                <a:solidFill>
                  <a:srgbClr val="404040"/>
                </a:solidFill>
                <a:latin typeface="Century Gothic"/>
              </a:rPr>
              <a:t>tch, c</a:t>
            </a:r>
            <a:r>
              <a:rPr b="1" lang="en-US" sz="2800">
                <a:solidFill>
                  <a:srgbClr val="404040"/>
                </a:solidFill>
                <a:latin typeface="Century Gothic"/>
              </a:rPr>
              <a:t>a</a:t>
            </a:r>
            <a:r>
              <a:rPr lang="en-US" sz="2800">
                <a:solidFill>
                  <a:srgbClr val="404040"/>
                </a:solidFill>
                <a:latin typeface="Century Gothic"/>
              </a:rPr>
              <a:t>mel, </a:t>
            </a:r>
            <a:r>
              <a:rPr b="1" lang="en-US" sz="2800">
                <a:solidFill>
                  <a:srgbClr val="404040"/>
                </a:solidFill>
                <a:latin typeface="Century Gothic"/>
              </a:rPr>
              <a:t>a</a:t>
            </a:r>
            <a:r>
              <a:rPr lang="en-US" sz="2800">
                <a:solidFill>
                  <a:srgbClr val="404040"/>
                </a:solidFill>
                <a:latin typeface="Century Gothic"/>
              </a:rPr>
              <a:t>nimal</a:t>
            </a:r>
            <a:endParaRPr/>
          </a:p>
          <a:p>
            <a:pPr>
              <a:buSzPct val="45000"/>
              <a:buFont typeface="Wingdings 3"/>
              <a:buChar char=""/>
            </a:pPr>
            <a:r>
              <a:rPr lang="en-US" sz="2800">
                <a:solidFill>
                  <a:srgbClr val="404040"/>
                </a:solidFill>
                <a:latin typeface="Century Gothic"/>
              </a:rPr>
              <a:t>[ai] rh</a:t>
            </a:r>
            <a:r>
              <a:rPr b="1" lang="en-US" sz="2800">
                <a:solidFill>
                  <a:srgbClr val="404040"/>
                </a:solidFill>
                <a:latin typeface="Century Gothic"/>
              </a:rPr>
              <a:t>i</a:t>
            </a:r>
            <a:r>
              <a:rPr lang="en-US" sz="2800">
                <a:solidFill>
                  <a:srgbClr val="404040"/>
                </a:solidFill>
                <a:latin typeface="Century Gothic"/>
              </a:rPr>
              <a:t>no, k</a:t>
            </a:r>
            <a:r>
              <a:rPr b="1" lang="en-US" sz="2800">
                <a:solidFill>
                  <a:srgbClr val="404040"/>
                </a:solidFill>
                <a:latin typeface="Century Gothic"/>
              </a:rPr>
              <a:t>i</a:t>
            </a:r>
            <a:r>
              <a:rPr lang="en-US" sz="2800">
                <a:solidFill>
                  <a:srgbClr val="404040"/>
                </a:solidFill>
                <a:latin typeface="Century Gothic"/>
              </a:rPr>
              <a:t>nd, w</a:t>
            </a:r>
            <a:r>
              <a:rPr b="1" lang="en-US" sz="2800">
                <a:solidFill>
                  <a:srgbClr val="404040"/>
                </a:solidFill>
                <a:latin typeface="Century Gothic"/>
              </a:rPr>
              <a:t>i</a:t>
            </a:r>
            <a:r>
              <a:rPr lang="en-US" sz="2800">
                <a:solidFill>
                  <a:srgbClr val="404040"/>
                </a:solidFill>
                <a:latin typeface="Century Gothic"/>
              </a:rPr>
              <a:t>ld, r</a:t>
            </a:r>
            <a:r>
              <a:rPr b="1" lang="en-US" sz="2800">
                <a:solidFill>
                  <a:srgbClr val="404040"/>
                </a:solidFill>
                <a:latin typeface="Century Gothic"/>
              </a:rPr>
              <a:t>i</a:t>
            </a:r>
            <a:r>
              <a:rPr lang="en-US" sz="2800">
                <a:solidFill>
                  <a:srgbClr val="404040"/>
                </a:solidFill>
                <a:latin typeface="Century Gothic"/>
              </a:rPr>
              <a:t>ght, f</a:t>
            </a:r>
            <a:r>
              <a:rPr b="1" lang="en-US" sz="2800">
                <a:solidFill>
                  <a:srgbClr val="404040"/>
                </a:solidFill>
                <a:latin typeface="Century Gothic"/>
              </a:rPr>
              <a:t>i</a:t>
            </a:r>
            <a:r>
              <a:rPr lang="en-US" sz="2800">
                <a:solidFill>
                  <a:srgbClr val="404040"/>
                </a:solidFill>
                <a:latin typeface="Century Gothic"/>
              </a:rPr>
              <a:t>ght</a:t>
            </a:r>
            <a:endParaRPr/>
          </a:p>
          <a:p>
            <a:pPr>
              <a:buSzPct val="45000"/>
              <a:buFont typeface="Wingdings 3"/>
              <a:buChar char=""/>
            </a:pPr>
            <a:r>
              <a:rPr lang="en-US" sz="2800">
                <a:solidFill>
                  <a:srgbClr val="404040"/>
                </a:solidFill>
                <a:latin typeface="Century Gothic"/>
              </a:rPr>
              <a:t>[ei] c</a:t>
            </a:r>
            <a:r>
              <a:rPr b="1" lang="en-US" sz="2800">
                <a:solidFill>
                  <a:srgbClr val="404040"/>
                </a:solidFill>
                <a:latin typeface="Century Gothic"/>
              </a:rPr>
              <a:t>a</a:t>
            </a:r>
            <a:r>
              <a:rPr lang="en-US" sz="2800">
                <a:solidFill>
                  <a:srgbClr val="404040"/>
                </a:solidFill>
                <a:latin typeface="Century Gothic"/>
              </a:rPr>
              <a:t>ge, s</a:t>
            </a:r>
            <a:r>
              <a:rPr b="1" lang="en-US" sz="2800">
                <a:solidFill>
                  <a:srgbClr val="404040"/>
                </a:solidFill>
                <a:latin typeface="Century Gothic"/>
              </a:rPr>
              <a:t>a</a:t>
            </a:r>
            <a:r>
              <a:rPr lang="en-US" sz="2800">
                <a:solidFill>
                  <a:srgbClr val="404040"/>
                </a:solidFill>
                <a:latin typeface="Century Gothic"/>
              </a:rPr>
              <a:t>ve, br</a:t>
            </a:r>
            <a:r>
              <a:rPr b="1" lang="en-US" sz="2800">
                <a:solidFill>
                  <a:srgbClr val="404040"/>
                </a:solidFill>
                <a:latin typeface="Century Gothic"/>
              </a:rPr>
              <a:t>a</a:t>
            </a:r>
            <a:r>
              <a:rPr lang="en-US" sz="2800">
                <a:solidFill>
                  <a:srgbClr val="404040"/>
                </a:solidFill>
                <a:latin typeface="Century Gothic"/>
              </a:rPr>
              <a:t>ve</a:t>
            </a:r>
            <a:endParaRPr/>
          </a:p>
          <a:p>
            <a:pPr>
              <a:buSzPct val="45000"/>
              <a:buFont typeface="Wingdings 3"/>
              <a:buChar char=""/>
            </a:pPr>
            <a:r>
              <a:rPr lang="en-US" sz="2800">
                <a:solidFill>
                  <a:srgbClr val="404040"/>
                </a:solidFill>
                <a:latin typeface="Century Gothic"/>
              </a:rPr>
              <a:t>[o] watchd</a:t>
            </a:r>
            <a:r>
              <a:rPr b="1" lang="en-US" sz="2800">
                <a:solidFill>
                  <a:srgbClr val="404040"/>
                </a:solidFill>
                <a:latin typeface="Century Gothic"/>
              </a:rPr>
              <a:t>o</a:t>
            </a:r>
            <a:r>
              <a:rPr lang="en-US" sz="2800">
                <a:solidFill>
                  <a:srgbClr val="404040"/>
                </a:solidFill>
                <a:latin typeface="Century Gothic"/>
              </a:rPr>
              <a:t>g, j</a:t>
            </a:r>
            <a:r>
              <a:rPr b="1" lang="en-US" sz="2800">
                <a:solidFill>
                  <a:srgbClr val="404040"/>
                </a:solidFill>
                <a:latin typeface="Century Gothic"/>
              </a:rPr>
              <a:t>o</a:t>
            </a:r>
            <a:r>
              <a:rPr lang="en-US" sz="2800">
                <a:solidFill>
                  <a:srgbClr val="404040"/>
                </a:solidFill>
                <a:latin typeface="Century Gothic"/>
              </a:rPr>
              <a:t>in, pr</a:t>
            </a:r>
            <a:r>
              <a:rPr b="1" lang="en-US" sz="2800">
                <a:solidFill>
                  <a:srgbClr val="404040"/>
                </a:solidFill>
                <a:latin typeface="Century Gothic"/>
              </a:rPr>
              <a:t>o</a:t>
            </a:r>
            <a:r>
              <a:rPr lang="en-US" sz="2800">
                <a:solidFill>
                  <a:srgbClr val="404040"/>
                </a:solidFill>
                <a:latin typeface="Century Gothic"/>
              </a:rPr>
              <a:t>ject, fr</a:t>
            </a:r>
            <a:r>
              <a:rPr b="1" lang="en-US" sz="2800">
                <a:solidFill>
                  <a:srgbClr val="404040"/>
                </a:solidFill>
                <a:latin typeface="Century Gothic"/>
              </a:rPr>
              <a:t>o</a:t>
            </a:r>
            <a:r>
              <a:rPr lang="en-US" sz="2800">
                <a:solidFill>
                  <a:srgbClr val="404040"/>
                </a:solidFill>
                <a:latin typeface="Century Gothic"/>
              </a:rPr>
              <a:t>g</a:t>
            </a:r>
            <a:endParaRPr/>
          </a:p>
          <a:p>
            <a:endParaRPr/>
          </a:p>
        </p:txBody>
      </p:sp>
      <p:pic>
        <p:nvPicPr>
          <p:cNvPr descr="" id="24" name="Рисунок 3"/>
          <p:cNvPicPr/>
          <p:nvPr/>
        </p:nvPicPr>
        <p:blipFill>
          <a:blip r:embed="rId1"/>
          <a:stretch>
            <a:fillRect/>
          </a:stretch>
        </p:blipFill>
        <p:spPr>
          <a:xfrm>
            <a:off x="10580760" y="5223240"/>
            <a:ext cx="1610640" cy="1634400"/>
          </a:xfrm>
          <a:prstGeom prst="rect">
            <a:avLst/>
          </a:prstGeom>
        </p:spPr>
      </p:pic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Shape 1"/>
          <p:cNvSpPr txBox="1"/>
          <p:nvPr/>
        </p:nvSpPr>
        <p:spPr>
          <a:xfrm>
            <a:off x="2593080" y="624240"/>
            <a:ext cx="8911440" cy="1280520"/>
          </a:xfrm>
          <a:prstGeom prst="rect">
            <a:avLst/>
          </a:prstGeom>
        </p:spPr>
      </p:sp>
      <p:pic>
        <p:nvPicPr>
          <p:cNvPr descr="" id="67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216000" y="0"/>
            <a:ext cx="6372360" cy="3777840"/>
          </a:xfrm>
          <a:prstGeom prst="rect">
            <a:avLst/>
          </a:prstGeom>
        </p:spPr>
      </p:pic>
      <p:pic>
        <p:nvPicPr>
          <p:cNvPr descr="" id="68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6588360" y="0"/>
            <a:ext cx="5603040" cy="5167440"/>
          </a:xfrm>
          <a:prstGeom prst="rect">
            <a:avLst/>
          </a:prstGeom>
        </p:spPr>
      </p:pic>
      <p:pic>
        <p:nvPicPr>
          <p:cNvPr descr="" id="69" name="Рисунок 5"/>
          <p:cNvPicPr/>
          <p:nvPr/>
        </p:nvPicPr>
        <p:blipFill>
          <a:blip r:embed="rId3"/>
          <a:stretch>
            <a:fillRect/>
          </a:stretch>
        </p:blipFill>
        <p:spPr>
          <a:xfrm>
            <a:off x="216000" y="3405600"/>
            <a:ext cx="2526480" cy="3523680"/>
          </a:xfrm>
          <a:prstGeom prst="rect">
            <a:avLst/>
          </a:prstGeom>
        </p:spPr>
      </p:pic>
      <p:pic>
        <p:nvPicPr>
          <p:cNvPr descr="" id="70" name="Рисунок 6"/>
          <p:cNvPicPr/>
          <p:nvPr/>
        </p:nvPicPr>
        <p:blipFill>
          <a:blip r:embed="rId4"/>
          <a:stretch>
            <a:fillRect/>
          </a:stretch>
        </p:blipFill>
        <p:spPr>
          <a:xfrm>
            <a:off x="3523320" y="3537000"/>
            <a:ext cx="3064680" cy="3766320"/>
          </a:xfrm>
          <a:prstGeom prst="rect">
            <a:avLst/>
          </a:prstGeom>
        </p:spPr>
      </p:pic>
    </p:spTree>
  </p:cSld>
  <p:timing>
    <p:tnLst>
      <p:par>
        <p:cTn dur="indefinite" id="192" nodeType="tmRoot" restart="never">
          <p:childTnLst>
            <p:seq>
              <p:cTn id="193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Shape 1"/>
          <p:cNvSpPr txBox="1"/>
          <p:nvPr/>
        </p:nvSpPr>
        <p:spPr>
          <a:xfrm>
            <a:off x="2593080" y="624240"/>
            <a:ext cx="8911440" cy="1280520"/>
          </a:xfrm>
          <a:prstGeom prst="rect">
            <a:avLst/>
          </a:prstGeom>
        </p:spPr>
      </p:sp>
    </p:spTree>
  </p:cSld>
  <p:timing>
    <p:tnLst>
      <p:par>
        <p:cTn dur="indefinite" id="194" nodeType="tmRoot" restart="never">
          <p:childTnLst>
            <p:seq>
              <p:cTn dur="indefinite" id="195" nodeType="mainSeq">
                <p:childTnLst>
                  <p:par>
                    <p:cTn fill="hold" id="196">
                      <p:stCondLst>
                        <p:cond delay="indefinite"/>
                      </p:stCondLst>
                      <p:childTnLst>
                        <p:par>
                          <p:cTn fill="hold" id="197">
                            <p:stCondLst>
                              <p:cond delay="0"/>
                            </p:stCondLst>
                            <p:childTnLst>
                              <p:par>
                                <p:cTn fill="hold" id="198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9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500" fill="freeze" id="2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Shape 1"/>
          <p:cNvSpPr txBox="1"/>
          <p:nvPr/>
        </p:nvSpPr>
        <p:spPr>
          <a:xfrm>
            <a:off x="2593080" y="624240"/>
            <a:ext cx="8911440" cy="128052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US" sz="3600">
                <a:solidFill>
                  <a:srgbClr val="262626"/>
                </a:solidFill>
                <a:latin typeface="Century Gothic"/>
              </a:rPr>
              <a:t>My Dream</a:t>
            </a:r>
            <a:r>
              <a:rPr lang="en-US" sz="3600">
                <a:solidFill>
                  <a:srgbClr val="262626"/>
                </a:solidFill>
                <a:latin typeface="Century Gothic"/>
              </a:rPr>
              <a:t>
</a:t>
            </a:r>
            <a:endParaRPr/>
          </a:p>
        </p:txBody>
      </p:sp>
      <p:sp>
        <p:nvSpPr>
          <p:cNvPr id="26" name="TextShape 2"/>
          <p:cNvSpPr txBox="1"/>
          <p:nvPr/>
        </p:nvSpPr>
        <p:spPr>
          <a:xfrm>
            <a:off x="2589120" y="2133720"/>
            <a:ext cx="8915040" cy="377712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45000"/>
              <a:buFont typeface="Wingdings 3"/>
              <a:buChar char=""/>
            </a:pPr>
            <a:r>
              <a:rPr lang="en-US">
                <a:solidFill>
                  <a:srgbClr val="404040"/>
                </a:solidFill>
                <a:latin typeface="Century Gothic"/>
              </a:rPr>
              <a:t>I love all kinds of animals</a:t>
            </a:r>
            <a:endParaRPr/>
          </a:p>
          <a:p>
            <a:pPr>
              <a:buSzPct val="45000"/>
              <a:buFont typeface="Wingdings 3"/>
              <a:buChar char=""/>
            </a:pPr>
            <a:r>
              <a:rPr lang="en-US">
                <a:solidFill>
                  <a:srgbClr val="404040"/>
                </a:solidFill>
                <a:latin typeface="Century Gothic"/>
              </a:rPr>
              <a:t>Dogs and cats and rabbits.</a:t>
            </a:r>
            <a:endParaRPr/>
          </a:p>
          <a:p>
            <a:pPr>
              <a:buSzPct val="45000"/>
              <a:buFont typeface="Wingdings 3"/>
              <a:buChar char=""/>
            </a:pPr>
            <a:r>
              <a:rPr lang="en-US">
                <a:solidFill>
                  <a:srgbClr val="404040"/>
                </a:solidFill>
                <a:latin typeface="Century Gothic"/>
              </a:rPr>
              <a:t>I love all kinds of animals,</a:t>
            </a:r>
            <a:endParaRPr/>
          </a:p>
          <a:p>
            <a:pPr>
              <a:buSzPct val="45000"/>
              <a:buFont typeface="Wingdings 3"/>
              <a:buChar char=""/>
            </a:pPr>
            <a:r>
              <a:rPr lang="en-US">
                <a:solidFill>
                  <a:srgbClr val="404040"/>
                </a:solidFill>
                <a:latin typeface="Century Gothic"/>
              </a:rPr>
              <a:t>Despite their little habits.</a:t>
            </a:r>
            <a:endParaRPr/>
          </a:p>
          <a:p>
            <a:pPr>
              <a:buSzPct val="45000"/>
              <a:buFont typeface="Wingdings 3"/>
              <a:buChar char=""/>
            </a:pPr>
            <a:r>
              <a:rPr lang="en-US">
                <a:solidFill>
                  <a:srgbClr val="404040"/>
                </a:solidFill>
                <a:latin typeface="Century Gothic"/>
              </a:rPr>
              <a:t>If I had tons of money,</a:t>
            </a:r>
            <a:endParaRPr/>
          </a:p>
          <a:p>
            <a:pPr>
              <a:buSzPct val="45000"/>
              <a:buFont typeface="Wingdings 3"/>
              <a:buChar char=""/>
            </a:pPr>
            <a:r>
              <a:rPr lang="en-US">
                <a:solidFill>
                  <a:srgbClr val="404040"/>
                </a:solidFill>
                <a:latin typeface="Century Gothic"/>
              </a:rPr>
              <a:t>D’you know what I would do?</a:t>
            </a:r>
            <a:endParaRPr/>
          </a:p>
          <a:p>
            <a:pPr>
              <a:buSzPct val="45000"/>
              <a:buFont typeface="Wingdings 3"/>
              <a:buChar char=""/>
            </a:pPr>
            <a:r>
              <a:rPr lang="en-US">
                <a:solidFill>
                  <a:srgbClr val="404040"/>
                </a:solidFill>
                <a:latin typeface="Century Gothic"/>
              </a:rPr>
              <a:t>I would buy lots of animals</a:t>
            </a:r>
            <a:endParaRPr/>
          </a:p>
          <a:p>
            <a:pPr>
              <a:buSzPct val="45000"/>
              <a:buFont typeface="Wingdings 3"/>
              <a:buChar char=""/>
            </a:pPr>
            <a:r>
              <a:rPr lang="en-US">
                <a:solidFill>
                  <a:srgbClr val="404040"/>
                </a:solidFill>
                <a:latin typeface="Century Gothic"/>
              </a:rPr>
              <a:t>And have my own zoo.</a:t>
            </a:r>
            <a:endParaRPr/>
          </a:p>
          <a:p>
            <a:pPr>
              <a:buSzPct val="45000"/>
              <a:buFont typeface="Wingdings 3"/>
              <a:buChar char=""/>
            </a:pPr>
            <a:r>
              <a:rPr lang="en-US">
                <a:solidFill>
                  <a:srgbClr val="404040"/>
                </a:solidFill>
                <a:latin typeface="Century Gothic"/>
              </a:rPr>
              <a:t>But they wouldn’t be in cages,</a:t>
            </a:r>
            <a:endParaRPr/>
          </a:p>
          <a:p>
            <a:pPr>
              <a:buSzPct val="45000"/>
              <a:buFont typeface="Wingdings 3"/>
              <a:buChar char=""/>
            </a:pPr>
            <a:r>
              <a:rPr lang="en-US">
                <a:solidFill>
                  <a:srgbClr val="404040"/>
                </a:solidFill>
                <a:latin typeface="Century Gothic"/>
              </a:rPr>
              <a:t>They would be free to run around.</a:t>
            </a:r>
            <a:endParaRPr/>
          </a:p>
          <a:p>
            <a:pPr>
              <a:buSzPct val="45000"/>
              <a:buFont typeface="Wingdings 3"/>
              <a:buChar char=""/>
            </a:pPr>
            <a:r>
              <a:rPr lang="en-US">
                <a:solidFill>
                  <a:srgbClr val="404040"/>
                </a:solidFill>
                <a:latin typeface="Century Gothic"/>
              </a:rPr>
              <a:t>And there’s one thing they would feel</a:t>
            </a:r>
            <a:endParaRPr/>
          </a:p>
          <a:p>
            <a:pPr>
              <a:buSzPct val="45000"/>
              <a:buFont typeface="Wingdings 3"/>
              <a:buChar char=""/>
            </a:pPr>
            <a:r>
              <a:rPr lang="en-US">
                <a:solidFill>
                  <a:srgbClr val="404040"/>
                </a:solidFill>
                <a:latin typeface="Century Gothic"/>
              </a:rPr>
              <a:t>And that is safe and sound.</a:t>
            </a:r>
            <a:endParaRPr/>
          </a:p>
          <a:p>
            <a:endParaRPr/>
          </a:p>
        </p:txBody>
      </p:sp>
      <p:pic>
        <p:nvPicPr>
          <p:cNvPr descr="" id="27" name="Рисунок 3"/>
          <p:cNvPicPr/>
          <p:nvPr/>
        </p:nvPicPr>
        <p:blipFill>
          <a:blip r:embed="rId1"/>
          <a:stretch>
            <a:fillRect/>
          </a:stretch>
        </p:blipFill>
        <p:spPr>
          <a:xfrm>
            <a:off x="9627480" y="5065200"/>
            <a:ext cx="2324880" cy="1598040"/>
          </a:xfrm>
          <a:prstGeom prst="rect">
            <a:avLst/>
          </a:prstGeom>
        </p:spPr>
      </p:pic>
    </p:spTree>
  </p:cSld>
  <p:timing>
    <p:tnLst>
      <p:par>
        <p:cTn dur="indefinite" id="1" nodeType="tmRoot" restart="never">
          <p:childTnLst>
            <p:seq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mph" presetID="32">
                                  <p:stCondLst>
                                    <p:cond delay="0"/>
                                  </p:stCondLst>
                                  <p:childTnLst/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6">
                      <p:stCondLst>
                        <p:cond delay="indefinite"/>
                      </p:stCondLst>
                      <p:childTnLst>
                        <p:par>
                          <p:cTn fill="hold" id="7">
                            <p:stCondLst>
                              <p:cond delay="0"/>
                            </p:stCondLst>
                            <p:childTnLst>
                              <p:par>
                                <p:cTn fill="hold" id="8" nodeType="clickEffect" presetClass="emph" presetID="32">
                                  <p:stCondLst>
                                    <p:cond delay="0"/>
                                  </p:stCondLst>
                                  <p:childTnLst/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9">
                      <p:stCondLst>
                        <p:cond delay="indefinite"/>
                      </p:stCondLst>
                      <p:childTnLst>
                        <p:par>
                          <p:cTn fill="hold" id="10">
                            <p:stCondLst>
                              <p:cond delay="0"/>
                            </p:stCondLst>
                            <p:childTnLst>
                              <p:par>
                                <p:cTn fill="hold" id="11" nodeType="clickEffect" presetClass="emph" presetID="32">
                                  <p:stCondLst>
                                    <p:cond delay="0"/>
                                  </p:stCondLst>
                                  <p:childTnLst/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2">
                      <p:stCondLst>
                        <p:cond delay="indefinite"/>
                      </p:stCondLst>
                      <p:childTnLst>
                        <p:par>
                          <p:cTn fill="hold" id="13">
                            <p:stCondLst>
                              <p:cond delay="0"/>
                            </p:stCondLst>
                            <p:childTnLst>
                              <p:par>
                                <p:cTn fill="hold" id="14" nodeType="clickEffect" presetClass="emph" presetID="32">
                                  <p:stCondLst>
                                    <p:cond delay="0"/>
                                  </p:stCondLst>
                                  <p:childTnLst/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5">
                      <p:stCondLst>
                        <p:cond delay="indefinite"/>
                      </p:stCondLst>
                      <p:childTnLst>
                        <p:par>
                          <p:cTn fill="hold" id="16">
                            <p:stCondLst>
                              <p:cond delay="0"/>
                            </p:stCondLst>
                            <p:childTnLst>
                              <p:par>
                                <p:cTn fill="hold" id="17" nodeType="clickEffect" presetClass="emph" presetID="32">
                                  <p:stCondLst>
                                    <p:cond delay="0"/>
                                  </p:stCondLst>
                                  <p:childTnLst/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8">
                      <p:stCondLst>
                        <p:cond delay="indefinite"/>
                      </p:stCondLst>
                      <p:childTnLst>
                        <p:par>
                          <p:cTn fill="hold" id="19">
                            <p:stCondLst>
                              <p:cond delay="0"/>
                            </p:stCondLst>
                            <p:childTnLst>
                              <p:par>
                                <p:cTn fill="hold" id="20" nodeType="clickEffect" presetClass="emph" presetID="32">
                                  <p:stCondLst>
                                    <p:cond delay="0"/>
                                  </p:stCondLst>
                                  <p:childTnLst/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1">
                      <p:stCondLst>
                        <p:cond delay="indefinite"/>
                      </p:stCondLst>
                      <p:childTnLst>
                        <p:par>
                          <p:cTn fill="hold" id="22">
                            <p:stCondLst>
                              <p:cond delay="0"/>
                            </p:stCondLst>
                            <p:childTnLst>
                              <p:par>
                                <p:cTn fill="hold" id="23" nodeType="clickEffect" presetClass="emph" presetID="32">
                                  <p:stCondLst>
                                    <p:cond delay="0"/>
                                  </p:stCondLst>
                                  <p:childTnLst/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4">
                      <p:stCondLst>
                        <p:cond delay="indefinite"/>
                      </p:stCondLst>
                      <p:childTnLst>
                        <p:par>
                          <p:cTn fill="hold" id="25">
                            <p:stCondLst>
                              <p:cond delay="0"/>
                            </p:stCondLst>
                            <p:childTnLst>
                              <p:par>
                                <p:cTn fill="hold" id="26" nodeType="clickEffect" presetClass="emph" presetID="32">
                                  <p:stCondLst>
                                    <p:cond delay="0"/>
                                  </p:stCondLst>
                                  <p:childTnLst/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7">
                      <p:stCondLst>
                        <p:cond delay="indefinite"/>
                      </p:stCondLst>
                      <p:childTnLst>
                        <p:par>
                          <p:cTn fill="hold" id="28">
                            <p:stCondLst>
                              <p:cond delay="0"/>
                            </p:stCondLst>
                            <p:childTnLst>
                              <p:par>
                                <p:cTn fill="hold" id="29" nodeType="clickEffect" presetClass="emph" presetID="32">
                                  <p:stCondLst>
                                    <p:cond delay="0"/>
                                  </p:stCondLst>
                                  <p:childTnLst/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0">
                      <p:stCondLst>
                        <p:cond delay="indefinite"/>
                      </p:stCondLst>
                      <p:childTnLst>
                        <p:par>
                          <p:cTn fill="hold" id="31">
                            <p:stCondLst>
                              <p:cond delay="0"/>
                            </p:stCondLst>
                            <p:childTnLst>
                              <p:par>
                                <p:cTn fill="hold" id="32" nodeType="clickEffect" presetClass="emph" presetID="32">
                                  <p:stCondLst>
                                    <p:cond delay="0"/>
                                  </p:stCondLst>
                                  <p:childTnLst/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3">
                      <p:stCondLst>
                        <p:cond delay="indefinite"/>
                      </p:stCondLst>
                      <p:childTnLst>
                        <p:par>
                          <p:cTn fill="hold" id="34">
                            <p:stCondLst>
                              <p:cond delay="0"/>
                            </p:stCondLst>
                            <p:childTnLst>
                              <p:par>
                                <p:cTn fill="hold" id="35" nodeType="clickEffect" presetClass="emph" presetID="32">
                                  <p:stCondLst>
                                    <p:cond delay="0"/>
                                  </p:stCondLst>
                                  <p:childTnLst/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6">
                      <p:stCondLst>
                        <p:cond delay="indefinite"/>
                      </p:stCondLst>
                      <p:childTnLst>
                        <p:par>
                          <p:cTn fill="hold" id="37">
                            <p:stCondLst>
                              <p:cond delay="0"/>
                            </p:stCondLst>
                            <p:childTnLst>
                              <p:par>
                                <p:cTn fill="hold" id="38" nodeType="clickEffect" presetClass="emph" presetID="32">
                                  <p:stCondLst>
                                    <p:cond delay="0"/>
                                  </p:stCondLst>
                                  <p:childTnLst/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Shape 1"/>
          <p:cNvSpPr txBox="1"/>
          <p:nvPr/>
        </p:nvSpPr>
        <p:spPr>
          <a:xfrm>
            <a:off x="2593080" y="624240"/>
            <a:ext cx="8911440" cy="128052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en-US" sz="3600">
                <a:solidFill>
                  <a:srgbClr val="ff0000"/>
                </a:solidFill>
                <a:latin typeface="Century Gothic"/>
              </a:rPr>
              <a:t>The animals can be: </a:t>
            </a:r>
            <a:r>
              <a:rPr lang="en-US" sz="3600">
                <a:solidFill>
                  <a:srgbClr val="ff0000"/>
                </a:solidFill>
                <a:latin typeface="Century Gothic"/>
              </a:rPr>
              <a:t>
</a:t>
            </a:r>
            <a:r>
              <a:rPr lang="en-US" sz="3600">
                <a:solidFill>
                  <a:srgbClr val="ff0000"/>
                </a:solidFill>
                <a:latin typeface="Century Gothic"/>
              </a:rPr>
              <a:t>wild           domestic</a:t>
            </a:r>
            <a:endParaRPr/>
          </a:p>
        </p:txBody>
      </p:sp>
      <p:pic>
        <p:nvPicPr>
          <p:cNvPr descr="" id="29" name="Picture 3"/>
          <p:cNvPicPr/>
          <p:nvPr/>
        </p:nvPicPr>
        <p:blipFill>
          <a:blip r:embed="rId1"/>
          <a:stretch>
            <a:fillRect/>
          </a:stretch>
        </p:blipFill>
        <p:spPr>
          <a:xfrm>
            <a:off x="8105040" y="1746360"/>
            <a:ext cx="3107880" cy="2136600"/>
          </a:xfrm>
          <a:prstGeom prst="rect">
            <a:avLst/>
          </a:prstGeom>
        </p:spPr>
      </p:pic>
      <p:sp>
        <p:nvSpPr>
          <p:cNvPr id="30" name="CustomShape 2"/>
          <p:cNvSpPr/>
          <p:nvPr/>
        </p:nvSpPr>
        <p:spPr>
          <a:xfrm>
            <a:off x="4232880" y="4575240"/>
            <a:ext cx="2649600" cy="36468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b="1" i="1" lang="ru-RU">
                <a:solidFill>
                  <a:srgbClr val="000000"/>
                </a:solidFill>
                <a:latin typeface="Century Gothic"/>
              </a:rPr>
              <a:t> </a:t>
            </a:r>
            <a:r>
              <a:rPr b="1" i="1" lang="ru-RU">
                <a:solidFill>
                  <a:srgbClr val="000000"/>
                </a:solidFill>
                <a:latin typeface="Century Gothic"/>
              </a:rPr>
              <a:t>A fox is a wild animal.</a:t>
            </a:r>
            <a:endParaRPr/>
          </a:p>
        </p:txBody>
      </p:sp>
      <p:sp>
        <p:nvSpPr>
          <p:cNvPr id="31" name="CustomShape 3"/>
          <p:cNvSpPr/>
          <p:nvPr/>
        </p:nvSpPr>
        <p:spPr>
          <a:xfrm>
            <a:off x="2970720" y="4575240"/>
            <a:ext cx="6688080" cy="364680"/>
          </a:xfrm>
          <a:prstGeom prst="rect">
            <a:avLst/>
          </a:prstGeom>
        </p:spPr>
        <p:txBody>
          <a:bodyPr bIns="45000" lIns="90000" rIns="90000" tIns="45000"/>
          <a:p>
            <a:r>
              <a:rPr b="1" i="1" lang="ru-RU">
                <a:solidFill>
                  <a:srgbClr val="ff0000"/>
                </a:solidFill>
                <a:latin typeface="Century Gothic"/>
              </a:rPr>
              <a:t>Example</a:t>
            </a:r>
            <a:endParaRPr/>
          </a:p>
        </p:txBody>
      </p:sp>
      <p:pic>
        <p:nvPicPr>
          <p:cNvPr descr="" id="32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10603440" y="5324760"/>
            <a:ext cx="1428480" cy="1428480"/>
          </a:xfrm>
          <a:prstGeom prst="rect">
            <a:avLst/>
          </a:prstGeom>
        </p:spPr>
      </p:pic>
    </p:spTree>
  </p:cSld>
  <p:timing>
    <p:tnLst>
      <p:par>
        <p:cTn dur="indefinite" id="39" nodeType="tmRoot" restart="never">
          <p:childTnLst>
            <p:seq>
              <p:cTn dur="indefinite" id="40" nodeType="mainSeq">
                <p:childTnLst>
                  <p:par>
                    <p:cTn fill="hold" id="41">
                      <p:stCondLst>
                        <p:cond delay="indefinite"/>
                      </p:stCondLst>
                      <p:childTnLst>
                        <p:par>
                          <p:cTn fill="hold" id="42">
                            <p:stCondLst>
                              <p:cond delay="0"/>
                            </p:stCondLst>
                            <p:childTnLst>
                              <p:par>
                                <p:cTn fill="hold" id="43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500" fill="freeze" id="45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6">
                      <p:stCondLst>
                        <p:cond delay="indefinite"/>
                      </p:stCondLst>
                      <p:childTnLst>
                        <p:par>
                          <p:cTn fill="hold" id="47">
                            <p:stCondLst>
                              <p:cond delay="0"/>
                            </p:stCondLst>
                            <p:childTnLst>
                              <p:par>
                                <p:cTn fill="hold" id="48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500" fill="freeze" id="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Shape 1"/>
          <p:cNvSpPr txBox="1"/>
          <p:nvPr/>
        </p:nvSpPr>
        <p:spPr>
          <a:xfrm>
            <a:off x="2608560" y="699480"/>
            <a:ext cx="8911440" cy="128052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US" sz="3600">
                <a:solidFill>
                  <a:srgbClr val="262626"/>
                </a:solidFill>
                <a:latin typeface="Century Gothic"/>
                <a:hlinkClick r:id="rId1"/>
              </a:rPr>
              <a:t>http://learningapps.org/display?v=pjwqjmuq201</a:t>
            </a:r>
            <a:endParaRPr/>
          </a:p>
        </p:txBody>
      </p:sp>
    </p:spTree>
  </p:cSld>
  <p:timing>
    <p:tnLst>
      <p:par>
        <p:cTn dur="indefinite" id="51" nodeType="tmRoot" restart="never">
          <p:childTnLst>
            <p:seq>
              <p:cTn id="5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Shape 1"/>
          <p:cNvSpPr txBox="1"/>
          <p:nvPr/>
        </p:nvSpPr>
        <p:spPr>
          <a:xfrm>
            <a:off x="2593080" y="624240"/>
            <a:ext cx="8911440" cy="1280520"/>
          </a:xfrm>
          <a:prstGeom prst="rect">
            <a:avLst/>
          </a:prstGeom>
        </p:spPr>
      </p:sp>
      <p:pic>
        <p:nvPicPr>
          <p:cNvPr descr="" id="35" name="Рисунок 6"/>
          <p:cNvPicPr/>
          <p:nvPr/>
        </p:nvPicPr>
        <p:blipFill>
          <a:blip r:embed="rId1"/>
          <a:stretch>
            <a:fillRect/>
          </a:stretch>
        </p:blipFill>
        <p:spPr>
          <a:xfrm>
            <a:off x="6041880" y="0"/>
            <a:ext cx="5546160" cy="3466080"/>
          </a:xfrm>
          <a:prstGeom prst="rect">
            <a:avLst/>
          </a:prstGeom>
        </p:spPr>
      </p:pic>
      <p:pic>
        <p:nvPicPr>
          <p:cNvPr descr="" id="36" name="Рисунок 8"/>
          <p:cNvPicPr/>
          <p:nvPr/>
        </p:nvPicPr>
        <p:blipFill>
          <a:blip r:embed="rId2"/>
          <a:stretch>
            <a:fillRect/>
          </a:stretch>
        </p:blipFill>
        <p:spPr>
          <a:xfrm>
            <a:off x="133920" y="3172320"/>
            <a:ext cx="5907600" cy="3598200"/>
          </a:xfrm>
          <a:prstGeom prst="rect">
            <a:avLst/>
          </a:prstGeom>
        </p:spPr>
      </p:pic>
      <p:pic>
        <p:nvPicPr>
          <p:cNvPr descr="" id="37" name="Рисунок 9"/>
          <p:cNvPicPr/>
          <p:nvPr/>
        </p:nvPicPr>
        <p:blipFill>
          <a:blip r:embed="rId3"/>
          <a:stretch>
            <a:fillRect/>
          </a:stretch>
        </p:blipFill>
        <p:spPr>
          <a:xfrm>
            <a:off x="6041880" y="3323520"/>
            <a:ext cx="5546160" cy="3447360"/>
          </a:xfrm>
          <a:prstGeom prst="rect">
            <a:avLst/>
          </a:prstGeom>
        </p:spPr>
      </p:pic>
    </p:spTree>
  </p:cSld>
  <p:timing>
    <p:tnLst>
      <p:par>
        <p:cTn dur="indefinite" id="53" nodeType="tmRoot" restart="never">
          <p:childTnLst>
            <p:seq>
              <p:cTn dur="indefinite" id="54" nodeType="mainSeq">
                <p:childTnLst>
                  <p:par>
                    <p:cTn fill="hold" id="55">
                      <p:stCondLst>
                        <p:cond delay="indefinite"/>
                      </p:stCondLst>
                      <p:childTnLst>
                        <p:par>
                          <p:cTn fill="hold" id="56">
                            <p:stCondLst>
                              <p:cond delay="0"/>
                            </p:stCondLst>
                            <p:childTnLst>
                              <p:par>
                                <p:cTn fill="hold" id="57" nodeType="clickEffect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9">
                      <p:stCondLst>
                        <p:cond delay="indefinite"/>
                      </p:stCondLst>
                      <p:childTnLst>
                        <p:par>
                          <p:cTn fill="hold" id="60">
                            <p:stCondLst>
                              <p:cond delay="0"/>
                            </p:stCondLst>
                            <p:childTnLst>
                              <p:par>
                                <p:cTn fill="hold" id="61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dur="500" fill="freeze" id="63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64">
                      <p:stCondLst>
                        <p:cond delay="indefinite"/>
                      </p:stCondLst>
                      <p:childTnLst>
                        <p:par>
                          <p:cTn fill="hold" id="65">
                            <p:stCondLst>
                              <p:cond delay="0"/>
                            </p:stCondLst>
                            <p:childTnLst>
                              <p:par>
                                <p:cTn fill="hold" id="66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dur="500" fill="freeze" id="68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69">
                      <p:stCondLst>
                        <p:cond delay="indefinite"/>
                      </p:stCondLst>
                      <p:childTnLst>
                        <p:par>
                          <p:cTn fill="hold" id="70">
                            <p:stCondLst>
                              <p:cond delay="0"/>
                            </p:stCondLst>
                            <p:childTnLst>
                              <p:par>
                                <p:cTn fill="hold" id="71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dur="500" fill="freeze" id="73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Shape 1"/>
          <p:cNvSpPr txBox="1"/>
          <p:nvPr/>
        </p:nvSpPr>
        <p:spPr>
          <a:xfrm>
            <a:off x="2593080" y="624240"/>
            <a:ext cx="8911440" cy="1280520"/>
          </a:xfrm>
          <a:prstGeom prst="rect">
            <a:avLst/>
          </a:prstGeom>
        </p:spPr>
      </p:sp>
      <p:pic>
        <p:nvPicPr>
          <p:cNvPr descr="" id="39" name="Рисунок 4"/>
          <p:cNvPicPr/>
          <p:nvPr/>
        </p:nvPicPr>
        <p:blipFill>
          <a:blip r:embed="rId1"/>
          <a:stretch>
            <a:fillRect/>
          </a:stretch>
        </p:blipFill>
        <p:spPr>
          <a:xfrm>
            <a:off x="6772320" y="-56160"/>
            <a:ext cx="5419080" cy="3220560"/>
          </a:xfrm>
          <a:prstGeom prst="rect">
            <a:avLst/>
          </a:prstGeom>
        </p:spPr>
      </p:pic>
      <p:pic>
        <p:nvPicPr>
          <p:cNvPr descr="" id="40" name="Рисунок 6"/>
          <p:cNvPicPr/>
          <p:nvPr/>
        </p:nvPicPr>
        <p:blipFill>
          <a:blip r:embed="rId2"/>
          <a:stretch>
            <a:fillRect/>
          </a:stretch>
        </p:blipFill>
        <p:spPr>
          <a:xfrm>
            <a:off x="2775960" y="3901320"/>
            <a:ext cx="5876640" cy="2752200"/>
          </a:xfrm>
          <a:prstGeom prst="rect">
            <a:avLst/>
          </a:prstGeom>
        </p:spPr>
      </p:pic>
    </p:spTree>
  </p:cSld>
  <p:timing>
    <p:tnLst>
      <p:par>
        <p:cTn dur="indefinite" id="74" nodeType="tmRoot" restart="never">
          <p:childTnLst>
            <p:seq>
              <p:cTn dur="indefinite" id="75" nodeType="mainSeq">
                <p:childTnLst>
                  <p:par>
                    <p:cTn fill="hold" id="76">
                      <p:stCondLst>
                        <p:cond delay="indefinite"/>
                      </p:stCondLst>
                      <p:childTnLst>
                        <p:par>
                          <p:cTn fill="hold" id="77">
                            <p:stCondLst>
                              <p:cond delay="0"/>
                            </p:stCondLst>
                            <p:childTnLst>
                              <p:par>
                                <p:cTn fill="hold" id="78" nodeType="clickEffect" presetClass="entr" presetID="14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 transition="in">
                                      <p:cBhvr additive="repl">
                                        <p:cTn dur="500" fill="freeze" id="8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1">
                      <p:stCondLst>
                        <p:cond delay="indefinite"/>
                      </p:stCondLst>
                      <p:childTnLst>
                        <p:par>
                          <p:cTn fill="hold" id="82">
                            <p:stCondLst>
                              <p:cond delay="0"/>
                            </p:stCondLst>
                            <p:childTnLst>
                              <p:par>
                                <p:cTn fill="hold" id="83" nodeType="clickEffect" presetClass="entr" presetID="14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 transition="in">
                                      <p:cBhvr additive="repl">
                                        <p:cTn dur="500" fill="freeze" id="85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6">
                      <p:stCondLst>
                        <p:cond delay="indefinite"/>
                      </p:stCondLst>
                      <p:childTnLst>
                        <p:par>
                          <p:cTn fill="hold" id="87">
                            <p:stCondLst>
                              <p:cond delay="0"/>
                            </p:stCondLst>
                            <p:childTnLst>
                              <p:par>
                                <p:cTn fill="hold" id="88" nodeType="clickEffect" presetClass="entr" presetID="14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 transition="in">
                                      <p:cBhvr additive="repl">
                                        <p:cTn dur="500" fill="freeze" id="9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2593080" y="624240"/>
            <a:ext cx="8911440" cy="1280520"/>
          </a:xfrm>
          <a:prstGeom prst="rect">
            <a:avLst/>
          </a:prstGeom>
        </p:spPr>
      </p:sp>
      <p:sp>
        <p:nvSpPr>
          <p:cNvPr id="42" name="TextShape 2"/>
          <p:cNvSpPr txBox="1"/>
          <p:nvPr/>
        </p:nvSpPr>
        <p:spPr>
          <a:xfrm>
            <a:off x="7190640" y="2126160"/>
            <a:ext cx="4313520" cy="377712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45000"/>
              <a:buFont typeface="Wingdings 3"/>
              <a:buChar char=""/>
            </a:pPr>
            <a:r>
              <a:rPr lang="en-US">
                <a:solidFill>
                  <a:srgbClr val="404040"/>
                </a:solidFill>
                <a:latin typeface="Century Gothic"/>
              </a:rPr>
              <a:t>This animal is very big. It is grey and sometimes white. It likes to eat leaves and grass. It has a very long nose. In lives in India and Africa.</a:t>
            </a:r>
            <a:endParaRPr/>
          </a:p>
        </p:txBody>
      </p:sp>
    </p:spTree>
  </p:cSld>
  <p:timing>
    <p:tnLst>
      <p:par>
        <p:cTn dur="indefinite" id="91" nodeType="tmRoot" restart="never">
          <p:childTnLst>
            <p:seq>
              <p:cTn dur="indefinite" id="92" nodeType="mainSeq">
                <p:childTnLst>
                  <p:par>
                    <p:cTn fill="hold" id="93">
                      <p:stCondLst>
                        <p:cond delay="indefinite"/>
                      </p:stCondLst>
                      <p:childTnLst>
                        <p:par>
                          <p:cTn fill="hold" id="94">
                            <p:stCondLst>
                              <p:cond delay="0"/>
                            </p:stCondLst>
                            <p:childTnLst>
                              <p:par>
                                <p:cTn fill="hold" id="95" nodeType="clickEffect" presetClass="entr" presetID="2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dur="580" fill="freeze" id="9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dur="1822" fill="freeze" id="9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664" fill="freeze" id="9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664" fill="freeze" id="100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332" fill="freeze" id="10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64" fill="freeze" id="102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2593080" y="624240"/>
            <a:ext cx="8911440" cy="1280520"/>
          </a:xfrm>
          <a:prstGeom prst="rect">
            <a:avLst/>
          </a:prstGeom>
        </p:spPr>
      </p:sp>
      <p:sp>
        <p:nvSpPr>
          <p:cNvPr id="44" name="TextShape 2"/>
          <p:cNvSpPr txBox="1"/>
          <p:nvPr/>
        </p:nvSpPr>
        <p:spPr>
          <a:xfrm>
            <a:off x="7190640" y="2126160"/>
            <a:ext cx="4313520" cy="377712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45000"/>
              <a:buFont typeface="Wingdings 3"/>
              <a:buChar char=""/>
            </a:pPr>
            <a:r>
              <a:rPr lang="en-US">
                <a:solidFill>
                  <a:srgbClr val="404040"/>
                </a:solidFill>
                <a:latin typeface="Century Gothic"/>
              </a:rPr>
              <a:t>This animal can run, but can’t fly. It is very clever and friendly. It  lives at home or in the street. It’s a man’s friend.</a:t>
            </a:r>
            <a:endParaRPr/>
          </a:p>
        </p:txBody>
      </p:sp>
    </p:spTree>
  </p:cSld>
  <p:timing>
    <p:tnLst>
      <p:par>
        <p:cTn dur="indefinite" id="103" nodeType="tmRoot" restart="never">
          <p:childTnLst>
            <p:seq>
              <p:cTn dur="indefinite" id="104" nodeType="mainSeq">
                <p:childTnLst>
                  <p:par>
                    <p:cTn fill="hold" id="105">
                      <p:stCondLst>
                        <p:cond delay="indefinite"/>
                      </p:stCondLst>
                      <p:childTnLst>
                        <p:par>
                          <p:cTn fill="hold" id="106">
                            <p:stCondLst>
                              <p:cond delay="0"/>
                            </p:stCondLst>
                            <p:childTnLst>
                              <p:par>
                                <p:cTn fill="hold" id="107" nodeType="clickEffect" presetClass="entr" presetID="2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dur="580" fill="freeze" id="10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dur="1822" fill="freeze" id="1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664" fill="freeze" id="1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664" fill="freeze" id="112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332" fill="freeze" id="113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64" fill="freeze" id="114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