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4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DB7DE-3228-443C-953F-1FA6AE6916F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C07CD-442F-484B-9A8F-D1CCF0D57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086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6C07CD-442F-484B-9A8F-D1CCF0D57AF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23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AFFFCF0-4EE3-4C35-AFFC-0BD541D4BC0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7E0C5EC-5443-491F-822B-5B34C01C3D5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509120"/>
            <a:ext cx="8305800" cy="1143000"/>
          </a:xfrm>
        </p:spPr>
        <p:txBody>
          <a:bodyPr/>
          <a:lstStyle/>
          <a:p>
            <a:r>
              <a:rPr lang="ru-RU" dirty="0" smtClean="0"/>
              <a:t>Презентация для детей старшей группы.</a:t>
            </a:r>
          </a:p>
          <a:p>
            <a:r>
              <a:rPr lang="ru-RU" dirty="0" smtClean="0"/>
              <a:t>Подготовила: воспитатель </a:t>
            </a:r>
            <a:r>
              <a:rPr lang="ru-RU" dirty="0" err="1" smtClean="0"/>
              <a:t>Мудрицкая</a:t>
            </a:r>
            <a:r>
              <a:rPr lang="ru-RU" dirty="0" smtClean="0"/>
              <a:t> Н.Н.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05800" cy="1138060"/>
          </a:xfrm>
        </p:spPr>
        <p:txBody>
          <a:bodyPr/>
          <a:lstStyle/>
          <a:p>
            <a:r>
              <a:rPr lang="ru-RU" dirty="0" smtClean="0"/>
              <a:t>БЛОКАДА ЛЕНИНГРАДА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780928"/>
            <a:ext cx="2668533" cy="15121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136688"/>
            <a:ext cx="2253828" cy="1868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780928"/>
            <a:ext cx="2123728" cy="159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486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блокадном городе не осталось продовольствия.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2965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967" y="1524000"/>
            <a:ext cx="5996065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городе оставалось много детей…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8602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628800"/>
            <a:ext cx="5677222" cy="469317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Таня Савичева.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46571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628800"/>
            <a:ext cx="5171008" cy="466705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Дневник Тани Савичевой.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560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44824"/>
            <a:ext cx="6313884" cy="42092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Дорога жизни.</a:t>
            </a:r>
          </a:p>
        </p:txBody>
      </p:sp>
    </p:spTree>
    <p:extLst>
      <p:ext uri="{BB962C8B-B14F-4D97-AF65-F5344CB8AC3E}">
        <p14:creationId xmlns:p14="http://schemas.microsoft.com/office/powerpoint/2010/main" val="12828805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4140460" cy="276030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Весной в Ленинграде были устроены огороды.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111548"/>
            <a:ext cx="3380107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9633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24000"/>
            <a:ext cx="6858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 жители вышли на уборку города.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9257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241" y="1524000"/>
            <a:ext cx="5519517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Ленинградцы выстояли и </a:t>
            </a:r>
            <a:r>
              <a:rPr lang="ru-RU" dirty="0" smtClean="0">
                <a:effectLst/>
              </a:rPr>
              <a:t>победили.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6076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7466012" cy="46289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Памятник </a:t>
            </a:r>
            <a:r>
              <a:rPr lang="ru-RU" dirty="0" smtClean="0">
                <a:effectLst/>
              </a:rPr>
              <a:t>«Разорванное кольцо» посвящённый </a:t>
            </a:r>
            <a:r>
              <a:rPr lang="ru-RU" dirty="0">
                <a:effectLst/>
              </a:rPr>
              <a:t>«Дороге жизни</a:t>
            </a:r>
            <a:r>
              <a:rPr lang="ru-RU" dirty="0" smtClean="0">
                <a:effectLst/>
              </a:rPr>
              <a:t>».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888065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3683848" cy="491179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Пискарёвское</a:t>
            </a:r>
            <a:r>
              <a:rPr lang="ru-RU" dirty="0" smtClean="0"/>
              <a:t> мемориальное кладбище.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83049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5" y="1823636"/>
            <a:ext cx="4896544" cy="458376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20416"/>
          </a:xfrm>
        </p:spPr>
        <p:txBody>
          <a:bodyPr>
            <a:noAutofit/>
          </a:bodyPr>
          <a:lstStyle/>
          <a:p>
            <a:r>
              <a:rPr lang="ru-RU" sz="2800" dirty="0">
                <a:effectLst/>
              </a:rPr>
              <a:t>22 июня 1941 года фашисты без объявления войны перешли границу Советского Союза</a:t>
            </a:r>
            <a:r>
              <a:rPr lang="ru-RU" sz="2800" dirty="0" smtClean="0">
                <a:effectLst/>
              </a:rPr>
              <a:t>.</a:t>
            </a:r>
            <a:r>
              <a:rPr lang="en-US" sz="2800" dirty="0" smtClean="0">
                <a:effectLst/>
              </a:rPr>
              <a:t> </a:t>
            </a:r>
            <a:r>
              <a:rPr lang="ru-RU" sz="2800" dirty="0" smtClean="0">
                <a:effectLst/>
              </a:rPr>
              <a:t>Один </a:t>
            </a:r>
            <a:r>
              <a:rPr lang="ru-RU" sz="2800" dirty="0">
                <a:effectLst/>
              </a:rPr>
              <a:t>из основных ударов </a:t>
            </a:r>
            <a:r>
              <a:rPr lang="ru-RU" sz="2800" dirty="0" smtClean="0">
                <a:effectLst/>
              </a:rPr>
              <a:t>фашисты </a:t>
            </a:r>
            <a:r>
              <a:rPr lang="ru-RU" sz="2800" dirty="0">
                <a:effectLst/>
              </a:rPr>
              <a:t>направили на наш город с целью стереть его с лица земли</a:t>
            </a:r>
            <a:r>
              <a:rPr lang="ru-RU" sz="2800" dirty="0" smtClean="0">
                <a:effectLst/>
              </a:rPr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538398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28800"/>
            <a:ext cx="6792904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19200"/>
          </a:xfrm>
        </p:spPr>
        <p:txBody>
          <a:bodyPr>
            <a:noAutofit/>
          </a:bodyPr>
          <a:lstStyle/>
          <a:p>
            <a:r>
              <a:rPr lang="ru-RU" sz="2800" dirty="0">
                <a:effectLst/>
              </a:rPr>
              <a:t>Ад для жителей начался 8 сентября 1941 года, когда гитлеровские войска замкнули кольцо, и тогда Ленинград стал полем боя.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735938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2"/>
            <a:ext cx="6773947" cy="477121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Но жители мужественно обороняли свой </a:t>
            </a:r>
            <a:r>
              <a:rPr lang="ru-RU" dirty="0" smtClean="0">
                <a:effectLst/>
              </a:rPr>
              <a:t>город.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2094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Женщины строили оборонительные сооружения.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8935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Солдаты устанавливали противотанковые </a:t>
            </a:r>
            <a:r>
              <a:rPr lang="ru-RU" dirty="0" smtClean="0">
                <a:effectLst/>
              </a:rPr>
              <a:t>укрепления.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5213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24000"/>
            <a:ext cx="6858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Город бомбили и дома превращались в руины.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7068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2888753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Многие памятники и здания решили  </a:t>
            </a:r>
            <a:r>
              <a:rPr lang="ru-RU" dirty="0">
                <a:effectLst/>
              </a:rPr>
              <a:t>срочно </a:t>
            </a:r>
            <a:r>
              <a:rPr lang="ru-RU" dirty="0" smtClean="0">
                <a:effectLst/>
              </a:rPr>
              <a:t>замаскировать.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001" y="2082652"/>
            <a:ext cx="4436124" cy="329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630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Наступила блокадная зима.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811" y="1524000"/>
            <a:ext cx="6178378" cy="4572000"/>
          </a:xfrm>
        </p:spPr>
      </p:pic>
    </p:spTree>
    <p:extLst>
      <p:ext uri="{BB962C8B-B14F-4D97-AF65-F5344CB8AC3E}">
        <p14:creationId xmlns:p14="http://schemas.microsoft.com/office/powerpoint/2010/main" val="25140105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138</TotalTime>
  <Words>160</Words>
  <Application>Microsoft Office PowerPoint</Application>
  <PresentationFormat>Экран (4:3)</PresentationFormat>
  <Paragraphs>22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БЛОКАДА ЛЕНИНГРАДА</vt:lpstr>
      <vt:lpstr>22 июня 1941 года фашисты без объявления войны перешли границу Советского Союза. Один из основных ударов фашисты направили на наш город с целью стереть его с лица земли.</vt:lpstr>
      <vt:lpstr>Ад для жителей начался 8 сентября 1941 года, когда гитлеровские войска замкнули кольцо, и тогда Ленинград стал полем боя.</vt:lpstr>
      <vt:lpstr>Но жители мужественно обороняли свой город.</vt:lpstr>
      <vt:lpstr>Женщины строили оборонительные сооружения.</vt:lpstr>
      <vt:lpstr>Солдаты устанавливали противотанковые укрепления.</vt:lpstr>
      <vt:lpstr>Город бомбили и дома превращались в руины.</vt:lpstr>
      <vt:lpstr>Многие памятники и здания решили  срочно замаскировать.</vt:lpstr>
      <vt:lpstr>Наступила блокадная зима.</vt:lpstr>
      <vt:lpstr>В блокадном городе не осталось продовольствия.</vt:lpstr>
      <vt:lpstr>В городе оставалось много детей…</vt:lpstr>
      <vt:lpstr>Таня Савичева.</vt:lpstr>
      <vt:lpstr>Дневник Тани Савичевой.</vt:lpstr>
      <vt:lpstr>Дорога жизни.</vt:lpstr>
      <vt:lpstr>Весной в Ленинграде были устроены огороды.</vt:lpstr>
      <vt:lpstr>Все жители вышли на уборку города.</vt:lpstr>
      <vt:lpstr>Ленинградцы выстояли и победили.</vt:lpstr>
      <vt:lpstr>Памятник «Разорванное кольцо» посвящённый «Дороге жизни».</vt:lpstr>
      <vt:lpstr>Пискарёвское мемориальное кладбище.</vt:lpstr>
    </vt:vector>
  </TitlesOfParts>
  <Company>XTreme.ws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XTreme.ws</dc:creator>
  <cp:lastModifiedBy>XTreme.ws</cp:lastModifiedBy>
  <cp:revision>16</cp:revision>
  <dcterms:created xsi:type="dcterms:W3CDTF">2015-01-24T18:46:18Z</dcterms:created>
  <dcterms:modified xsi:type="dcterms:W3CDTF">2015-01-30T20:10:47Z</dcterms:modified>
</cp:coreProperties>
</file>