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08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536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1445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38498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16221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00873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7812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86131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2179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17899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9587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264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41664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11705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5951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458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2211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3047A7-4E92-4E13-B2A7-F026B6A58D99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BBCC8A-5D05-45BA-B0EF-06B167480AC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6174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Человек в виртуальном пространстве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4672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 домашнего задания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2" y="1705202"/>
            <a:ext cx="9905999" cy="3541714"/>
          </a:xfrm>
        </p:spPr>
        <p:txBody>
          <a:bodyPr/>
          <a:lstStyle/>
          <a:p>
            <a:pPr marL="0" indent="0">
              <a:buNone/>
            </a:pPr>
            <a:r>
              <a:rPr lang="kk-KZ" sz="3200" dirty="0"/>
              <a:t>Чтение реальной истории о благотворном общении учителя и учеников используя виртуальное пространство.</a:t>
            </a:r>
            <a:endParaRPr lang="ru-RU" sz="32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0051" y="3352802"/>
            <a:ext cx="3524120" cy="3180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8923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kk-KZ" dirty="0"/>
              <a:t>Позитивное высказывание (цитата).</a:t>
            </a:r>
            <a:r>
              <a:rPr lang="kk-KZ" i="1" dirty="0"/>
              <a:t> 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r">
              <a:buNone/>
            </a:pPr>
            <a:r>
              <a:rPr lang="kk-KZ" sz="3200" dirty="0"/>
              <a:t>«Компьютерная индустрия — единственная отрасль, которая движима модой в большей степени, чем индустрия женской моды.»</a:t>
            </a:r>
            <a:endParaRPr lang="ru-RU" sz="3200" dirty="0"/>
          </a:p>
          <a:p>
            <a:pPr marL="0" indent="0" algn="r">
              <a:buNone/>
            </a:pPr>
            <a:r>
              <a:rPr lang="kk-KZ" sz="3200" dirty="0"/>
              <a:t>Ларри Эллисон</a:t>
            </a:r>
            <a:endParaRPr lang="ru-RU" sz="3200" dirty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721982" y="3701144"/>
            <a:ext cx="2975327" cy="2722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9259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7613" y="226633"/>
            <a:ext cx="9905998" cy="1478570"/>
          </a:xfrm>
        </p:spPr>
        <p:txBody>
          <a:bodyPr/>
          <a:lstStyle/>
          <a:p>
            <a:pPr lvl="0"/>
            <a:r>
              <a:rPr lang="kk-KZ" dirty="0"/>
              <a:t>Рассказывание истории (беседа</a:t>
            </a:r>
            <a:r>
              <a:rPr lang="kk-KZ" dirty="0" smtClean="0"/>
              <a:t>).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9641" y="1258887"/>
            <a:ext cx="9905999" cy="3541714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Рассказ «Продавец яблок»</a:t>
            </a:r>
            <a:endParaRPr lang="ru-RU" sz="32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257" y="2137003"/>
            <a:ext cx="2699657" cy="434690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2515" y="4340783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5440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/>
              <a:t>Творческая деятельность, групповая работа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Опишите ряд профессий, в работе которых можно обойтись без ИКТ. Сформулируйте их необходимость.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4068" y="3684302"/>
            <a:ext cx="3746046" cy="2934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415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524482"/>
          </a:xfrm>
        </p:spPr>
        <p:txBody>
          <a:bodyPr>
            <a:normAutofit fontScale="90000"/>
          </a:bodyPr>
          <a:lstStyle/>
          <a:p>
            <a:pPr lvl="0"/>
            <a:r>
              <a:rPr lang="kk-KZ" dirty="0"/>
              <a:t>Групповое пение.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1413" y="1019401"/>
            <a:ext cx="9905999" cy="35417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«Одноклассники»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708774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17367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9</TotalTime>
  <Words>76</Words>
  <Application>Microsoft Office PowerPoint</Application>
  <PresentationFormat>Широкоэкранный</PresentationFormat>
  <Paragraphs>13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Trebuchet MS</vt:lpstr>
      <vt:lpstr>Tw Cen MT</vt:lpstr>
      <vt:lpstr>Контур</vt:lpstr>
      <vt:lpstr>Человек в виртуальном пространстве</vt:lpstr>
      <vt:lpstr>Проверка домашнего задания</vt:lpstr>
      <vt:lpstr>Позитивное высказывание (цитата). </vt:lpstr>
      <vt:lpstr>Рассказывание истории (беседа).</vt:lpstr>
      <vt:lpstr>Творческая деятельность, групповая работа.</vt:lpstr>
      <vt:lpstr>Групповое пение. 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Человек в виртуальном пространстве</dc:title>
  <dc:creator>Титова</dc:creator>
  <cp:lastModifiedBy>Титова</cp:lastModifiedBy>
  <cp:revision>2</cp:revision>
  <dcterms:created xsi:type="dcterms:W3CDTF">2015-01-30T14:19:36Z</dcterms:created>
  <dcterms:modified xsi:type="dcterms:W3CDTF">2015-01-30T14:29:30Z</dcterms:modified>
</cp:coreProperties>
</file>