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7" r:id="rId4"/>
    <p:sldId id="259" r:id="rId5"/>
    <p:sldId id="263" r:id="rId6"/>
    <p:sldId id="264" r:id="rId7"/>
    <p:sldId id="265" r:id="rId8"/>
    <p:sldId id="266" r:id="rId9"/>
    <p:sldId id="268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6BA5"/>
    <a:srgbClr val="6E558D"/>
    <a:srgbClr val="9966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147" autoAdjust="0"/>
    <p:restoredTop sz="94660"/>
  </p:normalViewPr>
  <p:slideViewPr>
    <p:cSldViewPr>
      <p:cViewPr varScale="1">
        <p:scale>
          <a:sx n="68" d="100"/>
          <a:sy n="6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/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5B7319-8752-43DC-9251-6FF6EC4E550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7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5B7319-8752-43DC-9251-6FF6EC4E550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933E-8E9E-46F7-A2F2-BCFA8E62F1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2" r:id="rId3"/>
    <p:sldLayoutId id="2147483663" r:id="rId4"/>
    <p:sldLayoutId id="2147483650" r:id="rId5"/>
    <p:sldLayoutId id="2147483661" r:id="rId6"/>
    <p:sldLayoutId id="2147483651" r:id="rId7"/>
    <p:sldLayoutId id="2147483652" r:id="rId8"/>
    <p:sldLayoutId id="2147483653" r:id="rId9"/>
    <p:sldLayoutId id="2147483654" r:id="rId10"/>
    <p:sldLayoutId id="2147483655" r:id="rId11"/>
    <p:sldLayoutId id="2147483656" r:id="rId12"/>
    <p:sldLayoutId id="2147483657" r:id="rId13"/>
    <p:sldLayoutId id="2147483658" r:id="rId14"/>
    <p:sldLayoutId id="2147483659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42910" y="785794"/>
            <a:ext cx="8501090" cy="778408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АДОУ «</a:t>
            </a:r>
            <a:r>
              <a:rPr lang="ru-RU" sz="2000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Юргинский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детский сад  Юргинского муни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ципального района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619672" y="2071678"/>
            <a:ext cx="6912768" cy="14287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Методическая</a:t>
            </a:r>
            <a:r>
              <a:rPr kumimoji="0" lang="ru-RU" sz="6000" i="0" u="none" strike="noStrike" kern="1200" cap="none" spc="0" normalizeH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 работа</a:t>
            </a:r>
            <a:endParaRPr kumimoji="0" lang="ru-RU" sz="6000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n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39552" y="404664"/>
            <a:ext cx="8064896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71472" y="785794"/>
            <a:ext cx="8229600" cy="4525963"/>
          </a:xfrm>
        </p:spPr>
        <p:txBody>
          <a:bodyPr/>
          <a:lstStyle/>
          <a:p>
            <a:r>
              <a:rPr lang="ru-RU" dirty="0" smtClean="0"/>
              <a:t>2014году- прошли курсовую переподготовку- 9 человек</a:t>
            </a:r>
          </a:p>
          <a:p>
            <a:r>
              <a:rPr lang="ru-RU" dirty="0" smtClean="0"/>
              <a:t>Получают высшее образование-5 человек</a:t>
            </a:r>
          </a:p>
          <a:p>
            <a:r>
              <a:rPr lang="ru-RU" dirty="0" smtClean="0"/>
              <a:t>7</a:t>
            </a:r>
            <a:r>
              <a:rPr lang="ru-RU" dirty="0" smtClean="0"/>
              <a:t> человек  пройдут курсовую переподготовку в 2015-2016 году.</a:t>
            </a:r>
          </a:p>
          <a:p>
            <a:r>
              <a:rPr lang="ru-RU" dirty="0" smtClean="0"/>
              <a:t>5 педагогов  имеют высшую категорию</a:t>
            </a:r>
          </a:p>
          <a:p>
            <a:r>
              <a:rPr lang="ru-RU" dirty="0" smtClean="0"/>
              <a:t>10 педагогов –первую категорию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Методические объединения</a:t>
            </a:r>
            <a:endParaRPr lang="ru-RU" sz="48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« Познавательно — речевое развитие детей дошкольного возраста»</a:t>
            </a:r>
          </a:p>
          <a:p>
            <a:r>
              <a:rPr lang="ru-RU" b="1" dirty="0" smtClean="0"/>
              <a:t>«Использование проектной деятельности в дошкольном учреждении с учетом ФГОС»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latin typeface="+mn-lt"/>
              </a:rPr>
              <a:t>Педагогические советы</a:t>
            </a:r>
            <a:endParaRPr lang="ru-RU" sz="4800" dirty="0">
              <a:solidFill>
                <a:schemeClr val="accent2">
                  <a:lumMod val="75000"/>
                </a:schemeClr>
              </a:solidFill>
              <a:latin typeface="+mn-lt"/>
            </a:endParaRPr>
          </a:p>
        </p:txBody>
      </p:sp>
      <p:pic>
        <p:nvPicPr>
          <p:cNvPr id="4" name="Содержимое 3" descr="WP_20141128_00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1357298"/>
            <a:ext cx="4614335" cy="2768601"/>
          </a:xfrm>
        </p:spPr>
      </p:pic>
      <p:sp>
        <p:nvSpPr>
          <p:cNvPr id="5" name="TextBox 4"/>
          <p:cNvSpPr txBox="1"/>
          <p:nvPr/>
        </p:nvSpPr>
        <p:spPr>
          <a:xfrm>
            <a:off x="1071538" y="4429132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«Сюжетно-ролевая игра»</a:t>
            </a:r>
            <a:endParaRPr lang="ru-RU" dirty="0"/>
          </a:p>
        </p:txBody>
      </p:sp>
      <p:pic>
        <p:nvPicPr>
          <p:cNvPr id="6" name="Рисунок 5" descr="WP_20141128_1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6314" y="4071942"/>
            <a:ext cx="3738557" cy="22431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Семинары, Консультации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1428728" y="1600200"/>
            <a:ext cx="7258072" cy="4525963"/>
          </a:xfrm>
        </p:spPr>
        <p:txBody>
          <a:bodyPr>
            <a:normAutofit fontScale="25000" lnSpcReduction="20000"/>
          </a:bodyPr>
          <a:lstStyle/>
          <a:p>
            <a:pPr>
              <a:lnSpc>
                <a:spcPct val="120000"/>
              </a:lnSpc>
            </a:pPr>
            <a:r>
              <a:rPr lang="ru-RU" sz="8000" dirty="0" smtClean="0"/>
              <a:t>Семинар</a:t>
            </a:r>
          </a:p>
          <a:p>
            <a:pPr>
              <a:lnSpc>
                <a:spcPct val="120000"/>
              </a:lnSpc>
            </a:pPr>
            <a:r>
              <a:rPr lang="ru-RU" sz="8000" dirty="0" smtClean="0"/>
              <a:t>«Интеграция и реализация образовательных областей ФГОС»</a:t>
            </a:r>
          </a:p>
          <a:p>
            <a:pPr>
              <a:lnSpc>
                <a:spcPct val="120000"/>
              </a:lnSpc>
              <a:buNone/>
            </a:pPr>
            <a:r>
              <a:rPr lang="ru-RU" sz="8000" dirty="0" smtClean="0"/>
              <a:t>        Семинар – практикум</a:t>
            </a:r>
          </a:p>
          <a:p>
            <a:pPr>
              <a:lnSpc>
                <a:spcPct val="120000"/>
              </a:lnSpc>
            </a:pPr>
            <a:r>
              <a:rPr lang="ru-RU" sz="8000" dirty="0" smtClean="0"/>
              <a:t>«Мостик понимания между родителями и ДОУ»</a:t>
            </a:r>
          </a:p>
          <a:p>
            <a:pPr>
              <a:lnSpc>
                <a:spcPct val="120000"/>
              </a:lnSpc>
            </a:pPr>
            <a:r>
              <a:rPr lang="ru-RU" sz="8000" dirty="0" smtClean="0"/>
              <a:t> Коммуникативный тренинг компетентности педагогов</a:t>
            </a:r>
          </a:p>
          <a:p>
            <a:pPr>
              <a:lnSpc>
                <a:spcPct val="120000"/>
              </a:lnSpc>
            </a:pPr>
            <a:r>
              <a:rPr lang="ru-RU" sz="8000" dirty="0" smtClean="0"/>
              <a:t>«Современные подходы к организации образовательного процесса согласно ФГОС»</a:t>
            </a:r>
          </a:p>
          <a:p>
            <a:pPr>
              <a:lnSpc>
                <a:spcPct val="120000"/>
              </a:lnSpc>
            </a:pPr>
            <a:r>
              <a:rPr lang="ru-RU" sz="8000" b="1" dirty="0" smtClean="0"/>
              <a:t>Консультации</a:t>
            </a:r>
            <a:endParaRPr lang="ru-RU" sz="8000" dirty="0" smtClean="0"/>
          </a:p>
          <a:p>
            <a:pPr>
              <a:lnSpc>
                <a:spcPct val="120000"/>
              </a:lnSpc>
            </a:pPr>
            <a:r>
              <a:rPr lang="ru-RU" sz="8000" dirty="0" smtClean="0"/>
              <a:t> «Реализация ФГОС в ДОУ»</a:t>
            </a:r>
          </a:p>
          <a:p>
            <a:pPr>
              <a:lnSpc>
                <a:spcPct val="120000"/>
              </a:lnSpc>
            </a:pPr>
            <a:r>
              <a:rPr lang="ru-RU" sz="8000" dirty="0" smtClean="0"/>
              <a:t> «Формирование социально-личностных отношений детей в процессе игровой деятельности»</a:t>
            </a:r>
          </a:p>
          <a:p>
            <a:pPr>
              <a:lnSpc>
                <a:spcPct val="120000"/>
              </a:lnSpc>
            </a:pPr>
            <a:r>
              <a:rPr lang="ru-RU" sz="8000" dirty="0" smtClean="0"/>
              <a:t> «Современные подходы к вопросу </a:t>
            </a:r>
            <a:r>
              <a:rPr lang="ru-RU" sz="8000" dirty="0" err="1" smtClean="0"/>
              <a:t>одарѐнности </a:t>
            </a:r>
            <a:r>
              <a:rPr lang="ru-RU" sz="8000" dirty="0" smtClean="0"/>
              <a:t>у детей»</a:t>
            </a:r>
          </a:p>
          <a:p>
            <a:pPr>
              <a:lnSpc>
                <a:spcPct val="120000"/>
              </a:lnSpc>
            </a:pPr>
            <a:endParaRPr lang="ru-RU" sz="4300" dirty="0" smtClean="0"/>
          </a:p>
          <a:p>
            <a:pPr>
              <a:lnSpc>
                <a:spcPct val="120000"/>
              </a:lnSpc>
            </a:pPr>
            <a:r>
              <a:rPr lang="ru-RU" sz="4300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39552" y="404664"/>
            <a:ext cx="8064896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Мастер-классы</a:t>
            </a:r>
            <a:endParaRPr lang="ru-RU" dirty="0"/>
          </a:p>
        </p:txBody>
      </p:sp>
      <p:pic>
        <p:nvPicPr>
          <p:cNvPr id="7" name="Рисунок 6" descr="WP_20141204_0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1" y="1285860"/>
            <a:ext cx="4048153" cy="242889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71472" y="4000504"/>
            <a:ext cx="435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Райспих</a:t>
            </a:r>
            <a:r>
              <a:rPr lang="ru-RU" dirty="0" smtClean="0"/>
              <a:t> О.Д  НОД «В гостях у сказки»</a:t>
            </a:r>
            <a:endParaRPr lang="ru-RU" dirty="0"/>
          </a:p>
        </p:txBody>
      </p:sp>
      <p:pic>
        <p:nvPicPr>
          <p:cNvPr id="9" name="Рисунок 8" descr="WP_20141112_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3000372"/>
            <a:ext cx="4095747" cy="245744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786314" y="6072206"/>
            <a:ext cx="3857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Замятина Н.А. проект  «Моя семья»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39552" y="404664"/>
            <a:ext cx="8064896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Конкурсы</a:t>
            </a:r>
            <a:endParaRPr lang="ru-RU" dirty="0"/>
          </a:p>
        </p:txBody>
      </p:sp>
      <p:pic>
        <p:nvPicPr>
          <p:cNvPr id="7" name="Содержимое 6" descr="WP_20141118_02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1214422"/>
            <a:ext cx="3571901" cy="2143140"/>
          </a:xfrm>
        </p:spPr>
      </p:pic>
      <p:pic>
        <p:nvPicPr>
          <p:cNvPr id="8" name="Рисунок 7" descr="WP_20141229_0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7686" y="1643050"/>
            <a:ext cx="4429124" cy="265747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00034" y="3643314"/>
            <a:ext cx="371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«Предметно-развивающая среда в группе»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429124" y="4643446"/>
            <a:ext cx="4286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Выставка «Мастерская Деда Мороза»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39552" y="404664"/>
            <a:ext cx="8064896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Работа в методическом кабинете</a:t>
            </a:r>
            <a:endParaRPr lang="ru-RU" dirty="0"/>
          </a:p>
        </p:txBody>
      </p:sp>
      <p:pic>
        <p:nvPicPr>
          <p:cNvPr id="4" name="Рисунок 3" descr="WP_20150126_0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57356" y="1500174"/>
            <a:ext cx="5429256" cy="407194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39552" y="404664"/>
            <a:ext cx="8064896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Взаимопосещение</a:t>
            </a:r>
            <a:endParaRPr lang="ru-RU" dirty="0"/>
          </a:p>
        </p:txBody>
      </p:sp>
      <p:pic>
        <p:nvPicPr>
          <p:cNvPr id="4" name="Рисунок 3" descr="WP_20150119_0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1357298"/>
            <a:ext cx="3000396" cy="225029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00100" y="4000504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Просмотр работы кружка</a:t>
            </a:r>
            <a:endParaRPr lang="ru-RU" dirty="0"/>
          </a:p>
        </p:txBody>
      </p:sp>
      <p:pic>
        <p:nvPicPr>
          <p:cNvPr id="8" name="Рисунок 7" descr="WP_20141124_0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357686" y="2071678"/>
            <a:ext cx="3976683" cy="238601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00562" y="4857760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НОД «Моя мама»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39552" y="404664"/>
            <a:ext cx="8064896" cy="792088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Просмотр </a:t>
            </a:r>
            <a:r>
              <a:rPr lang="ru-RU" dirty="0" err="1" smtClean="0"/>
              <a:t>вебинаров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357422" y="4857760"/>
            <a:ext cx="6072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/>
              <a:t>Вебинар</a:t>
            </a:r>
            <a:r>
              <a:rPr lang="ru-RU" dirty="0" smtClean="0"/>
              <a:t> сайта </a:t>
            </a:r>
            <a:r>
              <a:rPr lang="ru-RU" dirty="0" err="1" smtClean="0"/>
              <a:t>Мерсибо</a:t>
            </a:r>
            <a:endParaRPr lang="ru-RU" dirty="0"/>
          </a:p>
        </p:txBody>
      </p:sp>
      <p:pic>
        <p:nvPicPr>
          <p:cNvPr id="10" name="Рисунок 9" descr="WP_20140825_0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57422" y="1357298"/>
            <a:ext cx="4429156" cy="33218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00000"/>
      </a:hlink>
      <a:folHlink>
        <a:srgbClr val="D99694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123</Words>
  <Application>Microsoft Office PowerPoint</Application>
  <PresentationFormat>Экран (4:3)</PresentationFormat>
  <Paragraphs>38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Методические объединения</vt:lpstr>
      <vt:lpstr>Педагогические советы</vt:lpstr>
      <vt:lpstr>Семинары, Консультации</vt:lpstr>
      <vt:lpstr>Мастер-классы</vt:lpstr>
      <vt:lpstr>Конкурсы</vt:lpstr>
      <vt:lpstr>Работа в методическом кабинете</vt:lpstr>
      <vt:lpstr>Взаимопосещение</vt:lpstr>
      <vt:lpstr>Просмотр вебинаров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Елена</dc:creator>
  <cp:lastModifiedBy>User</cp:lastModifiedBy>
  <cp:revision>28</cp:revision>
  <dcterms:created xsi:type="dcterms:W3CDTF">2013-07-29T17:42:42Z</dcterms:created>
  <dcterms:modified xsi:type="dcterms:W3CDTF">2015-01-26T05:35:06Z</dcterms:modified>
</cp:coreProperties>
</file>