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73" r:id="rId2"/>
    <p:sldId id="275" r:id="rId3"/>
    <p:sldId id="274" r:id="rId4"/>
    <p:sldId id="257" r:id="rId5"/>
    <p:sldId id="263" r:id="rId6"/>
    <p:sldId id="270" r:id="rId7"/>
    <p:sldId id="262" r:id="rId8"/>
    <p:sldId id="260" r:id="rId9"/>
    <p:sldId id="265" r:id="rId10"/>
    <p:sldId id="259" r:id="rId11"/>
    <p:sldId id="268" r:id="rId12"/>
    <p:sldId id="266" r:id="rId13"/>
    <p:sldId id="267" r:id="rId14"/>
    <p:sldId id="261" r:id="rId15"/>
    <p:sldId id="264" r:id="rId16"/>
    <p:sldId id="271" r:id="rId17"/>
    <p:sldId id="258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2" autoAdjust="0"/>
    <p:restoredTop sz="97912" autoAdjust="0"/>
  </p:normalViewPr>
  <p:slideViewPr>
    <p:cSldViewPr>
      <p:cViewPr varScale="1">
        <p:scale>
          <a:sx n="106" d="100"/>
          <a:sy n="106" d="100"/>
        </p:scale>
        <p:origin x="-10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53C7F3-2CE0-4B64-8925-75D518AE4D28}" type="datetimeFigureOut">
              <a:rPr lang="ru-RU" smtClean="0"/>
              <a:t>14.09.2014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54C6F7-FC6F-4EF9-84A0-CEA153C2421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54C6F7-FC6F-4EF9-84A0-CEA153C2421D}" type="slidenum">
              <a:rPr lang="ru-RU" smtClean="0"/>
              <a:t>16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56EA6-A194-4129-9D50-9653DCF89220}" type="datetimeFigureOut">
              <a:rPr lang="ru-RU" smtClean="0"/>
              <a:t>14.09.2014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7867-5793-4C77-B76B-C2329AE77D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56EA6-A194-4129-9D50-9653DCF89220}" type="datetimeFigureOut">
              <a:rPr lang="ru-RU" smtClean="0"/>
              <a:t>14.09.2014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7867-5793-4C77-B76B-C2329AE77D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56EA6-A194-4129-9D50-9653DCF89220}" type="datetimeFigureOut">
              <a:rPr lang="ru-RU" smtClean="0"/>
              <a:t>14.09.2014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7867-5793-4C77-B76B-C2329AE77D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56EA6-A194-4129-9D50-9653DCF89220}" type="datetimeFigureOut">
              <a:rPr lang="ru-RU" smtClean="0"/>
              <a:t>14.09.2014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7867-5793-4C77-B76B-C2329AE77D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56EA6-A194-4129-9D50-9653DCF89220}" type="datetimeFigureOut">
              <a:rPr lang="ru-RU" smtClean="0"/>
              <a:t>14.09.2014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7867-5793-4C77-B76B-C2329AE77D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56EA6-A194-4129-9D50-9653DCF89220}" type="datetimeFigureOut">
              <a:rPr lang="ru-RU" smtClean="0"/>
              <a:t>14.09.2014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7867-5793-4C77-B76B-C2329AE77D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56EA6-A194-4129-9D50-9653DCF89220}" type="datetimeFigureOut">
              <a:rPr lang="ru-RU" smtClean="0"/>
              <a:t>14.09.2014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7867-5793-4C77-B76B-C2329AE77D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56EA6-A194-4129-9D50-9653DCF89220}" type="datetimeFigureOut">
              <a:rPr lang="ru-RU" smtClean="0"/>
              <a:t>14.09.2014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7867-5793-4C77-B76B-C2329AE77D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56EA6-A194-4129-9D50-9653DCF89220}" type="datetimeFigureOut">
              <a:rPr lang="ru-RU" smtClean="0"/>
              <a:t>14.09.2014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7867-5793-4C77-B76B-C2329AE77D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56EA6-A194-4129-9D50-9653DCF89220}" type="datetimeFigureOut">
              <a:rPr lang="ru-RU" smtClean="0"/>
              <a:t>14.09.2014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7867-5793-4C77-B76B-C2329AE77D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056EA6-A194-4129-9D50-9653DCF89220}" type="datetimeFigureOut">
              <a:rPr lang="ru-RU" smtClean="0"/>
              <a:t>14.09.2014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A7867-5793-4C77-B76B-C2329AE77D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056EA6-A194-4129-9D50-9653DCF89220}" type="datetimeFigureOut">
              <a:rPr lang="ru-RU" smtClean="0"/>
              <a:t>14.09.2014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8A7867-5793-4C77-B76B-C2329AE77DE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836712"/>
            <a:ext cx="7344816" cy="1800200"/>
          </a:xfrm>
        </p:spPr>
        <p:txBody>
          <a:bodyPr>
            <a:noAutofit/>
          </a:bodyPr>
          <a:lstStyle/>
          <a:p>
            <a:r>
              <a:rPr lang="ru-RU" sz="3600" b="1" i="1" u="sng" spc="600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Микрогосударства</a:t>
            </a:r>
            <a:r>
              <a:rPr lang="ru-RU" sz="3600" b="1" i="1" u="sng" spc="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Западной Европы:</a:t>
            </a:r>
            <a:br>
              <a:rPr lang="ru-RU" sz="3600" b="1" i="1" u="sng" spc="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600" b="1" i="1" u="sng" spc="6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Сан-Марино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68144" y="4725144"/>
            <a:ext cx="2624336" cy="1752600"/>
          </a:xfrm>
        </p:spPr>
        <p:txBody>
          <a:bodyPr>
            <a:normAutofit/>
          </a:bodyPr>
          <a:lstStyle/>
          <a:p>
            <a:r>
              <a:rPr lang="ru-RU" sz="2000" i="1" dirty="0" smtClean="0">
                <a:solidFill>
                  <a:srgbClr val="7030A0"/>
                </a:solidFill>
              </a:rPr>
              <a:t>Презентацию подготовил:</a:t>
            </a:r>
          </a:p>
          <a:p>
            <a:r>
              <a:rPr lang="ru-RU" sz="2000" i="1" dirty="0" smtClean="0">
                <a:solidFill>
                  <a:srgbClr val="7030A0"/>
                </a:solidFill>
              </a:rPr>
              <a:t>ученик 10 класса </a:t>
            </a:r>
            <a:r>
              <a:rPr lang="en-US" sz="2000" i="1" dirty="0" smtClean="0">
                <a:solidFill>
                  <a:srgbClr val="7030A0"/>
                </a:solidFill>
              </a:rPr>
              <a:t>“</a:t>
            </a:r>
            <a:r>
              <a:rPr lang="ru-RU" sz="2000" i="1" dirty="0" smtClean="0">
                <a:solidFill>
                  <a:srgbClr val="7030A0"/>
                </a:solidFill>
              </a:rPr>
              <a:t>Б</a:t>
            </a:r>
            <a:r>
              <a:rPr lang="en-US" sz="2000" i="1" dirty="0" smtClean="0">
                <a:solidFill>
                  <a:srgbClr val="7030A0"/>
                </a:solidFill>
              </a:rPr>
              <a:t>”</a:t>
            </a:r>
            <a:endParaRPr lang="ru-RU" sz="2000" i="1" dirty="0" smtClean="0">
              <a:solidFill>
                <a:srgbClr val="7030A0"/>
              </a:solidFill>
            </a:endParaRPr>
          </a:p>
          <a:p>
            <a:r>
              <a:rPr lang="ru-RU" sz="2000" i="1" dirty="0" smtClean="0">
                <a:solidFill>
                  <a:srgbClr val="7030A0"/>
                </a:solidFill>
              </a:rPr>
              <a:t>Кочарян Ишхан</a:t>
            </a:r>
            <a:endParaRPr lang="ru-RU" sz="2000" i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716088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 descr="C:\Users\Вадим\Desktop\лол\98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983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716088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4" name="Picture 2" descr="C:\Users\Вадим\Desktop\лол\пячртч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36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716088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6" name="Picture 2" descr="C:\Users\Вадим\Desktop\лол\пот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983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716088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0" name="Picture 2" descr="C:\Users\Вадим\Desktop\лол\пт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983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716088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6" name="Picture 2" descr="C:\Users\Вадим\Desktop\лол\312645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36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716088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8" name="Picture 2" descr="C:\Users\Вадим\Desktop\лол\вль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9832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1716088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6" name="Picture 2" descr="C:\Users\Вадим\Desktop\лол\ячвпртячв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1"/>
            <a:ext cx="9144000" cy="68536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Вадим\Desktop\лол\86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36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Вадим\Desktop\лол\мпротс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371"/>
            <a:ext cx="9144000" cy="68536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Вадим\Desktop\лол\р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36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Вадим\Desktop\лол\5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416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716088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4" name="Picture 2" descr="C:\Users\Вадим\Desktop\лол\ащ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9072"/>
            <a:ext cx="9144000" cy="68670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716088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2" name="Picture 2" descr="C:\Users\Вадим\Desktop\лол\укгок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16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716088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0" name="Picture 2" descr="C:\Users\Вадим\Desktop\лол\viewe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716088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 descr="C:\Users\Вадим\Desktop\лол\968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716088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2" name="Picture 2" descr="C:\Users\Вадим\Desktop\лол\внгьгк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"/>
            <a:ext cx="9144000" cy="68536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</TotalTime>
  <Words>16</Words>
  <Application>Microsoft Office PowerPoint</Application>
  <PresentationFormat>Экран (4:3)</PresentationFormat>
  <Paragraphs>5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Микрогосударства Западной Европы: Сан-Марино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Сан-Марино</dc:title>
  <dc:creator>Вадим</dc:creator>
  <cp:lastModifiedBy>Вадим</cp:lastModifiedBy>
  <cp:revision>6</cp:revision>
  <dcterms:created xsi:type="dcterms:W3CDTF">2014-09-14T12:23:30Z</dcterms:created>
  <dcterms:modified xsi:type="dcterms:W3CDTF">2014-09-14T13:16:17Z</dcterms:modified>
</cp:coreProperties>
</file>