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6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7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8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theme/theme9.xml" ContentType="application/vnd.openxmlformats-officedocument.theme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10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theme/theme11.xml" ContentType="application/vnd.openxmlformats-officedocument.theme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2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theme/theme13.xml" ContentType="application/vnd.openxmlformats-officedocument.theme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14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15.xml" ContentType="application/vnd.openxmlformats-officedocument.theme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theme/theme16.xml" ContentType="application/vnd.openxmlformats-officedocument.theme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17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theme/theme18.xml" ContentType="application/vnd.openxmlformats-officedocument.theme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theme/theme19.xml" ContentType="application/vnd.openxmlformats-officedocument.theme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theme/theme20.xml" ContentType="application/vnd.openxmlformats-officedocument.theme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theme/theme21.xml" ContentType="application/vnd.openxmlformats-officedocument.theme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theme/theme22.xml" ContentType="application/vnd.openxmlformats-officedocument.theme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theme/theme23.xml" ContentType="application/vnd.openxmlformats-officedocument.theme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theme/theme24.xml" ContentType="application/vnd.openxmlformats-officedocument.theme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theme/theme25.xml" ContentType="application/vnd.openxmlformats-officedocument.theme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5" r:id="rId3"/>
    <p:sldMasterId id="2147483690" r:id="rId4"/>
    <p:sldMasterId id="2147483705" r:id="rId5"/>
    <p:sldMasterId id="2147483720" r:id="rId6"/>
    <p:sldMasterId id="2147483735" r:id="rId7"/>
    <p:sldMasterId id="2147483750" r:id="rId8"/>
    <p:sldMasterId id="2147483765" r:id="rId9"/>
    <p:sldMasterId id="2147483780" r:id="rId10"/>
    <p:sldMasterId id="2147483795" r:id="rId11"/>
    <p:sldMasterId id="2147483810" r:id="rId12"/>
    <p:sldMasterId id="2147483825" r:id="rId13"/>
    <p:sldMasterId id="2147483840" r:id="rId14"/>
    <p:sldMasterId id="2147483855" r:id="rId15"/>
    <p:sldMasterId id="2147483870" r:id="rId16"/>
    <p:sldMasterId id="2147483885" r:id="rId17"/>
    <p:sldMasterId id="2147483900" r:id="rId18"/>
    <p:sldMasterId id="2147483915" r:id="rId19"/>
    <p:sldMasterId id="2147483930" r:id="rId20"/>
    <p:sldMasterId id="2147483945" r:id="rId21"/>
    <p:sldMasterId id="2147483960" r:id="rId22"/>
    <p:sldMasterId id="2147483975" r:id="rId23"/>
    <p:sldMasterId id="2147483990" r:id="rId24"/>
    <p:sldMasterId id="2147484005" r:id="rId25"/>
    <p:sldMasterId id="2147484020" r:id="rId26"/>
  </p:sldMasterIdLst>
  <p:notesMasterIdLst>
    <p:notesMasterId r:id="rId54"/>
  </p:notesMasterIdLst>
  <p:sldIdLst>
    <p:sldId id="256" r:id="rId27"/>
    <p:sldId id="258" r:id="rId28"/>
    <p:sldId id="259" r:id="rId29"/>
    <p:sldId id="260" r:id="rId30"/>
    <p:sldId id="261" r:id="rId31"/>
    <p:sldId id="264" r:id="rId32"/>
    <p:sldId id="262" r:id="rId33"/>
    <p:sldId id="263" r:id="rId34"/>
    <p:sldId id="265" r:id="rId35"/>
    <p:sldId id="266" r:id="rId36"/>
    <p:sldId id="267" r:id="rId37"/>
    <p:sldId id="268" r:id="rId38"/>
    <p:sldId id="269" r:id="rId39"/>
    <p:sldId id="270" r:id="rId40"/>
    <p:sldId id="271" r:id="rId41"/>
    <p:sldId id="272" r:id="rId42"/>
    <p:sldId id="273" r:id="rId43"/>
    <p:sldId id="274" r:id="rId44"/>
    <p:sldId id="275" r:id="rId45"/>
    <p:sldId id="276" r:id="rId46"/>
    <p:sldId id="277" r:id="rId47"/>
    <p:sldId id="278" r:id="rId48"/>
    <p:sldId id="279" r:id="rId49"/>
    <p:sldId id="280" r:id="rId50"/>
    <p:sldId id="281" r:id="rId51"/>
    <p:sldId id="282" r:id="rId52"/>
    <p:sldId id="283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81" d="100"/>
          <a:sy n="81" d="100"/>
        </p:scale>
        <p:origin x="-10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slide" Target="slides/slide16.xml"/><Relationship Id="rId47" Type="http://schemas.openxmlformats.org/officeDocument/2006/relationships/slide" Target="slides/slide21.xml"/><Relationship Id="rId50" Type="http://schemas.openxmlformats.org/officeDocument/2006/relationships/slide" Target="slides/slide24.xml"/><Relationship Id="rId55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slide" Target="slides/slide12.xml"/><Relationship Id="rId46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slide" Target="slides/slide15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slide" Target="slides/slide11.xml"/><Relationship Id="rId40" Type="http://schemas.openxmlformats.org/officeDocument/2006/relationships/slide" Target="slides/slide14.xml"/><Relationship Id="rId45" Type="http://schemas.openxmlformats.org/officeDocument/2006/relationships/slide" Target="slides/slide19.xml"/><Relationship Id="rId53" Type="http://schemas.openxmlformats.org/officeDocument/2006/relationships/slide" Target="slides/slide27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49" Type="http://schemas.openxmlformats.org/officeDocument/2006/relationships/slide" Target="slides/slide23.xml"/><Relationship Id="rId57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4" Type="http://schemas.openxmlformats.org/officeDocument/2006/relationships/slide" Target="slides/slide18.xml"/><Relationship Id="rId52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43" Type="http://schemas.openxmlformats.org/officeDocument/2006/relationships/slide" Target="slides/slide17.xml"/><Relationship Id="rId48" Type="http://schemas.openxmlformats.org/officeDocument/2006/relationships/slide" Target="slides/slide22.xml"/><Relationship Id="rId56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5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812B9D-5E90-4F5A-9963-9001698783B8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2B601-168E-4858-B1D2-3E02B0DFC0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1796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07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F8715CE-CC06-43D0-8452-48C91F431761}" type="slidenum">
              <a:rPr lang="ru-RU" altLang="ru-RU" sz="1200" smtClean="0"/>
              <a:pPr eaLnBrk="1" hangingPunct="1"/>
              <a:t>1</a:t>
            </a:fld>
            <a:endParaRPr lang="ru-RU" altLang="ru-RU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ABA9-C370-4158-BDC4-87993EE3C4EF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1C609-DB8C-49BA-B195-138278A6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168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ABA9-C370-4158-BDC4-87993EE3C4EF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1C609-DB8C-49BA-B195-138278A6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009416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393671"/>
      </p:ext>
    </p:extLst>
  </p:cSld>
  <p:clrMapOvr>
    <a:masterClrMapping/>
  </p:clrMapOvr>
  <p:transition advClick="0" advTm="300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316637"/>
      </p:ext>
    </p:extLst>
  </p:cSld>
  <p:clrMapOvr>
    <a:masterClrMapping/>
  </p:clrMapOvr>
  <p:transition advClick="0" advTm="300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1197329"/>
      </p:ext>
    </p:extLst>
  </p:cSld>
  <p:clrMapOvr>
    <a:masterClrMapping/>
  </p:clrMapOvr>
  <p:transition advClick="0" advTm="300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22546"/>
      </p:ext>
    </p:extLst>
  </p:cSld>
  <p:clrMapOvr>
    <a:masterClrMapping/>
  </p:clrMapOvr>
  <p:transition advClick="0" advTm="300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80229"/>
      </p:ext>
    </p:extLst>
  </p:cSld>
  <p:clrMapOvr>
    <a:masterClrMapping/>
  </p:clrMapOvr>
  <p:transition advClick="0" advTm="300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494919"/>
      </p:ext>
    </p:extLst>
  </p:cSld>
  <p:clrMapOvr>
    <a:masterClrMapping/>
  </p:clrMapOvr>
  <p:transition advClick="0" advTm="300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664594"/>
      </p:ext>
    </p:extLst>
  </p:cSld>
  <p:clrMapOvr>
    <a:masterClrMapping/>
  </p:clrMapOvr>
  <p:transition advClick="0" advTm="300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54690"/>
      </p:ext>
    </p:extLst>
  </p:cSld>
  <p:clrMapOvr>
    <a:masterClrMapping/>
  </p:clrMapOvr>
  <p:transition advClick="0" advTm="300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097056"/>
      </p:ext>
    </p:extLst>
  </p:cSld>
  <p:clrMapOvr>
    <a:masterClrMapping/>
  </p:clrMapOvr>
  <p:transition advClick="0" advTm="300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103335"/>
      </p:ext>
    </p:extLst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ABA9-C370-4158-BDC4-87993EE3C4EF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1C609-DB8C-49BA-B195-138278A6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32778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031073"/>
      </p:ext>
    </p:extLst>
  </p:cSld>
  <p:clrMapOvr>
    <a:masterClrMapping/>
  </p:clrMapOvr>
  <p:transition advClick="0" advTm="300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221591"/>
      </p:ext>
    </p:extLst>
  </p:cSld>
  <p:clrMapOvr>
    <a:masterClrMapping/>
  </p:clrMapOvr>
  <p:transition advClick="0" advTm="300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845589"/>
      </p:ext>
    </p:extLst>
  </p:cSld>
  <p:clrMapOvr>
    <a:masterClrMapping/>
  </p:clrMapOvr>
  <p:transition advClick="0" advTm="300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674805"/>
      </p:ext>
    </p:extLst>
  </p:cSld>
  <p:clrMapOvr>
    <a:masterClrMapping/>
  </p:clrMapOvr>
  <p:transition advClick="0" advTm="300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496146"/>
      </p:ext>
    </p:extLst>
  </p:cSld>
  <p:clrMapOvr>
    <a:masterClrMapping/>
  </p:clrMapOvr>
  <p:transition advClick="0" advTm="300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9010474"/>
      </p:ext>
    </p:extLst>
  </p:cSld>
  <p:clrMapOvr>
    <a:masterClrMapping/>
  </p:clrMapOvr>
  <p:transition advClick="0" advTm="300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065342"/>
      </p:ext>
    </p:extLst>
  </p:cSld>
  <p:clrMapOvr>
    <a:masterClrMapping/>
  </p:clrMapOvr>
  <p:transition advClick="0" advTm="300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8051585"/>
      </p:ext>
    </p:extLst>
  </p:cSld>
  <p:clrMapOvr>
    <a:masterClrMapping/>
  </p:clrMapOvr>
  <p:transition advClick="0" advTm="300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260162"/>
      </p:ext>
    </p:extLst>
  </p:cSld>
  <p:clrMapOvr>
    <a:masterClrMapping/>
  </p:clrMapOvr>
  <p:transition advClick="0" advTm="300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715612"/>
      </p:ext>
    </p:extLst>
  </p:cSld>
  <p:clrMapOvr>
    <a:masterClrMapping/>
  </p:clrMapOvr>
  <p:transition advClick="0" advTm="3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671790"/>
      </p:ext>
    </p:extLst>
  </p:cSld>
  <p:clrMapOvr>
    <a:masterClrMapping/>
  </p:clrMapOvr>
  <p:transition advClick="0" advTm="300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0915941"/>
      </p:ext>
    </p:extLst>
  </p:cSld>
  <p:clrMapOvr>
    <a:masterClrMapping/>
  </p:clrMapOvr>
  <p:transition advClick="0" advTm="300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305026"/>
      </p:ext>
    </p:extLst>
  </p:cSld>
  <p:clrMapOvr>
    <a:masterClrMapping/>
  </p:clrMapOvr>
  <p:transition advClick="0" advTm="300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063139"/>
      </p:ext>
    </p:extLst>
  </p:cSld>
  <p:clrMapOvr>
    <a:masterClrMapping/>
  </p:clrMapOvr>
  <p:transition advClick="0" advTm="300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879554"/>
      </p:ext>
    </p:extLst>
  </p:cSld>
  <p:clrMapOvr>
    <a:masterClrMapping/>
  </p:clrMapOvr>
  <p:transition advClick="0" advTm="300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883652"/>
      </p:ext>
    </p:extLst>
  </p:cSld>
  <p:clrMapOvr>
    <a:masterClrMapping/>
  </p:clrMapOvr>
  <p:transition advClick="0" advTm="300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708828"/>
      </p:ext>
    </p:extLst>
  </p:cSld>
  <p:clrMapOvr>
    <a:masterClrMapping/>
  </p:clrMapOvr>
  <p:transition advClick="0" advTm="300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110977"/>
      </p:ext>
    </p:extLst>
  </p:cSld>
  <p:clrMapOvr>
    <a:masterClrMapping/>
  </p:clrMapOvr>
  <p:transition advClick="0" advTm="300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407397"/>
      </p:ext>
    </p:extLst>
  </p:cSld>
  <p:clrMapOvr>
    <a:masterClrMapping/>
  </p:clrMapOvr>
  <p:transition advClick="0" advTm="300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493823"/>
      </p:ext>
    </p:extLst>
  </p:cSld>
  <p:clrMapOvr>
    <a:masterClrMapping/>
  </p:clrMapOvr>
  <p:transition advClick="0" advTm="300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973693"/>
      </p:ext>
    </p:extLst>
  </p:cSld>
  <p:clrMapOvr>
    <a:masterClrMapping/>
  </p:clrMapOvr>
  <p:transition advClick="0" advTm="3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976628"/>
      </p:ext>
    </p:extLst>
  </p:cSld>
  <p:clrMapOvr>
    <a:masterClrMapping/>
  </p:clrMapOvr>
  <p:transition advClick="0" advTm="300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092049"/>
      </p:ext>
    </p:extLst>
  </p:cSld>
  <p:clrMapOvr>
    <a:masterClrMapping/>
  </p:clrMapOvr>
  <p:transition advClick="0" advTm="300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217214"/>
      </p:ext>
    </p:extLst>
  </p:cSld>
  <p:clrMapOvr>
    <a:masterClrMapping/>
  </p:clrMapOvr>
  <p:transition advClick="0" advTm="300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730729"/>
      </p:ext>
    </p:extLst>
  </p:cSld>
  <p:clrMapOvr>
    <a:masterClrMapping/>
  </p:clrMapOvr>
  <p:transition advClick="0" advTm="300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88604"/>
      </p:ext>
    </p:extLst>
  </p:cSld>
  <p:clrMapOvr>
    <a:masterClrMapping/>
  </p:clrMapOvr>
  <p:transition advClick="0" advTm="300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678599"/>
      </p:ext>
    </p:extLst>
  </p:cSld>
  <p:clrMapOvr>
    <a:masterClrMapping/>
  </p:clrMapOvr>
  <p:transition advClick="0" advTm="3000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522671"/>
      </p:ext>
    </p:extLst>
  </p:cSld>
  <p:clrMapOvr>
    <a:masterClrMapping/>
  </p:clrMapOvr>
  <p:transition advClick="0" advTm="300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821755"/>
      </p:ext>
    </p:extLst>
  </p:cSld>
  <p:clrMapOvr>
    <a:masterClrMapping/>
  </p:clrMapOvr>
  <p:transition advClick="0" advTm="300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206556"/>
      </p:ext>
    </p:extLst>
  </p:cSld>
  <p:clrMapOvr>
    <a:masterClrMapping/>
  </p:clrMapOvr>
  <p:transition advClick="0" advTm="300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9967101"/>
      </p:ext>
    </p:extLst>
  </p:cSld>
  <p:clrMapOvr>
    <a:masterClrMapping/>
  </p:clrMapOvr>
  <p:transition advClick="0" advTm="300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087200"/>
      </p:ext>
    </p:extLst>
  </p:cSld>
  <p:clrMapOvr>
    <a:masterClrMapping/>
  </p:clrMapOvr>
  <p:transition advClick="0" advTm="3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081774"/>
      </p:ext>
    </p:extLst>
  </p:cSld>
  <p:clrMapOvr>
    <a:masterClrMapping/>
  </p:clrMapOvr>
  <p:transition advClick="0" advTm="300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073416"/>
      </p:ext>
    </p:extLst>
  </p:cSld>
  <p:clrMapOvr>
    <a:masterClrMapping/>
  </p:clrMapOvr>
  <p:transition advClick="0" advTm="300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4121752"/>
      </p:ext>
    </p:extLst>
  </p:cSld>
  <p:clrMapOvr>
    <a:masterClrMapping/>
  </p:clrMapOvr>
  <p:transition advClick="0" advTm="300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821327"/>
      </p:ext>
    </p:extLst>
  </p:cSld>
  <p:clrMapOvr>
    <a:masterClrMapping/>
  </p:clrMapOvr>
  <p:transition advClick="0" advTm="300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470941"/>
      </p:ext>
    </p:extLst>
  </p:cSld>
  <p:clrMapOvr>
    <a:masterClrMapping/>
  </p:clrMapOvr>
  <p:transition advClick="0" advTm="300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209262"/>
      </p:ext>
    </p:extLst>
  </p:cSld>
  <p:clrMapOvr>
    <a:masterClrMapping/>
  </p:clrMapOvr>
  <p:transition advClick="0" advTm="300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446485"/>
      </p:ext>
    </p:extLst>
  </p:cSld>
  <p:clrMapOvr>
    <a:masterClrMapping/>
  </p:clrMapOvr>
  <p:transition advClick="0" advTm="300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858042"/>
      </p:ext>
    </p:extLst>
  </p:cSld>
  <p:clrMapOvr>
    <a:masterClrMapping/>
  </p:clrMapOvr>
  <p:transition advClick="0" advTm="300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282883"/>
      </p:ext>
    </p:extLst>
  </p:cSld>
  <p:clrMapOvr>
    <a:masterClrMapping/>
  </p:clrMapOvr>
  <p:transition advClick="0" advTm="300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298613"/>
      </p:ext>
    </p:extLst>
  </p:cSld>
  <p:clrMapOvr>
    <a:masterClrMapping/>
  </p:clrMapOvr>
  <p:transition advClick="0" advTm="3000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902262"/>
      </p:ext>
    </p:extLst>
  </p:cSld>
  <p:clrMapOvr>
    <a:masterClrMapping/>
  </p:clrMapOvr>
  <p:transition advClick="0" advTm="3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301818"/>
      </p:ext>
    </p:extLst>
  </p:cSld>
  <p:clrMapOvr>
    <a:masterClrMapping/>
  </p:clrMapOvr>
  <p:transition advClick="0" advTm="300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428929"/>
      </p:ext>
    </p:extLst>
  </p:cSld>
  <p:clrMapOvr>
    <a:masterClrMapping/>
  </p:clrMapOvr>
  <p:transition advClick="0" advTm="3000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05842"/>
      </p:ext>
    </p:extLst>
  </p:cSld>
  <p:clrMapOvr>
    <a:masterClrMapping/>
  </p:clrMapOvr>
  <p:transition advClick="0" advTm="3000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188552"/>
      </p:ext>
    </p:extLst>
  </p:cSld>
  <p:clrMapOvr>
    <a:masterClrMapping/>
  </p:clrMapOvr>
  <p:transition advClick="0" advTm="3000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55351"/>
      </p:ext>
    </p:extLst>
  </p:cSld>
  <p:clrMapOvr>
    <a:masterClrMapping/>
  </p:clrMapOvr>
  <p:transition advClick="0" advTm="3000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1328899"/>
      </p:ext>
    </p:extLst>
  </p:cSld>
  <p:clrMapOvr>
    <a:masterClrMapping/>
  </p:clrMapOvr>
  <p:transition advClick="0" advTm="3000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533476"/>
      </p:ext>
    </p:extLst>
  </p:cSld>
  <p:clrMapOvr>
    <a:masterClrMapping/>
  </p:clrMapOvr>
  <p:transition advClick="0" advTm="3000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82617"/>
      </p:ext>
    </p:extLst>
  </p:cSld>
  <p:clrMapOvr>
    <a:masterClrMapping/>
  </p:clrMapOvr>
  <p:transition advClick="0" advTm="3000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926963"/>
      </p:ext>
    </p:extLst>
  </p:cSld>
  <p:clrMapOvr>
    <a:masterClrMapping/>
  </p:clrMapOvr>
  <p:transition advClick="0" advTm="3000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937489"/>
      </p:ext>
    </p:extLst>
  </p:cSld>
  <p:clrMapOvr>
    <a:masterClrMapping/>
  </p:clrMapOvr>
  <p:transition advClick="0" advTm="3000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681913"/>
      </p:ext>
    </p:extLst>
  </p:cSld>
  <p:clrMapOvr>
    <a:masterClrMapping/>
  </p:clrMapOvr>
  <p:transition advClick="0" advTm="3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20715"/>
      </p:ext>
    </p:extLst>
  </p:cSld>
  <p:clrMapOvr>
    <a:masterClrMapping/>
  </p:clrMapOvr>
  <p:transition advClick="0" advTm="3000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540532"/>
      </p:ext>
    </p:extLst>
  </p:cSld>
  <p:clrMapOvr>
    <a:masterClrMapping/>
  </p:clrMapOvr>
  <p:transition advClick="0" advTm="3000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098948"/>
      </p:ext>
    </p:extLst>
  </p:cSld>
  <p:clrMapOvr>
    <a:masterClrMapping/>
  </p:clrMapOvr>
  <p:transition advClick="0" advTm="3000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567563"/>
      </p:ext>
    </p:extLst>
  </p:cSld>
  <p:clrMapOvr>
    <a:masterClrMapping/>
  </p:clrMapOvr>
  <p:transition advClick="0" advTm="3000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01796"/>
      </p:ext>
    </p:extLst>
  </p:cSld>
  <p:clrMapOvr>
    <a:masterClrMapping/>
  </p:clrMapOvr>
  <p:transition advClick="0" advTm="3000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684459"/>
      </p:ext>
    </p:extLst>
  </p:cSld>
  <p:clrMapOvr>
    <a:masterClrMapping/>
  </p:clrMapOvr>
  <p:transition advClick="0" advTm="3000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7309"/>
      </p:ext>
    </p:extLst>
  </p:cSld>
  <p:clrMapOvr>
    <a:masterClrMapping/>
  </p:clrMapOvr>
  <p:transition advClick="0" advTm="3000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114267"/>
      </p:ext>
    </p:extLst>
  </p:cSld>
  <p:clrMapOvr>
    <a:masterClrMapping/>
  </p:clrMapOvr>
  <p:transition advClick="0" advTm="3000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228792"/>
      </p:ext>
    </p:extLst>
  </p:cSld>
  <p:clrMapOvr>
    <a:masterClrMapping/>
  </p:clrMapOvr>
  <p:transition advClick="0" advTm="3000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056751"/>
      </p:ext>
    </p:extLst>
  </p:cSld>
  <p:clrMapOvr>
    <a:masterClrMapping/>
  </p:clrMapOvr>
  <p:transition advClick="0" advTm="3000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1770762"/>
      </p:ext>
    </p:extLst>
  </p:cSld>
  <p:clrMapOvr>
    <a:masterClrMapping/>
  </p:clrMapOvr>
  <p:transition advClick="0" advTm="3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5191102"/>
      </p:ext>
    </p:extLst>
  </p:cSld>
  <p:clrMapOvr>
    <a:masterClrMapping/>
  </p:clrMapOvr>
  <p:transition advClick="0" advTm="3000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007582"/>
      </p:ext>
    </p:extLst>
  </p:cSld>
  <p:clrMapOvr>
    <a:masterClrMapping/>
  </p:clrMapOvr>
  <p:transition advClick="0" advTm="3000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710980"/>
      </p:ext>
    </p:extLst>
  </p:cSld>
  <p:clrMapOvr>
    <a:masterClrMapping/>
  </p:clrMapOvr>
  <p:transition advClick="0" advTm="3000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0784591"/>
      </p:ext>
    </p:extLst>
  </p:cSld>
  <p:clrMapOvr>
    <a:masterClrMapping/>
  </p:clrMapOvr>
  <p:transition advClick="0" advTm="3000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29753"/>
      </p:ext>
    </p:extLst>
  </p:cSld>
  <p:clrMapOvr>
    <a:masterClrMapping/>
  </p:clrMapOvr>
  <p:transition advClick="0" advTm="3000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1716909"/>
      </p:ext>
    </p:extLst>
  </p:cSld>
  <p:clrMapOvr>
    <a:masterClrMapping/>
  </p:clrMapOvr>
  <p:transition advClick="0" advTm="3000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130964"/>
      </p:ext>
    </p:extLst>
  </p:cSld>
  <p:clrMapOvr>
    <a:masterClrMapping/>
  </p:clrMapOvr>
  <p:transition advClick="0" advTm="3000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465430"/>
      </p:ext>
    </p:extLst>
  </p:cSld>
  <p:clrMapOvr>
    <a:masterClrMapping/>
  </p:clrMapOvr>
  <p:transition advClick="0" advTm="3000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409420"/>
      </p:ext>
    </p:extLst>
  </p:cSld>
  <p:clrMapOvr>
    <a:masterClrMapping/>
  </p:clrMapOvr>
  <p:transition advClick="0" advTm="3000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88552"/>
      </p:ext>
    </p:extLst>
  </p:cSld>
  <p:clrMapOvr>
    <a:masterClrMapping/>
  </p:clrMapOvr>
  <p:transition advClick="0" advTm="3000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666908"/>
      </p:ext>
    </p:extLst>
  </p:cSld>
  <p:clrMapOvr>
    <a:masterClrMapping/>
  </p:clrMapOvr>
  <p:transition advClick="0" advTm="3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67052"/>
      </p:ext>
    </p:extLst>
  </p:cSld>
  <p:clrMapOvr>
    <a:masterClrMapping/>
  </p:clrMapOvr>
  <p:transition advClick="0" advTm="3000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128160"/>
      </p:ext>
    </p:extLst>
  </p:cSld>
  <p:clrMapOvr>
    <a:masterClrMapping/>
  </p:clrMapOvr>
  <p:transition advClick="0" advTm="3000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884773"/>
      </p:ext>
    </p:extLst>
  </p:cSld>
  <p:clrMapOvr>
    <a:masterClrMapping/>
  </p:clrMapOvr>
  <p:transition advClick="0" advTm="3000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077150"/>
      </p:ext>
    </p:extLst>
  </p:cSld>
  <p:clrMapOvr>
    <a:masterClrMapping/>
  </p:clrMapOvr>
  <p:transition advClick="0" advTm="3000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582379"/>
      </p:ext>
    </p:extLst>
  </p:cSld>
  <p:clrMapOvr>
    <a:masterClrMapping/>
  </p:clrMapOvr>
  <p:transition advClick="0" advTm="3000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462945"/>
      </p:ext>
    </p:extLst>
  </p:cSld>
  <p:clrMapOvr>
    <a:masterClrMapping/>
  </p:clrMapOvr>
  <p:transition advClick="0" advTm="3000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146104"/>
      </p:ext>
    </p:extLst>
  </p:cSld>
  <p:clrMapOvr>
    <a:masterClrMapping/>
  </p:clrMapOvr>
  <p:transition advClick="0" advTm="3000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1734922"/>
      </p:ext>
    </p:extLst>
  </p:cSld>
  <p:clrMapOvr>
    <a:masterClrMapping/>
  </p:clrMapOvr>
  <p:transition advClick="0" advTm="3000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933257"/>
      </p:ext>
    </p:extLst>
  </p:cSld>
  <p:clrMapOvr>
    <a:masterClrMapping/>
  </p:clrMapOvr>
  <p:transition advClick="0" advTm="3000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998322"/>
      </p:ext>
    </p:extLst>
  </p:cSld>
  <p:clrMapOvr>
    <a:masterClrMapping/>
  </p:clrMapOvr>
  <p:transition advClick="0" advTm="3000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316673"/>
      </p:ext>
    </p:extLst>
  </p:cSld>
  <p:clrMapOvr>
    <a:masterClrMapping/>
  </p:clrMapOvr>
  <p:transition advClick="0" advTm="3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000495"/>
      </p:ext>
    </p:extLst>
  </p:cSld>
  <p:clrMapOvr>
    <a:masterClrMapping/>
  </p:clrMapOvr>
  <p:transition advClick="0" advTm="3000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681006"/>
      </p:ext>
    </p:extLst>
  </p:cSld>
  <p:clrMapOvr>
    <a:masterClrMapping/>
  </p:clrMapOvr>
  <p:transition advClick="0" advTm="3000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600002"/>
      </p:ext>
    </p:extLst>
  </p:cSld>
  <p:clrMapOvr>
    <a:masterClrMapping/>
  </p:clrMapOvr>
  <p:transition advClick="0" advTm="3000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8303"/>
      </p:ext>
    </p:extLst>
  </p:cSld>
  <p:clrMapOvr>
    <a:masterClrMapping/>
  </p:clrMapOvr>
  <p:transition advClick="0" advTm="3000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920429"/>
      </p:ext>
    </p:extLst>
  </p:cSld>
  <p:clrMapOvr>
    <a:masterClrMapping/>
  </p:clrMapOvr>
  <p:transition advClick="0" advTm="3000"/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571788"/>
      </p:ext>
    </p:extLst>
  </p:cSld>
  <p:clrMapOvr>
    <a:masterClrMapping/>
  </p:clrMapOvr>
  <p:transition advClick="0" advTm="3000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754942"/>
      </p:ext>
    </p:extLst>
  </p:cSld>
  <p:clrMapOvr>
    <a:masterClrMapping/>
  </p:clrMapOvr>
  <p:transition advClick="0" advTm="3000"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1130435"/>
      </p:ext>
    </p:extLst>
  </p:cSld>
  <p:clrMapOvr>
    <a:masterClrMapping/>
  </p:clrMapOvr>
  <p:transition advClick="0" advTm="3000"/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45328"/>
      </p:ext>
    </p:extLst>
  </p:cSld>
  <p:clrMapOvr>
    <a:masterClrMapping/>
  </p:clrMapOvr>
  <p:transition advClick="0" advTm="3000"/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080914"/>
      </p:ext>
    </p:extLst>
  </p:cSld>
  <p:clrMapOvr>
    <a:masterClrMapping/>
  </p:clrMapOvr>
  <p:transition advClick="0" advTm="3000"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836853"/>
      </p:ext>
    </p:extLst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ABA9-C370-4158-BDC4-87993EE3C4EF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1C609-DB8C-49BA-B195-138278A6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607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69628"/>
      </p:ext>
    </p:extLst>
  </p:cSld>
  <p:clrMapOvr>
    <a:masterClrMapping/>
  </p:clrMapOvr>
  <p:transition advClick="0" advTm="3000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896005"/>
      </p:ext>
    </p:extLst>
  </p:cSld>
  <p:clrMapOvr>
    <a:masterClrMapping/>
  </p:clrMapOvr>
  <p:transition advClick="0" advTm="3000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307802"/>
      </p:ext>
    </p:extLst>
  </p:cSld>
  <p:clrMapOvr>
    <a:masterClrMapping/>
  </p:clrMapOvr>
  <p:transition advClick="0" advTm="3000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714800"/>
      </p:ext>
    </p:extLst>
  </p:cSld>
  <p:clrMapOvr>
    <a:masterClrMapping/>
  </p:clrMapOvr>
  <p:transition advClick="0" advTm="3000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4274712"/>
      </p:ext>
    </p:extLst>
  </p:cSld>
  <p:clrMapOvr>
    <a:masterClrMapping/>
  </p:clrMapOvr>
  <p:transition advClick="0" advTm="3000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644477"/>
      </p:ext>
    </p:extLst>
  </p:cSld>
  <p:clrMapOvr>
    <a:masterClrMapping/>
  </p:clrMapOvr>
  <p:transition advClick="0" advTm="3000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045620"/>
      </p:ext>
    </p:extLst>
  </p:cSld>
  <p:clrMapOvr>
    <a:masterClrMapping/>
  </p:clrMapOvr>
  <p:transition advClick="0" advTm="3000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727997"/>
      </p:ext>
    </p:extLst>
  </p:cSld>
  <p:clrMapOvr>
    <a:masterClrMapping/>
  </p:clrMapOvr>
  <p:transition advClick="0" advTm="3000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960320"/>
      </p:ext>
    </p:extLst>
  </p:cSld>
  <p:clrMapOvr>
    <a:masterClrMapping/>
  </p:clrMapOvr>
  <p:transition advClick="0" advTm="3000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141526"/>
      </p:ext>
    </p:extLst>
  </p:cSld>
  <p:clrMapOvr>
    <a:masterClrMapping/>
  </p:clrMapOvr>
  <p:transition advClick="0" advTm="3000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738482"/>
      </p:ext>
    </p:extLst>
  </p:cSld>
  <p:clrMapOvr>
    <a:masterClrMapping/>
  </p:clrMapOvr>
  <p:transition advClick="0" advTm="3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9404795"/>
      </p:ext>
    </p:extLst>
  </p:cSld>
  <p:clrMapOvr>
    <a:masterClrMapping/>
  </p:clrMapOvr>
  <p:transition advClick="0" advTm="3000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2112489"/>
      </p:ext>
    </p:extLst>
  </p:cSld>
  <p:clrMapOvr>
    <a:masterClrMapping/>
  </p:clrMapOvr>
  <p:transition advClick="0" advTm="3000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71033"/>
      </p:ext>
    </p:extLst>
  </p:cSld>
  <p:clrMapOvr>
    <a:masterClrMapping/>
  </p:clrMapOvr>
  <p:transition advClick="0" advTm="3000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230526"/>
      </p:ext>
    </p:extLst>
  </p:cSld>
  <p:clrMapOvr>
    <a:masterClrMapping/>
  </p:clrMapOvr>
  <p:transition advClick="0" advTm="3000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691216"/>
      </p:ext>
    </p:extLst>
  </p:cSld>
  <p:clrMapOvr>
    <a:masterClrMapping/>
  </p:clrMapOvr>
  <p:transition advClick="0" advTm="3000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930905"/>
      </p:ext>
    </p:extLst>
  </p:cSld>
  <p:clrMapOvr>
    <a:masterClrMapping/>
  </p:clrMapOvr>
  <p:transition advClick="0" advTm="3000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265490"/>
      </p:ext>
    </p:extLst>
  </p:cSld>
  <p:clrMapOvr>
    <a:masterClrMapping/>
  </p:clrMapOvr>
  <p:transition advClick="0" advTm="3000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993937"/>
      </p:ext>
    </p:extLst>
  </p:cSld>
  <p:clrMapOvr>
    <a:masterClrMapping/>
  </p:clrMapOvr>
  <p:transition advClick="0" advTm="3000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004497"/>
      </p:ext>
    </p:extLst>
  </p:cSld>
  <p:clrMapOvr>
    <a:masterClrMapping/>
  </p:clrMapOvr>
  <p:transition advClick="0" advTm="3000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776485"/>
      </p:ext>
    </p:extLst>
  </p:cSld>
  <p:clrMapOvr>
    <a:masterClrMapping/>
  </p:clrMapOvr>
  <p:transition advClick="0" advTm="3000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1106062"/>
      </p:ext>
    </p:extLst>
  </p:cSld>
  <p:clrMapOvr>
    <a:masterClrMapping/>
  </p:clrMapOvr>
  <p:transition advClick="0" advTm="3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13795"/>
      </p:ext>
    </p:extLst>
  </p:cSld>
  <p:clrMapOvr>
    <a:masterClrMapping/>
  </p:clrMapOvr>
  <p:transition advClick="0" advTm="3000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491358"/>
      </p:ext>
    </p:extLst>
  </p:cSld>
  <p:clrMapOvr>
    <a:masterClrMapping/>
  </p:clrMapOvr>
  <p:transition advClick="0" advTm="3000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47848"/>
      </p:ext>
    </p:extLst>
  </p:cSld>
  <p:clrMapOvr>
    <a:masterClrMapping/>
  </p:clrMapOvr>
  <p:transition advClick="0" advTm="3000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624808"/>
      </p:ext>
    </p:extLst>
  </p:cSld>
  <p:clrMapOvr>
    <a:masterClrMapping/>
  </p:clrMapOvr>
  <p:transition advClick="0" advTm="3000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631667"/>
      </p:ext>
    </p:extLst>
  </p:cSld>
  <p:clrMapOvr>
    <a:masterClrMapping/>
  </p:clrMapOvr>
  <p:transition advClick="0" advTm="3000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6470913"/>
      </p:ext>
    </p:extLst>
  </p:cSld>
  <p:clrMapOvr>
    <a:masterClrMapping/>
  </p:clrMapOvr>
  <p:transition advClick="0" advTm="3000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884581"/>
      </p:ext>
    </p:extLst>
  </p:cSld>
  <p:clrMapOvr>
    <a:masterClrMapping/>
  </p:clrMapOvr>
  <p:transition advClick="0" advTm="3000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115092"/>
      </p:ext>
    </p:extLst>
  </p:cSld>
  <p:clrMapOvr>
    <a:masterClrMapping/>
  </p:clrMapOvr>
  <p:transition advClick="0" advTm="3000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860012"/>
      </p:ext>
    </p:extLst>
  </p:cSld>
  <p:clrMapOvr>
    <a:masterClrMapping/>
  </p:clrMapOvr>
  <p:transition advClick="0" advTm="3000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285868"/>
      </p:ext>
    </p:extLst>
  </p:cSld>
  <p:clrMapOvr>
    <a:masterClrMapping/>
  </p:clrMapOvr>
  <p:transition advClick="0" advTm="3000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872862"/>
      </p:ext>
    </p:extLst>
  </p:cSld>
  <p:clrMapOvr>
    <a:masterClrMapping/>
  </p:clrMapOvr>
  <p:transition advClick="0" advTm="3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148221"/>
      </p:ext>
    </p:extLst>
  </p:cSld>
  <p:clrMapOvr>
    <a:masterClrMapping/>
  </p:clrMapOvr>
  <p:transition advClick="0" advTm="3000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542390"/>
      </p:ext>
    </p:extLst>
  </p:cSld>
  <p:clrMapOvr>
    <a:masterClrMapping/>
  </p:clrMapOvr>
  <p:transition advClick="0" advTm="3000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963780"/>
      </p:ext>
    </p:extLst>
  </p:cSld>
  <p:clrMapOvr>
    <a:masterClrMapping/>
  </p:clrMapOvr>
  <p:transition advClick="0" advTm="3000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235934"/>
      </p:ext>
    </p:extLst>
  </p:cSld>
  <p:clrMapOvr>
    <a:masterClrMapping/>
  </p:clrMapOvr>
  <p:transition advClick="0" advTm="3000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9838262"/>
      </p:ext>
    </p:extLst>
  </p:cSld>
  <p:clrMapOvr>
    <a:masterClrMapping/>
  </p:clrMapOvr>
  <p:transition advClick="0" advTm="3000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202321"/>
      </p:ext>
    </p:extLst>
  </p:cSld>
  <p:clrMapOvr>
    <a:masterClrMapping/>
  </p:clrMapOvr>
  <p:transition advClick="0" advTm="3000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691068"/>
      </p:ext>
    </p:extLst>
  </p:cSld>
  <p:clrMapOvr>
    <a:masterClrMapping/>
  </p:clrMapOvr>
  <p:transition advClick="0" advTm="3000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930907"/>
      </p:ext>
    </p:extLst>
  </p:cSld>
  <p:clrMapOvr>
    <a:masterClrMapping/>
  </p:clrMapOvr>
  <p:transition advClick="0" advTm="3000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05255"/>
      </p:ext>
    </p:extLst>
  </p:cSld>
  <p:clrMapOvr>
    <a:masterClrMapping/>
  </p:clrMapOvr>
  <p:transition advClick="0" advTm="3000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78217"/>
      </p:ext>
    </p:extLst>
  </p:cSld>
  <p:clrMapOvr>
    <a:masterClrMapping/>
  </p:clrMapOvr>
  <p:transition advClick="0" advTm="3000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995099"/>
      </p:ext>
    </p:extLst>
  </p:cSld>
  <p:clrMapOvr>
    <a:masterClrMapping/>
  </p:clrMapOvr>
  <p:transition advClick="0" advTm="3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880403"/>
      </p:ext>
    </p:extLst>
  </p:cSld>
  <p:clrMapOvr>
    <a:masterClrMapping/>
  </p:clrMapOvr>
  <p:transition advClick="0" advTm="3000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039248"/>
      </p:ext>
    </p:extLst>
  </p:cSld>
  <p:clrMapOvr>
    <a:masterClrMapping/>
  </p:clrMapOvr>
  <p:transition advClick="0" advTm="3000"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8787986"/>
      </p:ext>
    </p:extLst>
  </p:cSld>
  <p:clrMapOvr>
    <a:masterClrMapping/>
  </p:clrMapOvr>
  <p:transition advClick="0" advTm="3000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812226"/>
      </p:ext>
    </p:extLst>
  </p:cSld>
  <p:clrMapOvr>
    <a:masterClrMapping/>
  </p:clrMapOvr>
  <p:transition advClick="0" advTm="3000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743341"/>
      </p:ext>
    </p:extLst>
  </p:cSld>
  <p:clrMapOvr>
    <a:masterClrMapping/>
  </p:clrMapOvr>
  <p:transition advClick="0" advTm="3000"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937902"/>
      </p:ext>
    </p:extLst>
  </p:cSld>
  <p:clrMapOvr>
    <a:masterClrMapping/>
  </p:clrMapOvr>
  <p:transition advClick="0" advTm="3000"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7622235"/>
      </p:ext>
    </p:extLst>
  </p:cSld>
  <p:clrMapOvr>
    <a:masterClrMapping/>
  </p:clrMapOvr>
  <p:transition advClick="0" advTm="3000"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957902"/>
      </p:ext>
    </p:extLst>
  </p:cSld>
  <p:clrMapOvr>
    <a:masterClrMapping/>
  </p:clrMapOvr>
  <p:transition advClick="0" advTm="3000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4386152"/>
      </p:ext>
    </p:extLst>
  </p:cSld>
  <p:clrMapOvr>
    <a:masterClrMapping/>
  </p:clrMapOvr>
  <p:transition advClick="0" advTm="3000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430749"/>
      </p:ext>
    </p:extLst>
  </p:cSld>
  <p:clrMapOvr>
    <a:masterClrMapping/>
  </p:clrMapOvr>
  <p:transition advClick="0" advTm="3000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500685"/>
      </p:ext>
    </p:extLst>
  </p:cSld>
  <p:clrMapOvr>
    <a:masterClrMapping/>
  </p:clrMapOvr>
  <p:transition advClick="0" advTm="3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119496"/>
      </p:ext>
    </p:extLst>
  </p:cSld>
  <p:clrMapOvr>
    <a:masterClrMapping/>
  </p:clrMapOvr>
  <p:transition advClick="0" advTm="3000"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248892"/>
      </p:ext>
    </p:extLst>
  </p:cSld>
  <p:clrMapOvr>
    <a:masterClrMapping/>
  </p:clrMapOvr>
  <p:transition advClick="0" advTm="3000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719143"/>
      </p:ext>
    </p:extLst>
  </p:cSld>
  <p:clrMapOvr>
    <a:masterClrMapping/>
  </p:clrMapOvr>
  <p:transition advClick="0" advTm="3000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247629"/>
      </p:ext>
    </p:extLst>
  </p:cSld>
  <p:clrMapOvr>
    <a:masterClrMapping/>
  </p:clrMapOvr>
  <p:transition advClick="0" advTm="3000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368031"/>
      </p:ext>
    </p:extLst>
  </p:cSld>
  <p:clrMapOvr>
    <a:masterClrMapping/>
  </p:clrMapOvr>
  <p:transition advClick="0" advTm="3000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860785"/>
      </p:ext>
    </p:extLst>
  </p:cSld>
  <p:clrMapOvr>
    <a:masterClrMapping/>
  </p:clrMapOvr>
  <p:transition advClick="0" advTm="3000"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976419"/>
      </p:ext>
    </p:extLst>
  </p:cSld>
  <p:clrMapOvr>
    <a:masterClrMapping/>
  </p:clrMapOvr>
  <p:transition advClick="0" advTm="3000"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807645"/>
      </p:ext>
    </p:extLst>
  </p:cSld>
  <p:clrMapOvr>
    <a:masterClrMapping/>
  </p:clrMapOvr>
  <p:transition advClick="0" advTm="3000"/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750235"/>
      </p:ext>
    </p:extLst>
  </p:cSld>
  <p:clrMapOvr>
    <a:masterClrMapping/>
  </p:clrMapOvr>
  <p:transition advClick="0" advTm="3000"/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678280"/>
      </p:ext>
    </p:extLst>
  </p:cSld>
  <p:clrMapOvr>
    <a:masterClrMapping/>
  </p:clrMapOvr>
  <p:transition advClick="0" advTm="3000"/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556304"/>
      </p:ext>
    </p:extLst>
  </p:cSld>
  <p:clrMapOvr>
    <a:masterClrMapping/>
  </p:clrMapOvr>
  <p:transition advClick="0" advTm="3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458254"/>
      </p:ext>
    </p:extLst>
  </p:cSld>
  <p:clrMapOvr>
    <a:masterClrMapping/>
  </p:clrMapOvr>
  <p:transition advClick="0" advTm="3000"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551320"/>
      </p:ext>
    </p:extLst>
  </p:cSld>
  <p:clrMapOvr>
    <a:masterClrMapping/>
  </p:clrMapOvr>
  <p:transition advClick="0" advTm="3000"/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633940"/>
      </p:ext>
    </p:extLst>
  </p:cSld>
  <p:clrMapOvr>
    <a:masterClrMapping/>
  </p:clrMapOvr>
  <p:transition advClick="0" advTm="3000"/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105851"/>
      </p:ext>
    </p:extLst>
  </p:cSld>
  <p:clrMapOvr>
    <a:masterClrMapping/>
  </p:clrMapOvr>
  <p:transition advClick="0" advTm="3000"/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916470"/>
      </p:ext>
    </p:extLst>
  </p:cSld>
  <p:clrMapOvr>
    <a:masterClrMapping/>
  </p:clrMapOvr>
  <p:transition advClick="0" advTm="3000"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260588"/>
      </p:ext>
    </p:extLst>
  </p:cSld>
  <p:clrMapOvr>
    <a:masterClrMapping/>
  </p:clrMapOvr>
  <p:transition advClick="0" advTm="3000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261334"/>
      </p:ext>
    </p:extLst>
  </p:cSld>
  <p:clrMapOvr>
    <a:masterClrMapping/>
  </p:clrMapOvr>
  <p:transition advClick="0" advTm="3000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0575447"/>
      </p:ext>
    </p:extLst>
  </p:cSld>
  <p:clrMapOvr>
    <a:masterClrMapping/>
  </p:clrMapOvr>
  <p:transition advClick="0" advTm="3000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501315"/>
      </p:ext>
    </p:extLst>
  </p:cSld>
  <p:clrMapOvr>
    <a:masterClrMapping/>
  </p:clrMapOvr>
  <p:transition advClick="0" advTm="3000"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079722"/>
      </p:ext>
    </p:extLst>
  </p:cSld>
  <p:clrMapOvr>
    <a:masterClrMapping/>
  </p:clrMapOvr>
  <p:transition advClick="0" advTm="3000"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325547"/>
      </p:ext>
    </p:extLst>
  </p:cSld>
  <p:clrMapOvr>
    <a:masterClrMapping/>
  </p:clrMapOvr>
  <p:transition advClick="0" advTm="3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244385"/>
      </p:ext>
    </p:extLst>
  </p:cSld>
  <p:clrMapOvr>
    <a:masterClrMapping/>
  </p:clrMapOvr>
  <p:transition advClick="0" advTm="3000"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7715492"/>
      </p:ext>
    </p:extLst>
  </p:cSld>
  <p:clrMapOvr>
    <a:masterClrMapping/>
  </p:clrMapOvr>
  <p:transition advClick="0" advTm="3000"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800096"/>
      </p:ext>
    </p:extLst>
  </p:cSld>
  <p:clrMapOvr>
    <a:masterClrMapping/>
  </p:clrMapOvr>
  <p:transition advClick="0" advTm="3000"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663912"/>
      </p:ext>
    </p:extLst>
  </p:cSld>
  <p:clrMapOvr>
    <a:masterClrMapping/>
  </p:clrMapOvr>
  <p:transition advClick="0" advTm="3000"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158782"/>
      </p:ext>
    </p:extLst>
  </p:cSld>
  <p:clrMapOvr>
    <a:masterClrMapping/>
  </p:clrMapOvr>
  <p:transition advClick="0" advTm="3000"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351316"/>
      </p:ext>
    </p:extLst>
  </p:cSld>
  <p:clrMapOvr>
    <a:masterClrMapping/>
  </p:clrMapOvr>
  <p:transition advClick="0" advTm="3000"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261726"/>
      </p:ext>
    </p:extLst>
  </p:cSld>
  <p:clrMapOvr>
    <a:masterClrMapping/>
  </p:clrMapOvr>
  <p:transition advClick="0" advTm="3000"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434726"/>
      </p:ext>
    </p:extLst>
  </p:cSld>
  <p:clrMapOvr>
    <a:masterClrMapping/>
  </p:clrMapOvr>
  <p:transition advClick="0" advTm="3000"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813329"/>
      </p:ext>
    </p:extLst>
  </p:cSld>
  <p:clrMapOvr>
    <a:masterClrMapping/>
  </p:clrMapOvr>
  <p:transition advClick="0" advTm="3000"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202680"/>
      </p:ext>
    </p:extLst>
  </p:cSld>
  <p:clrMapOvr>
    <a:masterClrMapping/>
  </p:clrMapOvr>
  <p:transition advClick="0" advTm="3000"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35618"/>
      </p:ext>
    </p:extLst>
  </p:cSld>
  <p:clrMapOvr>
    <a:masterClrMapping/>
  </p:clrMapOvr>
  <p:transition advClick="0" advTm="3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32915"/>
      </p:ext>
    </p:extLst>
  </p:cSld>
  <p:clrMapOvr>
    <a:masterClrMapping/>
  </p:clrMapOvr>
  <p:transition advClick="0" advTm="3000"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097875"/>
      </p:ext>
    </p:extLst>
  </p:cSld>
  <p:clrMapOvr>
    <a:masterClrMapping/>
  </p:clrMapOvr>
  <p:transition advClick="0" advTm="3000"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304477"/>
      </p:ext>
    </p:extLst>
  </p:cSld>
  <p:clrMapOvr>
    <a:masterClrMapping/>
  </p:clrMapOvr>
  <p:transition advClick="0" advTm="3000"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159090"/>
      </p:ext>
    </p:extLst>
  </p:cSld>
  <p:clrMapOvr>
    <a:masterClrMapping/>
  </p:clrMapOvr>
  <p:transition advClick="0" advTm="3000"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519048"/>
      </p:ext>
    </p:extLst>
  </p:cSld>
  <p:clrMapOvr>
    <a:masterClrMapping/>
  </p:clrMapOvr>
  <p:transition advClick="0" advTm="3000"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616094"/>
      </p:ext>
    </p:extLst>
  </p:cSld>
  <p:clrMapOvr>
    <a:masterClrMapping/>
  </p:clrMapOvr>
  <p:transition advClick="0" advTm="3000"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062347"/>
      </p:ext>
    </p:extLst>
  </p:cSld>
  <p:clrMapOvr>
    <a:masterClrMapping/>
  </p:clrMapOvr>
  <p:transition advClick="0" advTm="3000"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5445181"/>
      </p:ext>
    </p:extLst>
  </p:cSld>
  <p:clrMapOvr>
    <a:masterClrMapping/>
  </p:clrMapOvr>
  <p:transition advClick="0" advTm="3000"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320936"/>
      </p:ext>
    </p:extLst>
  </p:cSld>
  <p:clrMapOvr>
    <a:masterClrMapping/>
  </p:clrMapOvr>
  <p:transition advClick="0" advTm="3000"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874213"/>
      </p:ext>
    </p:extLst>
  </p:cSld>
  <p:clrMapOvr>
    <a:masterClrMapping/>
  </p:clrMapOvr>
  <p:transition advClick="0" advTm="3000"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807086"/>
      </p:ext>
    </p:extLst>
  </p:cSld>
  <p:clrMapOvr>
    <a:masterClrMapping/>
  </p:clrMapOvr>
  <p:transition advClick="0" advTm="3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272576"/>
      </p:ext>
    </p:extLst>
  </p:cSld>
  <p:clrMapOvr>
    <a:masterClrMapping/>
  </p:clrMapOvr>
  <p:transition advClick="0" advTm="3000"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546225"/>
      </p:ext>
    </p:extLst>
  </p:cSld>
  <p:clrMapOvr>
    <a:masterClrMapping/>
  </p:clrMapOvr>
  <p:transition advClick="0" advTm="3000"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3189132"/>
      </p:ext>
    </p:extLst>
  </p:cSld>
  <p:clrMapOvr>
    <a:masterClrMapping/>
  </p:clrMapOvr>
  <p:transition advClick="0" advTm="3000"/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491129"/>
      </p:ext>
    </p:extLst>
  </p:cSld>
  <p:clrMapOvr>
    <a:masterClrMapping/>
  </p:clrMapOvr>
  <p:transition advClick="0" advTm="3000"/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040615"/>
      </p:ext>
    </p:extLst>
  </p:cSld>
  <p:clrMapOvr>
    <a:masterClrMapping/>
  </p:clrMapOvr>
  <p:transition advClick="0" advTm="3000"/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5195020"/>
      </p:ext>
    </p:extLst>
  </p:cSld>
  <p:clrMapOvr>
    <a:masterClrMapping/>
  </p:clrMapOvr>
  <p:transition advClick="0" advTm="3000"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473929"/>
      </p:ext>
    </p:extLst>
  </p:cSld>
  <p:clrMapOvr>
    <a:masterClrMapping/>
  </p:clrMapOvr>
  <p:transition advClick="0" advTm="3000"/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120927"/>
      </p:ext>
    </p:extLst>
  </p:cSld>
  <p:clrMapOvr>
    <a:masterClrMapping/>
  </p:clrMapOvr>
  <p:transition advClick="0" advTm="3000"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330071"/>
      </p:ext>
    </p:extLst>
  </p:cSld>
  <p:clrMapOvr>
    <a:masterClrMapping/>
  </p:clrMapOvr>
  <p:transition advClick="0" advTm="3000"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836647"/>
      </p:ext>
    </p:extLst>
  </p:cSld>
  <p:clrMapOvr>
    <a:masterClrMapping/>
  </p:clrMapOvr>
  <p:transition advClick="0" advTm="3000"/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544064"/>
      </p:ext>
    </p:extLst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ABA9-C370-4158-BDC4-87993EE3C4EF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1C609-DB8C-49BA-B195-138278A6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34166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772638"/>
      </p:ext>
    </p:extLst>
  </p:cSld>
  <p:clrMapOvr>
    <a:masterClrMapping/>
  </p:clrMapOvr>
  <p:transition advClick="0" advTm="3000"/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408808"/>
      </p:ext>
    </p:extLst>
  </p:cSld>
  <p:clrMapOvr>
    <a:masterClrMapping/>
  </p:clrMapOvr>
  <p:transition advClick="0" advTm="3000"/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749796"/>
      </p:ext>
    </p:extLst>
  </p:cSld>
  <p:clrMapOvr>
    <a:masterClrMapping/>
  </p:clrMapOvr>
  <p:transition advClick="0" advTm="3000"/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78341"/>
      </p:ext>
    </p:extLst>
  </p:cSld>
  <p:clrMapOvr>
    <a:masterClrMapping/>
  </p:clrMapOvr>
  <p:transition advClick="0" advTm="3000"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428356"/>
      </p:ext>
    </p:extLst>
  </p:cSld>
  <p:clrMapOvr>
    <a:masterClrMapping/>
  </p:clrMapOvr>
  <p:transition advClick="0" advTm="3000"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47970"/>
      </p:ext>
    </p:extLst>
  </p:cSld>
  <p:clrMapOvr>
    <a:masterClrMapping/>
  </p:clrMapOvr>
  <p:transition advClick="0" advTm="3000"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877489"/>
      </p:ext>
    </p:extLst>
  </p:cSld>
  <p:clrMapOvr>
    <a:masterClrMapping/>
  </p:clrMapOvr>
  <p:transition advClick="0" advTm="3000"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448882"/>
      </p:ext>
    </p:extLst>
  </p:cSld>
  <p:clrMapOvr>
    <a:masterClrMapping/>
  </p:clrMapOvr>
  <p:transition advClick="0" advTm="3000"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975383"/>
      </p:ext>
    </p:extLst>
  </p:cSld>
  <p:clrMapOvr>
    <a:masterClrMapping/>
  </p:clrMapOvr>
  <p:transition advClick="0" advTm="3000"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193991"/>
      </p:ext>
    </p:extLst>
  </p:cSld>
  <p:clrMapOvr>
    <a:masterClrMapping/>
  </p:clrMapOvr>
  <p:transition advClick="0" advTm="3000"/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672889"/>
      </p:ext>
    </p:extLst>
  </p:cSld>
  <p:clrMapOvr>
    <a:masterClrMapping/>
  </p:clrMapOvr>
  <p:transition advClick="0" advTm="3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7436280"/>
      </p:ext>
    </p:extLst>
  </p:cSld>
  <p:clrMapOvr>
    <a:masterClrMapping/>
  </p:clrMapOvr>
  <p:transition advClick="0" advTm="3000"/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814401"/>
      </p:ext>
    </p:extLst>
  </p:cSld>
  <p:clrMapOvr>
    <a:masterClrMapping/>
  </p:clrMapOvr>
  <p:transition advClick="0" advTm="3000"/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689575"/>
      </p:ext>
    </p:extLst>
  </p:cSld>
  <p:clrMapOvr>
    <a:masterClrMapping/>
  </p:clrMapOvr>
  <p:transition advClick="0" advTm="3000"/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613050"/>
      </p:ext>
    </p:extLst>
  </p:cSld>
  <p:clrMapOvr>
    <a:masterClrMapping/>
  </p:clrMapOvr>
  <p:transition advClick="0" advTm="3000"/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624075"/>
      </p:ext>
    </p:extLst>
  </p:cSld>
  <p:clrMapOvr>
    <a:masterClrMapping/>
  </p:clrMapOvr>
  <p:transition advClick="0" advTm="3000"/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6358607"/>
      </p:ext>
    </p:extLst>
  </p:cSld>
  <p:clrMapOvr>
    <a:masterClrMapping/>
  </p:clrMapOvr>
  <p:transition advClick="0" advTm="3000"/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569696"/>
      </p:ext>
    </p:extLst>
  </p:cSld>
  <p:clrMapOvr>
    <a:masterClrMapping/>
  </p:clrMapOvr>
  <p:transition advClick="0" advTm="3000"/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313384"/>
      </p:ext>
    </p:extLst>
  </p:cSld>
  <p:clrMapOvr>
    <a:masterClrMapping/>
  </p:clrMapOvr>
  <p:transition advClick="0" advTm="3000"/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252636"/>
      </p:ext>
    </p:extLst>
  </p:cSld>
  <p:clrMapOvr>
    <a:masterClrMapping/>
  </p:clrMapOvr>
  <p:transition advClick="0" advTm="3000"/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229027"/>
      </p:ext>
    </p:extLst>
  </p:cSld>
  <p:clrMapOvr>
    <a:masterClrMapping/>
  </p:clrMapOvr>
  <p:transition advClick="0" advTm="3000"/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619547"/>
      </p:ext>
    </p:extLst>
  </p:cSld>
  <p:clrMapOvr>
    <a:masterClrMapping/>
  </p:clrMapOvr>
  <p:transition advClick="0" advTm="3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915745"/>
      </p:ext>
    </p:extLst>
  </p:cSld>
  <p:clrMapOvr>
    <a:masterClrMapping/>
  </p:clrMapOvr>
  <p:transition advClick="0" advTm="3000"/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838890"/>
      </p:ext>
    </p:extLst>
  </p:cSld>
  <p:clrMapOvr>
    <a:masterClrMapping/>
  </p:clrMapOvr>
  <p:transition advClick="0" advTm="3000"/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602281"/>
      </p:ext>
    </p:extLst>
  </p:cSld>
  <p:clrMapOvr>
    <a:masterClrMapping/>
  </p:clrMapOvr>
  <p:transition advClick="0" advTm="3000"/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692569"/>
      </p:ext>
    </p:extLst>
  </p:cSld>
  <p:clrMapOvr>
    <a:masterClrMapping/>
  </p:clrMapOvr>
  <p:transition advClick="0" advTm="3000"/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282861"/>
      </p:ext>
    </p:extLst>
  </p:cSld>
  <p:clrMapOvr>
    <a:masterClrMapping/>
  </p:clrMapOvr>
  <p:transition advClick="0" advTm="3000"/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498112"/>
      </p:ext>
    </p:extLst>
  </p:cSld>
  <p:clrMapOvr>
    <a:masterClrMapping/>
  </p:clrMapOvr>
  <p:transition advClick="0" advTm="3000"/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414606"/>
      </p:ext>
    </p:extLst>
  </p:cSld>
  <p:clrMapOvr>
    <a:masterClrMapping/>
  </p:clrMapOvr>
  <p:transition advClick="0" advTm="3000"/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529766"/>
      </p:ext>
    </p:extLst>
  </p:cSld>
  <p:clrMapOvr>
    <a:masterClrMapping/>
  </p:clrMapOvr>
  <p:transition advClick="0" advTm="3000"/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047284"/>
      </p:ext>
    </p:extLst>
  </p:cSld>
  <p:clrMapOvr>
    <a:masterClrMapping/>
  </p:clrMapOvr>
  <p:transition advClick="0" advTm="3000"/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097293"/>
      </p:ext>
    </p:extLst>
  </p:cSld>
  <p:clrMapOvr>
    <a:masterClrMapping/>
  </p:clrMapOvr>
  <p:transition advClick="0" advTm="3000"/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142005"/>
      </p:ext>
    </p:extLst>
  </p:cSld>
  <p:clrMapOvr>
    <a:masterClrMapping/>
  </p:clrMapOvr>
  <p:transition advClick="0" advTm="3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546287"/>
      </p:ext>
    </p:extLst>
  </p:cSld>
  <p:clrMapOvr>
    <a:masterClrMapping/>
  </p:clrMapOvr>
  <p:transition advClick="0" advTm="3000"/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802357"/>
      </p:ext>
    </p:extLst>
  </p:cSld>
  <p:clrMapOvr>
    <a:masterClrMapping/>
  </p:clrMapOvr>
  <p:transition advClick="0" advTm="3000"/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828335"/>
      </p:ext>
    </p:extLst>
  </p:cSld>
  <p:clrMapOvr>
    <a:masterClrMapping/>
  </p:clrMapOvr>
  <p:transition advClick="0" advTm="3000"/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318400"/>
      </p:ext>
    </p:extLst>
  </p:cSld>
  <p:clrMapOvr>
    <a:masterClrMapping/>
  </p:clrMapOvr>
  <p:transition advClick="0" advTm="3000"/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672697"/>
      </p:ext>
    </p:extLst>
  </p:cSld>
  <p:clrMapOvr>
    <a:masterClrMapping/>
  </p:clrMapOvr>
  <p:transition advClick="0" advTm="3000"/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787312"/>
      </p:ext>
    </p:extLst>
  </p:cSld>
  <p:clrMapOvr>
    <a:masterClrMapping/>
  </p:clrMapOvr>
  <p:transition advClick="0" advTm="3000"/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559153"/>
      </p:ext>
    </p:extLst>
  </p:cSld>
  <p:clrMapOvr>
    <a:masterClrMapping/>
  </p:clrMapOvr>
  <p:transition advClick="0" advTm="3000"/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349897"/>
      </p:ext>
    </p:extLst>
  </p:cSld>
  <p:clrMapOvr>
    <a:masterClrMapping/>
  </p:clrMapOvr>
  <p:transition advClick="0" advTm="3000"/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745216"/>
      </p:ext>
    </p:extLst>
  </p:cSld>
  <p:clrMapOvr>
    <a:masterClrMapping/>
  </p:clrMapOvr>
  <p:transition advClick="0" advTm="3000"/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231313"/>
      </p:ext>
    </p:extLst>
  </p:cSld>
  <p:clrMapOvr>
    <a:masterClrMapping/>
  </p:clrMapOvr>
  <p:transition advClick="0" advTm="3000"/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695503"/>
      </p:ext>
    </p:extLst>
  </p:cSld>
  <p:clrMapOvr>
    <a:masterClrMapping/>
  </p:clrMapOvr>
  <p:transition advClick="0" advTm="3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3621484"/>
      </p:ext>
    </p:extLst>
  </p:cSld>
  <p:clrMapOvr>
    <a:masterClrMapping/>
  </p:clrMapOvr>
  <p:transition advClick="0" advTm="3000"/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736065"/>
      </p:ext>
    </p:extLst>
  </p:cSld>
  <p:clrMapOvr>
    <a:masterClrMapping/>
  </p:clrMapOvr>
  <p:transition advClick="0" advTm="3000"/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895772"/>
      </p:ext>
    </p:extLst>
  </p:cSld>
  <p:clrMapOvr>
    <a:masterClrMapping/>
  </p:clrMapOvr>
  <p:transition advClick="0" advTm="3000"/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374341"/>
      </p:ext>
    </p:extLst>
  </p:cSld>
  <p:clrMapOvr>
    <a:masterClrMapping/>
  </p:clrMapOvr>
  <p:transition advClick="0" advTm="3000"/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718437"/>
      </p:ext>
    </p:extLst>
  </p:cSld>
  <p:clrMapOvr>
    <a:masterClrMapping/>
  </p:clrMapOvr>
  <p:transition advClick="0" advTm="3000"/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839828"/>
      </p:ext>
    </p:extLst>
  </p:cSld>
  <p:clrMapOvr>
    <a:masterClrMapping/>
  </p:clrMapOvr>
  <p:transition advClick="0" advTm="3000"/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451915"/>
      </p:ext>
    </p:extLst>
  </p:cSld>
  <p:clrMapOvr>
    <a:masterClrMapping/>
  </p:clrMapOvr>
  <p:transition advClick="0" advTm="3000"/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633078"/>
      </p:ext>
    </p:extLst>
  </p:cSld>
  <p:clrMapOvr>
    <a:masterClrMapping/>
  </p:clrMapOvr>
  <p:transition advClick="0" advTm="3000"/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641706"/>
      </p:ext>
    </p:extLst>
  </p:cSld>
  <p:clrMapOvr>
    <a:masterClrMapping/>
  </p:clrMapOvr>
  <p:transition advClick="0" advTm="3000"/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774528"/>
      </p:ext>
    </p:extLst>
  </p:cSld>
  <p:clrMapOvr>
    <a:masterClrMapping/>
  </p:clrMapOvr>
  <p:transition advClick="0" advTm="3000"/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66311"/>
      </p:ext>
    </p:extLst>
  </p:cSld>
  <p:clrMapOvr>
    <a:masterClrMapping/>
  </p:clrMapOvr>
  <p:transition advClick="0" advTm="300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466496"/>
      </p:ext>
    </p:extLst>
  </p:cSld>
  <p:clrMapOvr>
    <a:masterClrMapping/>
  </p:clrMapOvr>
  <p:transition advClick="0" advTm="3000"/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1411206"/>
      </p:ext>
    </p:extLst>
  </p:cSld>
  <p:clrMapOvr>
    <a:masterClrMapping/>
  </p:clrMapOvr>
  <p:transition advClick="0" advTm="3000"/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419172"/>
      </p:ext>
    </p:extLst>
  </p:cSld>
  <p:clrMapOvr>
    <a:masterClrMapping/>
  </p:clrMapOvr>
  <p:transition advClick="0" advTm="3000"/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775559"/>
      </p:ext>
    </p:extLst>
  </p:cSld>
  <p:clrMapOvr>
    <a:masterClrMapping/>
  </p:clrMapOvr>
  <p:transition advClick="0" advTm="3000"/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575883"/>
      </p:ext>
    </p:extLst>
  </p:cSld>
  <p:clrMapOvr>
    <a:masterClrMapping/>
  </p:clrMapOvr>
  <p:transition advClick="0" advTm="3000"/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92900"/>
      </p:ext>
    </p:extLst>
  </p:cSld>
  <p:clrMapOvr>
    <a:masterClrMapping/>
  </p:clrMapOvr>
  <p:transition advClick="0" advTm="3000"/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495818"/>
      </p:ext>
    </p:extLst>
  </p:cSld>
  <p:clrMapOvr>
    <a:masterClrMapping/>
  </p:clrMapOvr>
  <p:transition advClick="0" advTm="3000"/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872168"/>
      </p:ext>
    </p:extLst>
  </p:cSld>
  <p:clrMapOvr>
    <a:masterClrMapping/>
  </p:clrMapOvr>
  <p:transition advClick="0" advTm="3000"/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991842"/>
      </p:ext>
    </p:extLst>
  </p:cSld>
  <p:clrMapOvr>
    <a:masterClrMapping/>
  </p:clrMapOvr>
  <p:transition advClick="0" advTm="3000"/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567377"/>
      </p:ext>
    </p:extLst>
  </p:cSld>
  <p:clrMapOvr>
    <a:masterClrMapping/>
  </p:clrMapOvr>
  <p:transition advClick="0" advTm="3000"/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106168"/>
      </p:ext>
    </p:extLst>
  </p:cSld>
  <p:clrMapOvr>
    <a:masterClrMapping/>
  </p:clrMapOvr>
  <p:transition advClick="0" advTm="300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039328"/>
      </p:ext>
    </p:extLst>
  </p:cSld>
  <p:clrMapOvr>
    <a:masterClrMapping/>
  </p:clrMapOvr>
  <p:transition advClick="0" advTm="3000"/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773151"/>
      </p:ext>
    </p:extLst>
  </p:cSld>
  <p:clrMapOvr>
    <a:masterClrMapping/>
  </p:clrMapOvr>
  <p:transition advClick="0" advTm="3000"/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1447921"/>
      </p:ext>
    </p:extLst>
  </p:cSld>
  <p:clrMapOvr>
    <a:masterClrMapping/>
  </p:clrMapOvr>
  <p:transition advClick="0" advTm="3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605396"/>
      </p:ext>
    </p:extLst>
  </p:cSld>
  <p:clrMapOvr>
    <a:masterClrMapping/>
  </p:clrMapOvr>
  <p:transition advClick="0" advTm="3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049007"/>
      </p:ext>
    </p:extLst>
  </p:cSld>
  <p:clrMapOvr>
    <a:masterClrMapping/>
  </p:clrMapOvr>
  <p:transition advClick="0" advTm="3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9590441"/>
      </p:ext>
    </p:extLst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ABA9-C370-4158-BDC4-87993EE3C4EF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1C609-DB8C-49BA-B195-138278A6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6056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609451"/>
      </p:ext>
    </p:extLst>
  </p:cSld>
  <p:clrMapOvr>
    <a:masterClrMapping/>
  </p:clrMapOvr>
  <p:transition advClick="0" advTm="3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092121"/>
      </p:ext>
    </p:extLst>
  </p:cSld>
  <p:clrMapOvr>
    <a:masterClrMapping/>
  </p:clrMapOvr>
  <p:transition advClick="0" advTm="3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76650"/>
      </p:ext>
    </p:extLst>
  </p:cSld>
  <p:clrMapOvr>
    <a:masterClrMapping/>
  </p:clrMapOvr>
  <p:transition advClick="0" advTm="3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790651"/>
      </p:ext>
    </p:extLst>
  </p:cSld>
  <p:clrMapOvr>
    <a:masterClrMapping/>
  </p:clrMapOvr>
  <p:transition advClick="0" advTm="3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237907"/>
      </p:ext>
    </p:extLst>
  </p:cSld>
  <p:clrMapOvr>
    <a:masterClrMapping/>
  </p:clrMapOvr>
  <p:transition advClick="0" advTm="300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677114"/>
      </p:ext>
    </p:extLst>
  </p:cSld>
  <p:clrMapOvr>
    <a:masterClrMapping/>
  </p:clrMapOvr>
  <p:transition advClick="0" advTm="300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106669"/>
      </p:ext>
    </p:extLst>
  </p:cSld>
  <p:clrMapOvr>
    <a:masterClrMapping/>
  </p:clrMapOvr>
  <p:transition advClick="0" advTm="300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276165"/>
      </p:ext>
    </p:extLst>
  </p:cSld>
  <p:clrMapOvr>
    <a:masterClrMapping/>
  </p:clrMapOvr>
  <p:transition advClick="0" advTm="300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914132"/>
      </p:ext>
    </p:extLst>
  </p:cSld>
  <p:clrMapOvr>
    <a:masterClrMapping/>
  </p:clrMapOvr>
  <p:transition advClick="0" advTm="300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984096"/>
      </p:ext>
    </p:extLst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ABA9-C370-4158-BDC4-87993EE3C4EF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1C609-DB8C-49BA-B195-138278A6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7952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841472"/>
      </p:ext>
    </p:extLst>
  </p:cSld>
  <p:clrMapOvr>
    <a:masterClrMapping/>
  </p:clrMapOvr>
  <p:transition advClick="0" advTm="300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889187"/>
      </p:ext>
    </p:extLst>
  </p:cSld>
  <p:clrMapOvr>
    <a:masterClrMapping/>
  </p:clrMapOvr>
  <p:transition advClick="0" advTm="300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196612"/>
      </p:ext>
    </p:extLst>
  </p:cSld>
  <p:clrMapOvr>
    <a:masterClrMapping/>
  </p:clrMapOvr>
  <p:transition advClick="0" advTm="300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051915"/>
      </p:ext>
    </p:extLst>
  </p:cSld>
  <p:clrMapOvr>
    <a:masterClrMapping/>
  </p:clrMapOvr>
  <p:transition advClick="0" advTm="300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9799610"/>
      </p:ext>
    </p:extLst>
  </p:cSld>
  <p:clrMapOvr>
    <a:masterClrMapping/>
  </p:clrMapOvr>
  <p:transition advClick="0" advTm="300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724813"/>
      </p:ext>
    </p:extLst>
  </p:cSld>
  <p:clrMapOvr>
    <a:masterClrMapping/>
  </p:clrMapOvr>
  <p:transition advClick="0" advTm="300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825319"/>
      </p:ext>
    </p:extLst>
  </p:cSld>
  <p:clrMapOvr>
    <a:masterClrMapping/>
  </p:clrMapOvr>
  <p:transition advClick="0" advTm="300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88947"/>
      </p:ext>
    </p:extLst>
  </p:cSld>
  <p:clrMapOvr>
    <a:masterClrMapping/>
  </p:clrMapOvr>
  <p:transition advClick="0" advTm="300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700768"/>
      </p:ext>
    </p:extLst>
  </p:cSld>
  <p:clrMapOvr>
    <a:masterClrMapping/>
  </p:clrMapOvr>
  <p:transition advClick="0" advTm="300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379974"/>
      </p:ext>
    </p:extLst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ABA9-C370-4158-BDC4-87993EE3C4EF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1C609-DB8C-49BA-B195-138278A6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34532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053663"/>
      </p:ext>
    </p:extLst>
  </p:cSld>
  <p:clrMapOvr>
    <a:masterClrMapping/>
  </p:clrMapOvr>
  <p:transition advClick="0" advTm="300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409980"/>
      </p:ext>
    </p:extLst>
  </p:cSld>
  <p:clrMapOvr>
    <a:masterClrMapping/>
  </p:clrMapOvr>
  <p:transition advClick="0" advTm="300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254865"/>
      </p:ext>
    </p:extLst>
  </p:cSld>
  <p:clrMapOvr>
    <a:masterClrMapping/>
  </p:clrMapOvr>
  <p:transition advClick="0" advTm="300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788007"/>
      </p:ext>
    </p:extLst>
  </p:cSld>
  <p:clrMapOvr>
    <a:masterClrMapping/>
  </p:clrMapOvr>
  <p:transition advClick="0" advTm="300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730696"/>
      </p:ext>
    </p:extLst>
  </p:cSld>
  <p:clrMapOvr>
    <a:masterClrMapping/>
  </p:clrMapOvr>
  <p:transition advClick="0" advTm="300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435764"/>
      </p:ext>
    </p:extLst>
  </p:cSld>
  <p:clrMapOvr>
    <a:masterClrMapping/>
  </p:clrMapOvr>
  <p:transition advClick="0" advTm="300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854313"/>
      </p:ext>
    </p:extLst>
  </p:cSld>
  <p:clrMapOvr>
    <a:masterClrMapping/>
  </p:clrMapOvr>
  <p:transition advClick="0" advTm="300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085731"/>
      </p:ext>
    </p:extLst>
  </p:cSld>
  <p:clrMapOvr>
    <a:masterClrMapping/>
  </p:clrMapOvr>
  <p:transition advClick="0" advTm="300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110634"/>
      </p:ext>
    </p:extLst>
  </p:cSld>
  <p:clrMapOvr>
    <a:masterClrMapping/>
  </p:clrMapOvr>
  <p:transition advClick="0" advTm="300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814531"/>
      </p:ext>
    </p:extLst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ABA9-C370-4158-BDC4-87993EE3C4EF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1C609-DB8C-49BA-B195-138278A6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758721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708114"/>
      </p:ext>
    </p:extLst>
  </p:cSld>
  <p:clrMapOvr>
    <a:masterClrMapping/>
  </p:clrMapOvr>
  <p:transition advClick="0" advTm="300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903869"/>
      </p:ext>
    </p:extLst>
  </p:cSld>
  <p:clrMapOvr>
    <a:masterClrMapping/>
  </p:clrMapOvr>
  <p:transition advClick="0" advTm="300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705081"/>
      </p:ext>
    </p:extLst>
  </p:cSld>
  <p:clrMapOvr>
    <a:masterClrMapping/>
  </p:clrMapOvr>
  <p:transition advClick="0" advTm="300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855748"/>
      </p:ext>
    </p:extLst>
  </p:cSld>
  <p:clrMapOvr>
    <a:masterClrMapping/>
  </p:clrMapOvr>
  <p:transition advClick="0" advTm="300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381690"/>
      </p:ext>
    </p:extLst>
  </p:cSld>
  <p:clrMapOvr>
    <a:masterClrMapping/>
  </p:clrMapOvr>
  <p:transition advClick="0" advTm="300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048487"/>
      </p:ext>
    </p:extLst>
  </p:cSld>
  <p:clrMapOvr>
    <a:masterClrMapping/>
  </p:clrMapOvr>
  <p:transition advClick="0" advTm="300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944199"/>
      </p:ext>
    </p:extLst>
  </p:cSld>
  <p:clrMapOvr>
    <a:masterClrMapping/>
  </p:clrMapOvr>
  <p:transition advClick="0" advTm="300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739207"/>
      </p:ext>
    </p:extLst>
  </p:cSld>
  <p:clrMapOvr>
    <a:masterClrMapping/>
  </p:clrMapOvr>
  <p:transition advClick="0" advTm="300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576268"/>
      </p:ext>
    </p:extLst>
  </p:cSld>
  <p:clrMapOvr>
    <a:masterClrMapping/>
  </p:clrMapOvr>
  <p:transition advClick="0" advTm="300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081650"/>
      </p:ext>
    </p:extLst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ABA9-C370-4158-BDC4-87993EE3C4EF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1C609-DB8C-49BA-B195-138278A6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098186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176637"/>
      </p:ext>
    </p:extLst>
  </p:cSld>
  <p:clrMapOvr>
    <a:masterClrMapping/>
  </p:clrMapOvr>
  <p:transition advClick="0" advTm="300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466758"/>
      </p:ext>
    </p:extLst>
  </p:cSld>
  <p:clrMapOvr>
    <a:masterClrMapping/>
  </p:clrMapOvr>
  <p:transition advClick="0" advTm="300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32123"/>
      </p:ext>
    </p:extLst>
  </p:cSld>
  <p:clrMapOvr>
    <a:masterClrMapping/>
  </p:clrMapOvr>
  <p:transition advClick="0" advTm="300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429002"/>
      </p:ext>
    </p:extLst>
  </p:cSld>
  <p:clrMapOvr>
    <a:masterClrMapping/>
  </p:clrMapOvr>
  <p:transition advClick="0" advTm="300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785707"/>
      </p:ext>
    </p:extLst>
  </p:cSld>
  <p:clrMapOvr>
    <a:masterClrMapping/>
  </p:clrMapOvr>
  <p:transition advClick="0" advTm="300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013124"/>
      </p:ext>
    </p:extLst>
  </p:cSld>
  <p:clrMapOvr>
    <a:masterClrMapping/>
  </p:clrMapOvr>
  <p:transition advClick="0" advTm="300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5F7C7-F4DA-406A-A001-403C965666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284289"/>
      </p:ext>
    </p:extLst>
  </p:cSld>
  <p:clrMapOvr>
    <a:masterClrMapping/>
  </p:clrMapOvr>
  <p:transition advClick="0" advTm="300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7FA61-7EAA-4E6D-8456-8865BD3B6C2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044581"/>
      </p:ext>
    </p:extLst>
  </p:cSld>
  <p:clrMapOvr>
    <a:masterClrMapping/>
  </p:clrMapOvr>
  <p:transition advClick="0" advTm="300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1CC7E-7F26-4152-B151-473F5298B8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662691"/>
      </p:ext>
    </p:extLst>
  </p:cSld>
  <p:clrMapOvr>
    <a:masterClrMapping/>
  </p:clrMapOvr>
  <p:transition advClick="0" advTm="300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BF97B-2DA1-4965-A8D4-ED65A5CED8A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793181"/>
      </p:ext>
    </p:extLst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7ABA9-C370-4158-BDC4-87993EE3C4EF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1C609-DB8C-49BA-B195-138278A6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086664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13BF2-8BA4-416B-AC2E-B174F18190C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692938"/>
      </p:ext>
    </p:extLst>
  </p:cSld>
  <p:clrMapOvr>
    <a:masterClrMapping/>
  </p:clrMapOvr>
  <p:transition advClick="0" advTm="300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8771-E544-45B9-B098-FA9460C684B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6046742"/>
      </p:ext>
    </p:extLst>
  </p:cSld>
  <p:clrMapOvr>
    <a:masterClrMapping/>
  </p:clrMapOvr>
  <p:transition advClick="0" advTm="300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3D157-96FD-47C8-A1F7-0CD7EEF8606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6258866"/>
      </p:ext>
    </p:extLst>
  </p:cSld>
  <p:clrMapOvr>
    <a:masterClrMapping/>
  </p:clrMapOvr>
  <p:transition advClick="0" advTm="300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0EA0A-AAC8-4EF5-9596-2037502AC91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145391"/>
      </p:ext>
    </p:extLst>
  </p:cSld>
  <p:clrMapOvr>
    <a:masterClrMapping/>
  </p:clrMapOvr>
  <p:transition advClick="0" advTm="300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A08F5B-123D-46AE-8653-5A89654C02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384392"/>
      </p:ext>
    </p:extLst>
  </p:cSld>
  <p:clrMapOvr>
    <a:masterClrMapping/>
  </p:clrMapOvr>
  <p:transition advClick="0" advTm="300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CAA16-8BF4-4B26-A8E0-C8CF10E69DF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540527"/>
      </p:ext>
    </p:extLst>
  </p:cSld>
  <p:clrMapOvr>
    <a:masterClrMapping/>
  </p:clrMapOvr>
  <p:transition advClick="0" advTm="300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4F6FB6-2B98-4E28-A1A2-9B5EFC11D25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623326"/>
      </p:ext>
    </p:extLst>
  </p:cSld>
  <p:clrMapOvr>
    <a:masterClrMapping/>
  </p:clrMapOvr>
  <p:transition advClick="0" advTm="300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105E9-FE77-4FD0-8DC2-AC0404030EB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724434"/>
      </p:ext>
    </p:extLst>
  </p:cSld>
  <p:clrMapOvr>
    <a:masterClrMapping/>
  </p:clrMapOvr>
  <p:transition advClick="0" advTm="300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D2FA9B-4CB3-4D98-A648-F934CCB26D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586529"/>
      </p:ext>
    </p:extLst>
  </p:cSld>
  <p:clrMapOvr>
    <a:masterClrMapping/>
  </p:clrMapOvr>
  <p:transition advClick="0" advTm="300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C84EC8-2CF6-4428-9D90-B81F63BC1B1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706517"/>
      </p:ext>
    </p:extLst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1.xml"/><Relationship Id="rId13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26.xml"/><Relationship Id="rId7" Type="http://schemas.openxmlformats.org/officeDocument/2006/relationships/slideLayout" Target="../slideLayouts/slideLayout130.xml"/><Relationship Id="rId12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25.xml"/><Relationship Id="rId1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9.xml"/><Relationship Id="rId11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28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32.xml"/><Relationship Id="rId14" Type="http://schemas.openxmlformats.org/officeDocument/2006/relationships/slideLayout" Target="../slideLayouts/slideLayout13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slideLayout" Target="../slideLayouts/slideLayout150.xml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slideLayout" Target="../slideLayouts/slideLayout149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Relationship Id="rId14" Type="http://schemas.openxmlformats.org/officeDocument/2006/relationships/slideLayout" Target="../slideLayouts/slideLayout15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9.xml"/><Relationship Id="rId13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4.xml"/><Relationship Id="rId7" Type="http://schemas.openxmlformats.org/officeDocument/2006/relationships/slideLayout" Target="../slideLayouts/slideLayout158.xml"/><Relationship Id="rId12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53.xml"/><Relationship Id="rId1" Type="http://schemas.openxmlformats.org/officeDocument/2006/relationships/slideLayout" Target="../slideLayouts/slideLayout152.xml"/><Relationship Id="rId6" Type="http://schemas.openxmlformats.org/officeDocument/2006/relationships/slideLayout" Target="../slideLayouts/slideLayout157.xml"/><Relationship Id="rId11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56.xml"/><Relationship Id="rId15" Type="http://schemas.openxmlformats.org/officeDocument/2006/relationships/theme" Target="../theme/theme12.xml"/><Relationship Id="rId10" Type="http://schemas.openxmlformats.org/officeDocument/2006/relationships/slideLayout" Target="../slideLayouts/slideLayout161.xml"/><Relationship Id="rId4" Type="http://schemas.openxmlformats.org/officeDocument/2006/relationships/slideLayout" Target="../slideLayouts/slideLayout155.xml"/><Relationship Id="rId9" Type="http://schemas.openxmlformats.org/officeDocument/2006/relationships/slideLayout" Target="../slideLayouts/slideLayout160.xml"/><Relationship Id="rId14" Type="http://schemas.openxmlformats.org/officeDocument/2006/relationships/slideLayout" Target="../slideLayouts/slideLayout16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5" Type="http://schemas.openxmlformats.org/officeDocument/2006/relationships/theme" Target="../theme/theme13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slideLayout" Target="../slideLayouts/slideLayout179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7.xml"/><Relationship Id="rId13" Type="http://schemas.openxmlformats.org/officeDocument/2006/relationships/slideLayout" Target="../slideLayouts/slideLayout192.xml"/><Relationship Id="rId3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6.xml"/><Relationship Id="rId12" Type="http://schemas.openxmlformats.org/officeDocument/2006/relationships/slideLayout" Target="../slideLayouts/slideLayout191.xml"/><Relationship Id="rId2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80.xml"/><Relationship Id="rId6" Type="http://schemas.openxmlformats.org/officeDocument/2006/relationships/slideLayout" Target="../slideLayouts/slideLayout185.xml"/><Relationship Id="rId11" Type="http://schemas.openxmlformats.org/officeDocument/2006/relationships/slideLayout" Target="../slideLayouts/slideLayout190.xml"/><Relationship Id="rId5" Type="http://schemas.openxmlformats.org/officeDocument/2006/relationships/slideLayout" Target="../slideLayouts/slideLayout184.xml"/><Relationship Id="rId15" Type="http://schemas.openxmlformats.org/officeDocument/2006/relationships/theme" Target="../theme/theme14.xml"/><Relationship Id="rId10" Type="http://schemas.openxmlformats.org/officeDocument/2006/relationships/slideLayout" Target="../slideLayouts/slideLayout189.xml"/><Relationship Id="rId4" Type="http://schemas.openxmlformats.org/officeDocument/2006/relationships/slideLayout" Target="../slideLayouts/slideLayout183.xml"/><Relationship Id="rId9" Type="http://schemas.openxmlformats.org/officeDocument/2006/relationships/slideLayout" Target="../slideLayouts/slideLayout188.xml"/><Relationship Id="rId14" Type="http://schemas.openxmlformats.org/officeDocument/2006/relationships/slideLayout" Target="../slideLayouts/slideLayout19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13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12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195.xml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98.xml"/><Relationship Id="rId15" Type="http://schemas.openxmlformats.org/officeDocument/2006/relationships/theme" Target="../theme/theme15.xml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Relationship Id="rId14" Type="http://schemas.openxmlformats.org/officeDocument/2006/relationships/slideLayout" Target="../slideLayouts/slideLayout207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5.xml"/><Relationship Id="rId13" Type="http://schemas.openxmlformats.org/officeDocument/2006/relationships/slideLayout" Target="../slideLayouts/slideLayout220.xml"/><Relationship Id="rId3" Type="http://schemas.openxmlformats.org/officeDocument/2006/relationships/slideLayout" Target="../slideLayouts/slideLayout210.xml"/><Relationship Id="rId7" Type="http://schemas.openxmlformats.org/officeDocument/2006/relationships/slideLayout" Target="../slideLayouts/slideLayout214.xml"/><Relationship Id="rId12" Type="http://schemas.openxmlformats.org/officeDocument/2006/relationships/slideLayout" Target="../slideLayouts/slideLayout219.xml"/><Relationship Id="rId2" Type="http://schemas.openxmlformats.org/officeDocument/2006/relationships/slideLayout" Target="../slideLayouts/slideLayout209.xml"/><Relationship Id="rId1" Type="http://schemas.openxmlformats.org/officeDocument/2006/relationships/slideLayout" Target="../slideLayouts/slideLayout208.xml"/><Relationship Id="rId6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218.xml"/><Relationship Id="rId5" Type="http://schemas.openxmlformats.org/officeDocument/2006/relationships/slideLayout" Target="../slideLayouts/slideLayout212.xml"/><Relationship Id="rId15" Type="http://schemas.openxmlformats.org/officeDocument/2006/relationships/theme" Target="../theme/theme16.xml"/><Relationship Id="rId10" Type="http://schemas.openxmlformats.org/officeDocument/2006/relationships/slideLayout" Target="../slideLayouts/slideLayout217.xml"/><Relationship Id="rId4" Type="http://schemas.openxmlformats.org/officeDocument/2006/relationships/slideLayout" Target="../slideLayouts/slideLayout211.xml"/><Relationship Id="rId9" Type="http://schemas.openxmlformats.org/officeDocument/2006/relationships/slideLayout" Target="../slideLayouts/slideLayout216.xml"/><Relationship Id="rId14" Type="http://schemas.openxmlformats.org/officeDocument/2006/relationships/slideLayout" Target="../slideLayouts/slideLayout221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9.xml"/><Relationship Id="rId13" Type="http://schemas.openxmlformats.org/officeDocument/2006/relationships/slideLayout" Target="../slideLayouts/slideLayout234.xml"/><Relationship Id="rId3" Type="http://schemas.openxmlformats.org/officeDocument/2006/relationships/slideLayout" Target="../slideLayouts/slideLayout224.xml"/><Relationship Id="rId7" Type="http://schemas.openxmlformats.org/officeDocument/2006/relationships/slideLayout" Target="../slideLayouts/slideLayout228.xml"/><Relationship Id="rId12" Type="http://schemas.openxmlformats.org/officeDocument/2006/relationships/slideLayout" Target="../slideLayouts/slideLayout233.xml"/><Relationship Id="rId2" Type="http://schemas.openxmlformats.org/officeDocument/2006/relationships/slideLayout" Target="../slideLayouts/slideLayout223.xml"/><Relationship Id="rId1" Type="http://schemas.openxmlformats.org/officeDocument/2006/relationships/slideLayout" Target="../slideLayouts/slideLayout222.xml"/><Relationship Id="rId6" Type="http://schemas.openxmlformats.org/officeDocument/2006/relationships/slideLayout" Target="../slideLayouts/slideLayout227.xml"/><Relationship Id="rId11" Type="http://schemas.openxmlformats.org/officeDocument/2006/relationships/slideLayout" Target="../slideLayouts/slideLayout232.xml"/><Relationship Id="rId5" Type="http://schemas.openxmlformats.org/officeDocument/2006/relationships/slideLayout" Target="../slideLayouts/slideLayout226.xml"/><Relationship Id="rId15" Type="http://schemas.openxmlformats.org/officeDocument/2006/relationships/theme" Target="../theme/theme17.xml"/><Relationship Id="rId10" Type="http://schemas.openxmlformats.org/officeDocument/2006/relationships/slideLayout" Target="../slideLayouts/slideLayout231.xml"/><Relationship Id="rId4" Type="http://schemas.openxmlformats.org/officeDocument/2006/relationships/slideLayout" Target="../slideLayouts/slideLayout225.xml"/><Relationship Id="rId9" Type="http://schemas.openxmlformats.org/officeDocument/2006/relationships/slideLayout" Target="../slideLayouts/slideLayout230.xml"/><Relationship Id="rId14" Type="http://schemas.openxmlformats.org/officeDocument/2006/relationships/slideLayout" Target="../slideLayouts/slideLayout23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13" Type="http://schemas.openxmlformats.org/officeDocument/2006/relationships/slideLayout" Target="../slideLayouts/slideLayout248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12" Type="http://schemas.openxmlformats.org/officeDocument/2006/relationships/slideLayout" Target="../slideLayouts/slideLayout247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11" Type="http://schemas.openxmlformats.org/officeDocument/2006/relationships/slideLayout" Target="../slideLayouts/slideLayout246.xml"/><Relationship Id="rId5" Type="http://schemas.openxmlformats.org/officeDocument/2006/relationships/slideLayout" Target="../slideLayouts/slideLayout240.xml"/><Relationship Id="rId15" Type="http://schemas.openxmlformats.org/officeDocument/2006/relationships/theme" Target="../theme/theme18.xml"/><Relationship Id="rId10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Relationship Id="rId14" Type="http://schemas.openxmlformats.org/officeDocument/2006/relationships/slideLayout" Target="../slideLayouts/slideLayout249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7.xml"/><Relationship Id="rId13" Type="http://schemas.openxmlformats.org/officeDocument/2006/relationships/slideLayout" Target="../slideLayouts/slideLayout262.xml"/><Relationship Id="rId3" Type="http://schemas.openxmlformats.org/officeDocument/2006/relationships/slideLayout" Target="../slideLayouts/slideLayout252.xml"/><Relationship Id="rId7" Type="http://schemas.openxmlformats.org/officeDocument/2006/relationships/slideLayout" Target="../slideLayouts/slideLayout256.xml"/><Relationship Id="rId12" Type="http://schemas.openxmlformats.org/officeDocument/2006/relationships/slideLayout" Target="../slideLayouts/slideLayout261.xml"/><Relationship Id="rId2" Type="http://schemas.openxmlformats.org/officeDocument/2006/relationships/slideLayout" Target="../slideLayouts/slideLayout251.xml"/><Relationship Id="rId1" Type="http://schemas.openxmlformats.org/officeDocument/2006/relationships/slideLayout" Target="../slideLayouts/slideLayout250.xml"/><Relationship Id="rId6" Type="http://schemas.openxmlformats.org/officeDocument/2006/relationships/slideLayout" Target="../slideLayouts/slideLayout255.xml"/><Relationship Id="rId11" Type="http://schemas.openxmlformats.org/officeDocument/2006/relationships/slideLayout" Target="../slideLayouts/slideLayout260.xml"/><Relationship Id="rId5" Type="http://schemas.openxmlformats.org/officeDocument/2006/relationships/slideLayout" Target="../slideLayouts/slideLayout254.xml"/><Relationship Id="rId15" Type="http://schemas.openxmlformats.org/officeDocument/2006/relationships/theme" Target="../theme/theme19.xml"/><Relationship Id="rId10" Type="http://schemas.openxmlformats.org/officeDocument/2006/relationships/slideLayout" Target="../slideLayouts/slideLayout259.xml"/><Relationship Id="rId4" Type="http://schemas.openxmlformats.org/officeDocument/2006/relationships/slideLayout" Target="../slideLayouts/slideLayout253.xml"/><Relationship Id="rId9" Type="http://schemas.openxmlformats.org/officeDocument/2006/relationships/slideLayout" Target="../slideLayouts/slideLayout258.xml"/><Relationship Id="rId14" Type="http://schemas.openxmlformats.org/officeDocument/2006/relationships/slideLayout" Target="../slideLayouts/slideLayout26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1.xml"/><Relationship Id="rId13" Type="http://schemas.openxmlformats.org/officeDocument/2006/relationships/slideLayout" Target="../slideLayouts/slideLayout276.xml"/><Relationship Id="rId3" Type="http://schemas.openxmlformats.org/officeDocument/2006/relationships/slideLayout" Target="../slideLayouts/slideLayout266.xml"/><Relationship Id="rId7" Type="http://schemas.openxmlformats.org/officeDocument/2006/relationships/slideLayout" Target="../slideLayouts/slideLayout270.xml"/><Relationship Id="rId12" Type="http://schemas.openxmlformats.org/officeDocument/2006/relationships/slideLayout" Target="../slideLayouts/slideLayout275.xml"/><Relationship Id="rId2" Type="http://schemas.openxmlformats.org/officeDocument/2006/relationships/slideLayout" Target="../slideLayouts/slideLayout265.xml"/><Relationship Id="rId1" Type="http://schemas.openxmlformats.org/officeDocument/2006/relationships/slideLayout" Target="../slideLayouts/slideLayout264.xml"/><Relationship Id="rId6" Type="http://schemas.openxmlformats.org/officeDocument/2006/relationships/slideLayout" Target="../slideLayouts/slideLayout269.xml"/><Relationship Id="rId11" Type="http://schemas.openxmlformats.org/officeDocument/2006/relationships/slideLayout" Target="../slideLayouts/slideLayout274.xml"/><Relationship Id="rId5" Type="http://schemas.openxmlformats.org/officeDocument/2006/relationships/slideLayout" Target="../slideLayouts/slideLayout268.xml"/><Relationship Id="rId15" Type="http://schemas.openxmlformats.org/officeDocument/2006/relationships/theme" Target="../theme/theme20.xml"/><Relationship Id="rId10" Type="http://schemas.openxmlformats.org/officeDocument/2006/relationships/slideLayout" Target="../slideLayouts/slideLayout273.xml"/><Relationship Id="rId4" Type="http://schemas.openxmlformats.org/officeDocument/2006/relationships/slideLayout" Target="../slideLayouts/slideLayout267.xml"/><Relationship Id="rId9" Type="http://schemas.openxmlformats.org/officeDocument/2006/relationships/slideLayout" Target="../slideLayouts/slideLayout272.xml"/><Relationship Id="rId14" Type="http://schemas.openxmlformats.org/officeDocument/2006/relationships/slideLayout" Target="../slideLayouts/slideLayout277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5.xml"/><Relationship Id="rId13" Type="http://schemas.openxmlformats.org/officeDocument/2006/relationships/slideLayout" Target="../slideLayouts/slideLayout290.xml"/><Relationship Id="rId3" Type="http://schemas.openxmlformats.org/officeDocument/2006/relationships/slideLayout" Target="../slideLayouts/slideLayout280.xml"/><Relationship Id="rId7" Type="http://schemas.openxmlformats.org/officeDocument/2006/relationships/slideLayout" Target="../slideLayouts/slideLayout284.xml"/><Relationship Id="rId12" Type="http://schemas.openxmlformats.org/officeDocument/2006/relationships/slideLayout" Target="../slideLayouts/slideLayout289.xml"/><Relationship Id="rId2" Type="http://schemas.openxmlformats.org/officeDocument/2006/relationships/slideLayout" Target="../slideLayouts/slideLayout279.xml"/><Relationship Id="rId1" Type="http://schemas.openxmlformats.org/officeDocument/2006/relationships/slideLayout" Target="../slideLayouts/slideLayout278.xml"/><Relationship Id="rId6" Type="http://schemas.openxmlformats.org/officeDocument/2006/relationships/slideLayout" Target="../slideLayouts/slideLayout283.xml"/><Relationship Id="rId11" Type="http://schemas.openxmlformats.org/officeDocument/2006/relationships/slideLayout" Target="../slideLayouts/slideLayout288.xml"/><Relationship Id="rId5" Type="http://schemas.openxmlformats.org/officeDocument/2006/relationships/slideLayout" Target="../slideLayouts/slideLayout282.xml"/><Relationship Id="rId15" Type="http://schemas.openxmlformats.org/officeDocument/2006/relationships/theme" Target="../theme/theme21.xml"/><Relationship Id="rId10" Type="http://schemas.openxmlformats.org/officeDocument/2006/relationships/slideLayout" Target="../slideLayouts/slideLayout287.xml"/><Relationship Id="rId4" Type="http://schemas.openxmlformats.org/officeDocument/2006/relationships/slideLayout" Target="../slideLayouts/slideLayout281.xml"/><Relationship Id="rId9" Type="http://schemas.openxmlformats.org/officeDocument/2006/relationships/slideLayout" Target="../slideLayouts/slideLayout286.xml"/><Relationship Id="rId14" Type="http://schemas.openxmlformats.org/officeDocument/2006/relationships/slideLayout" Target="../slideLayouts/slideLayout291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9.xml"/><Relationship Id="rId13" Type="http://schemas.openxmlformats.org/officeDocument/2006/relationships/slideLayout" Target="../slideLayouts/slideLayout304.xml"/><Relationship Id="rId3" Type="http://schemas.openxmlformats.org/officeDocument/2006/relationships/slideLayout" Target="../slideLayouts/slideLayout294.xml"/><Relationship Id="rId7" Type="http://schemas.openxmlformats.org/officeDocument/2006/relationships/slideLayout" Target="../slideLayouts/slideLayout298.xml"/><Relationship Id="rId12" Type="http://schemas.openxmlformats.org/officeDocument/2006/relationships/slideLayout" Target="../slideLayouts/slideLayout303.xml"/><Relationship Id="rId2" Type="http://schemas.openxmlformats.org/officeDocument/2006/relationships/slideLayout" Target="../slideLayouts/slideLayout293.xml"/><Relationship Id="rId1" Type="http://schemas.openxmlformats.org/officeDocument/2006/relationships/slideLayout" Target="../slideLayouts/slideLayout292.xml"/><Relationship Id="rId6" Type="http://schemas.openxmlformats.org/officeDocument/2006/relationships/slideLayout" Target="../slideLayouts/slideLayout297.xml"/><Relationship Id="rId11" Type="http://schemas.openxmlformats.org/officeDocument/2006/relationships/slideLayout" Target="../slideLayouts/slideLayout302.xml"/><Relationship Id="rId5" Type="http://schemas.openxmlformats.org/officeDocument/2006/relationships/slideLayout" Target="../slideLayouts/slideLayout296.xml"/><Relationship Id="rId15" Type="http://schemas.openxmlformats.org/officeDocument/2006/relationships/theme" Target="../theme/theme22.xml"/><Relationship Id="rId10" Type="http://schemas.openxmlformats.org/officeDocument/2006/relationships/slideLayout" Target="../slideLayouts/slideLayout301.xml"/><Relationship Id="rId4" Type="http://schemas.openxmlformats.org/officeDocument/2006/relationships/slideLayout" Target="../slideLayouts/slideLayout295.xml"/><Relationship Id="rId9" Type="http://schemas.openxmlformats.org/officeDocument/2006/relationships/slideLayout" Target="../slideLayouts/slideLayout300.xml"/><Relationship Id="rId14" Type="http://schemas.openxmlformats.org/officeDocument/2006/relationships/slideLayout" Target="../slideLayouts/slideLayout305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3.xml"/><Relationship Id="rId13" Type="http://schemas.openxmlformats.org/officeDocument/2006/relationships/slideLayout" Target="../slideLayouts/slideLayout318.xml"/><Relationship Id="rId3" Type="http://schemas.openxmlformats.org/officeDocument/2006/relationships/slideLayout" Target="../slideLayouts/slideLayout308.xml"/><Relationship Id="rId7" Type="http://schemas.openxmlformats.org/officeDocument/2006/relationships/slideLayout" Target="../slideLayouts/slideLayout312.xml"/><Relationship Id="rId12" Type="http://schemas.openxmlformats.org/officeDocument/2006/relationships/slideLayout" Target="../slideLayouts/slideLayout317.xml"/><Relationship Id="rId2" Type="http://schemas.openxmlformats.org/officeDocument/2006/relationships/slideLayout" Target="../slideLayouts/slideLayout307.xml"/><Relationship Id="rId1" Type="http://schemas.openxmlformats.org/officeDocument/2006/relationships/slideLayout" Target="../slideLayouts/slideLayout306.xml"/><Relationship Id="rId6" Type="http://schemas.openxmlformats.org/officeDocument/2006/relationships/slideLayout" Target="../slideLayouts/slideLayout311.xml"/><Relationship Id="rId11" Type="http://schemas.openxmlformats.org/officeDocument/2006/relationships/slideLayout" Target="../slideLayouts/slideLayout316.xml"/><Relationship Id="rId5" Type="http://schemas.openxmlformats.org/officeDocument/2006/relationships/slideLayout" Target="../slideLayouts/slideLayout310.xml"/><Relationship Id="rId15" Type="http://schemas.openxmlformats.org/officeDocument/2006/relationships/theme" Target="../theme/theme23.xml"/><Relationship Id="rId10" Type="http://schemas.openxmlformats.org/officeDocument/2006/relationships/slideLayout" Target="../slideLayouts/slideLayout315.xml"/><Relationship Id="rId4" Type="http://schemas.openxmlformats.org/officeDocument/2006/relationships/slideLayout" Target="../slideLayouts/slideLayout309.xml"/><Relationship Id="rId9" Type="http://schemas.openxmlformats.org/officeDocument/2006/relationships/slideLayout" Target="../slideLayouts/slideLayout314.xml"/><Relationship Id="rId14" Type="http://schemas.openxmlformats.org/officeDocument/2006/relationships/slideLayout" Target="../slideLayouts/slideLayout319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7.xml"/><Relationship Id="rId13" Type="http://schemas.openxmlformats.org/officeDocument/2006/relationships/slideLayout" Target="../slideLayouts/slideLayout332.xml"/><Relationship Id="rId3" Type="http://schemas.openxmlformats.org/officeDocument/2006/relationships/slideLayout" Target="../slideLayouts/slideLayout322.xml"/><Relationship Id="rId7" Type="http://schemas.openxmlformats.org/officeDocument/2006/relationships/slideLayout" Target="../slideLayouts/slideLayout326.xml"/><Relationship Id="rId12" Type="http://schemas.openxmlformats.org/officeDocument/2006/relationships/slideLayout" Target="../slideLayouts/slideLayout331.xml"/><Relationship Id="rId2" Type="http://schemas.openxmlformats.org/officeDocument/2006/relationships/slideLayout" Target="../slideLayouts/slideLayout321.xml"/><Relationship Id="rId1" Type="http://schemas.openxmlformats.org/officeDocument/2006/relationships/slideLayout" Target="../slideLayouts/slideLayout320.xml"/><Relationship Id="rId6" Type="http://schemas.openxmlformats.org/officeDocument/2006/relationships/slideLayout" Target="../slideLayouts/slideLayout325.xml"/><Relationship Id="rId11" Type="http://schemas.openxmlformats.org/officeDocument/2006/relationships/slideLayout" Target="../slideLayouts/slideLayout330.xml"/><Relationship Id="rId5" Type="http://schemas.openxmlformats.org/officeDocument/2006/relationships/slideLayout" Target="../slideLayouts/slideLayout324.xml"/><Relationship Id="rId15" Type="http://schemas.openxmlformats.org/officeDocument/2006/relationships/theme" Target="../theme/theme24.xml"/><Relationship Id="rId10" Type="http://schemas.openxmlformats.org/officeDocument/2006/relationships/slideLayout" Target="../slideLayouts/slideLayout329.xml"/><Relationship Id="rId4" Type="http://schemas.openxmlformats.org/officeDocument/2006/relationships/slideLayout" Target="../slideLayouts/slideLayout323.xml"/><Relationship Id="rId9" Type="http://schemas.openxmlformats.org/officeDocument/2006/relationships/slideLayout" Target="../slideLayouts/slideLayout328.xml"/><Relationship Id="rId14" Type="http://schemas.openxmlformats.org/officeDocument/2006/relationships/slideLayout" Target="../slideLayouts/slideLayout333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1.xml"/><Relationship Id="rId13" Type="http://schemas.openxmlformats.org/officeDocument/2006/relationships/slideLayout" Target="../slideLayouts/slideLayout346.xml"/><Relationship Id="rId3" Type="http://schemas.openxmlformats.org/officeDocument/2006/relationships/slideLayout" Target="../slideLayouts/slideLayout336.xml"/><Relationship Id="rId7" Type="http://schemas.openxmlformats.org/officeDocument/2006/relationships/slideLayout" Target="../slideLayouts/slideLayout340.xml"/><Relationship Id="rId12" Type="http://schemas.openxmlformats.org/officeDocument/2006/relationships/slideLayout" Target="../slideLayouts/slideLayout345.xml"/><Relationship Id="rId2" Type="http://schemas.openxmlformats.org/officeDocument/2006/relationships/slideLayout" Target="../slideLayouts/slideLayout335.xml"/><Relationship Id="rId1" Type="http://schemas.openxmlformats.org/officeDocument/2006/relationships/slideLayout" Target="../slideLayouts/slideLayout334.xml"/><Relationship Id="rId6" Type="http://schemas.openxmlformats.org/officeDocument/2006/relationships/slideLayout" Target="../slideLayouts/slideLayout339.xml"/><Relationship Id="rId11" Type="http://schemas.openxmlformats.org/officeDocument/2006/relationships/slideLayout" Target="../slideLayouts/slideLayout344.xml"/><Relationship Id="rId5" Type="http://schemas.openxmlformats.org/officeDocument/2006/relationships/slideLayout" Target="../slideLayouts/slideLayout338.xml"/><Relationship Id="rId15" Type="http://schemas.openxmlformats.org/officeDocument/2006/relationships/theme" Target="../theme/theme25.xml"/><Relationship Id="rId10" Type="http://schemas.openxmlformats.org/officeDocument/2006/relationships/slideLayout" Target="../slideLayouts/slideLayout343.xml"/><Relationship Id="rId4" Type="http://schemas.openxmlformats.org/officeDocument/2006/relationships/slideLayout" Target="../slideLayouts/slideLayout337.xml"/><Relationship Id="rId9" Type="http://schemas.openxmlformats.org/officeDocument/2006/relationships/slideLayout" Target="../slideLayouts/slideLayout342.xml"/><Relationship Id="rId14" Type="http://schemas.openxmlformats.org/officeDocument/2006/relationships/slideLayout" Target="../slideLayouts/slideLayout347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5.xml"/><Relationship Id="rId13" Type="http://schemas.openxmlformats.org/officeDocument/2006/relationships/slideLayout" Target="../slideLayouts/slideLayout360.xml"/><Relationship Id="rId3" Type="http://schemas.openxmlformats.org/officeDocument/2006/relationships/slideLayout" Target="../slideLayouts/slideLayout350.xml"/><Relationship Id="rId7" Type="http://schemas.openxmlformats.org/officeDocument/2006/relationships/slideLayout" Target="../slideLayouts/slideLayout354.xml"/><Relationship Id="rId12" Type="http://schemas.openxmlformats.org/officeDocument/2006/relationships/slideLayout" Target="../slideLayouts/slideLayout359.xml"/><Relationship Id="rId2" Type="http://schemas.openxmlformats.org/officeDocument/2006/relationships/slideLayout" Target="../slideLayouts/slideLayout349.xml"/><Relationship Id="rId1" Type="http://schemas.openxmlformats.org/officeDocument/2006/relationships/slideLayout" Target="../slideLayouts/slideLayout348.xml"/><Relationship Id="rId6" Type="http://schemas.openxmlformats.org/officeDocument/2006/relationships/slideLayout" Target="../slideLayouts/slideLayout353.xml"/><Relationship Id="rId11" Type="http://schemas.openxmlformats.org/officeDocument/2006/relationships/slideLayout" Target="../slideLayouts/slideLayout358.xml"/><Relationship Id="rId5" Type="http://schemas.openxmlformats.org/officeDocument/2006/relationships/slideLayout" Target="../slideLayouts/slideLayout352.xml"/><Relationship Id="rId15" Type="http://schemas.openxmlformats.org/officeDocument/2006/relationships/theme" Target="../theme/theme26.xml"/><Relationship Id="rId10" Type="http://schemas.openxmlformats.org/officeDocument/2006/relationships/slideLayout" Target="../slideLayouts/slideLayout357.xml"/><Relationship Id="rId4" Type="http://schemas.openxmlformats.org/officeDocument/2006/relationships/slideLayout" Target="../slideLayouts/slideLayout351.xml"/><Relationship Id="rId9" Type="http://schemas.openxmlformats.org/officeDocument/2006/relationships/slideLayout" Target="../slideLayouts/slideLayout356.xml"/><Relationship Id="rId14" Type="http://schemas.openxmlformats.org/officeDocument/2006/relationships/slideLayout" Target="../slideLayouts/slideLayout36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slideLayout" Target="../slideLayouts/slideLayout10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5" Type="http://schemas.openxmlformats.org/officeDocument/2006/relationships/slideLayout" Target="../slideLayouts/slideLayout114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19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77ABA9-C370-4158-BDC4-87993EE3C4EF}" type="datetimeFigureOut">
              <a:rPr lang="ru-RU" smtClean="0"/>
              <a:t>17.03.2014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01C609-DB8C-49BA-B195-138278A6ED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728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179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  <p:sldLayoutId id="2147483793" r:id="rId13"/>
    <p:sldLayoutId id="2147483794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26591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224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0336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  <p:sldLayoutId id="2147483839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810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  <p:sldLayoutId id="2147483854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223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37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  <p:sldLayoutId id="2147483884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584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  <p:sldLayoutId id="2147483897" r:id="rId12"/>
    <p:sldLayoutId id="2147483898" r:id="rId13"/>
    <p:sldLayoutId id="2147483899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7136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  <p:sldLayoutId id="2147483912" r:id="rId12"/>
    <p:sldLayoutId id="2147483913" r:id="rId13"/>
    <p:sldLayoutId id="2147483914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840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  <p:sldLayoutId id="2147483928" r:id="rId13"/>
    <p:sldLayoutId id="2147483929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771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33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1" r:id="rId1"/>
    <p:sldLayoutId id="2147483932" r:id="rId2"/>
    <p:sldLayoutId id="2147483933" r:id="rId3"/>
    <p:sldLayoutId id="2147483934" r:id="rId4"/>
    <p:sldLayoutId id="2147483935" r:id="rId5"/>
    <p:sldLayoutId id="2147483936" r:id="rId6"/>
    <p:sldLayoutId id="2147483937" r:id="rId7"/>
    <p:sldLayoutId id="2147483938" r:id="rId8"/>
    <p:sldLayoutId id="2147483939" r:id="rId9"/>
    <p:sldLayoutId id="2147483940" r:id="rId10"/>
    <p:sldLayoutId id="2147483941" r:id="rId11"/>
    <p:sldLayoutId id="2147483942" r:id="rId12"/>
    <p:sldLayoutId id="2147483943" r:id="rId13"/>
    <p:sldLayoutId id="2147483944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12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7" r:id="rId2"/>
    <p:sldLayoutId id="2147483948" r:id="rId3"/>
    <p:sldLayoutId id="2147483949" r:id="rId4"/>
    <p:sldLayoutId id="2147483950" r:id="rId5"/>
    <p:sldLayoutId id="2147483951" r:id="rId6"/>
    <p:sldLayoutId id="2147483952" r:id="rId7"/>
    <p:sldLayoutId id="2147483953" r:id="rId8"/>
    <p:sldLayoutId id="2147483954" r:id="rId9"/>
    <p:sldLayoutId id="2147483955" r:id="rId10"/>
    <p:sldLayoutId id="2147483956" r:id="rId11"/>
    <p:sldLayoutId id="2147483957" r:id="rId12"/>
    <p:sldLayoutId id="2147483958" r:id="rId13"/>
    <p:sldLayoutId id="2147483959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4358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  <p:sldLayoutId id="2147483972" r:id="rId12"/>
    <p:sldLayoutId id="2147483973" r:id="rId13"/>
    <p:sldLayoutId id="2147483974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086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  <p:sldLayoutId id="2147483987" r:id="rId12"/>
    <p:sldLayoutId id="2147483988" r:id="rId13"/>
    <p:sldLayoutId id="2147483989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53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1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  <p:sldLayoutId id="2147484002" r:id="rId12"/>
    <p:sldLayoutId id="2147484003" r:id="rId13"/>
    <p:sldLayoutId id="2147484004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402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  <p:sldLayoutId id="2147484017" r:id="rId12"/>
    <p:sldLayoutId id="2147484018" r:id="rId13"/>
    <p:sldLayoutId id="2147484019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823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  <p:sldLayoutId id="2147484033" r:id="rId13"/>
    <p:sldLayoutId id="2147484034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80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475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144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8856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08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60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FF3D12-86B7-4D57-BAB8-F418ED39940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047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</p:sldLayoutIdLst>
  <p:transition advClick="0" advTm="3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3" Type="http://schemas.openxmlformats.org/officeDocument/2006/relationships/audio" Target="file:///C:\&#1055;&#1088;&#1077;&#1079;&#1077;&#1085;&#1090;&#1072;&#1094;&#1080;&#1103;-&#1048;&#1083;&#1100;&#1089;&#1080;&#1103;%20&#1061;&#1072;&#1084;&#1080;&#1090;&#1086;&#1074;&#1085;&#1072;\&#1047;&#1074;&#1091;&#1082;&#1080;_&#1048;&#1061;\&#1082;&#1088;&#1086;&#1089;_1.wav" TargetMode="External"/><Relationship Id="rId7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vmlDrawing" Target="../drawings/vmlDrawing1.vml"/><Relationship Id="rId6" Type="http://schemas.openxmlformats.org/officeDocument/2006/relationships/audio" Target="file:///C:\&#1055;&#1088;&#1077;&#1079;&#1077;&#1085;&#1090;&#1072;&#1094;&#1080;&#1103;-&#1048;&#1083;&#1100;&#1089;&#1080;&#1103;%20&#1061;&#1072;&#1084;&#1080;&#1090;&#1086;&#1074;&#1085;&#1072;\&#1047;&#1074;&#1091;&#1082;&#1080;_&#1048;&#1061;\&#1082;&#1088;&#1086;&#1089;_4.wav" TargetMode="External"/><Relationship Id="rId11" Type="http://schemas.openxmlformats.org/officeDocument/2006/relationships/image" Target="../media/image2.png"/><Relationship Id="rId5" Type="http://schemas.openxmlformats.org/officeDocument/2006/relationships/audio" Target="file:///C:\&#1055;&#1088;&#1077;&#1079;&#1077;&#1085;&#1090;&#1072;&#1094;&#1080;&#1103;-&#1048;&#1083;&#1100;&#1089;&#1080;&#1103;%20&#1061;&#1072;&#1084;&#1080;&#1090;&#1086;&#1074;&#1085;&#1072;\&#1047;&#1074;&#1091;&#1082;&#1080;_&#1048;&#1061;\&#1082;&#1088;&#1086;&#1089;_3.wav" TargetMode="External"/><Relationship Id="rId10" Type="http://schemas.openxmlformats.org/officeDocument/2006/relationships/image" Target="../media/image1.png"/><Relationship Id="rId4" Type="http://schemas.openxmlformats.org/officeDocument/2006/relationships/audio" Target="file:///C:\&#1055;&#1088;&#1077;&#1079;&#1077;&#1085;&#1090;&#1072;&#1094;&#1080;&#1103;-&#1048;&#1083;&#1100;&#1089;&#1080;&#1103;%20&#1061;&#1072;&#1084;&#1080;&#1090;&#1086;&#1074;&#1085;&#1072;\&#1047;&#1074;&#1091;&#1082;&#1080;_&#1048;&#1061;\&#1082;&#1088;&#1086;&#1089;_2.wav" TargetMode="External"/><Relationship Id="rId9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8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52.xml"/><Relationship Id="rId4" Type="http://schemas.openxmlformats.org/officeDocument/2006/relationships/image" Target="../media/image11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67.xml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18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20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5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6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2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3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7.xml"/><Relationship Id="rId1" Type="http://schemas.openxmlformats.org/officeDocument/2006/relationships/audio" Target="../media/audio4.wav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778" name="Object 2706"/>
          <p:cNvGraphicFramePr>
            <a:graphicFrameLocks noChangeAspect="1"/>
          </p:cNvGraphicFramePr>
          <p:nvPr/>
        </p:nvGraphicFramePr>
        <p:xfrm>
          <a:off x="1476375" y="1125538"/>
          <a:ext cx="6191250" cy="3432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Точечный рисунок" r:id="rId9" imgW="6190476" imgH="3323810" progId="Paint.Picture">
                  <p:embed/>
                </p:oleObj>
              </mc:Choice>
              <mc:Fallback>
                <p:oleObj name="Точечный рисунок" r:id="rId9" imgW="6190476" imgH="3323810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1125538"/>
                        <a:ext cx="6191250" cy="3432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Реши кроссворд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altLang="ru-RU" smtClean="0"/>
              <a:t>  </a:t>
            </a:r>
          </a:p>
        </p:txBody>
      </p:sp>
      <p:sp>
        <p:nvSpPr>
          <p:cNvPr id="5779" name="Rectangle 2707"/>
          <p:cNvSpPr>
            <a:spLocks noChangeArrowheads="1"/>
          </p:cNvSpPr>
          <p:nvPr/>
        </p:nvSpPr>
        <p:spPr bwMode="auto">
          <a:xfrm>
            <a:off x="0" y="4618038"/>
            <a:ext cx="8604250" cy="176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sz="2200" b="1">
                <a:solidFill>
                  <a:srgbClr val="0066FF"/>
                </a:solidFill>
              </a:rPr>
              <a:t>По горизонтали:</a:t>
            </a:r>
            <a:endParaRPr lang="ru-RU" altLang="ru-RU" sz="2200">
              <a:solidFill>
                <a:srgbClr val="0066FF"/>
              </a:solidFill>
            </a:endParaRPr>
          </a:p>
          <a:p>
            <a:pPr algn="ctr" eaLnBrk="1" hangingPunct="1"/>
            <a:r>
              <a:rPr lang="ru-RU" altLang="ru-RU"/>
              <a:t>     </a:t>
            </a:r>
            <a:r>
              <a:rPr lang="ru-RU" altLang="ru-RU" sz="2200">
                <a:solidFill>
                  <a:srgbClr val="339933"/>
                </a:solidFill>
              </a:rPr>
              <a:t>1. Единица давления           2. Единица массы      </a:t>
            </a:r>
          </a:p>
          <a:p>
            <a:pPr algn="ctr" eaLnBrk="1" hangingPunct="1"/>
            <a:r>
              <a:rPr lang="ru-RU" altLang="ru-RU" sz="2200">
                <a:solidFill>
                  <a:srgbClr val="339933"/>
                </a:solidFill>
              </a:rPr>
              <a:t>         3. Кратная единица массы  4. Единица площади </a:t>
            </a:r>
          </a:p>
          <a:p>
            <a:pPr algn="ctr" eaLnBrk="1" hangingPunct="1"/>
            <a:r>
              <a:rPr lang="ru-RU" altLang="ru-RU" sz="2200">
                <a:solidFill>
                  <a:srgbClr val="339933"/>
                </a:solidFill>
              </a:rPr>
              <a:t>  5. Единица времени             6. Единица силы</a:t>
            </a:r>
          </a:p>
          <a:p>
            <a:pPr algn="ctr" eaLnBrk="1" hangingPunct="1"/>
            <a:r>
              <a:rPr lang="ru-RU" altLang="ru-RU" sz="2200">
                <a:solidFill>
                  <a:srgbClr val="339933"/>
                </a:solidFill>
              </a:rPr>
              <a:t>    7. Единица объема              8. Единица длины</a:t>
            </a:r>
          </a:p>
        </p:txBody>
      </p:sp>
      <p:sp>
        <p:nvSpPr>
          <p:cNvPr id="2054" name="Rectangle 2708"/>
          <p:cNvSpPr>
            <a:spLocks noChangeArrowheads="1"/>
          </p:cNvSpPr>
          <p:nvPr/>
        </p:nvSpPr>
        <p:spPr bwMode="auto">
          <a:xfrm>
            <a:off x="3492500" y="6491288"/>
            <a:ext cx="51911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altLang="ru-RU" sz="1800">
                <a:solidFill>
                  <a:srgbClr val="FF3300"/>
                </a:solidFill>
              </a:rPr>
              <a:t>Чтобы перейти к след. слайду щёлкни мышкой</a:t>
            </a:r>
          </a:p>
        </p:txBody>
      </p:sp>
      <p:pic>
        <p:nvPicPr>
          <p:cNvPr id="5790" name="крос839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кроссворд.wav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5338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91" name="крос_1.wav">
            <a:hlinkClick r:id="" action="ppaction://media"/>
          </p:cNvPr>
          <p:cNvPicPr>
            <a:picLocks noRot="1" noChangeAspect="1" noChangeArrowheads="1"/>
          </p:cNvPicPr>
          <p:nvPr>
            <a:audioFile r:link="rId3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2313" y="3333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92" name="крос_2.wav">
            <a:hlinkClick r:id="" action="ppaction://media"/>
          </p:cNvPr>
          <p:cNvPicPr>
            <a:picLocks noRot="1" noChangeAspect="1" noChangeArrowheads="1"/>
          </p:cNvPicPr>
          <p:nvPr>
            <a:audioFile r:link="rId4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6775" y="9810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93" name="крос_3.wav">
            <a:hlinkClick r:id="" action="ppaction://media"/>
          </p:cNvPr>
          <p:cNvPicPr>
            <a:picLocks noRot="1" noChangeAspect="1" noChangeArrowheads="1"/>
          </p:cNvPicPr>
          <p:nvPr>
            <a:audioFile r:link="rId5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2313" y="141287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94" name="крос_4.wav">
            <a:hlinkClick r:id="" action="ppaction://media"/>
          </p:cNvPr>
          <p:cNvPicPr>
            <a:picLocks noRot="1" noChangeAspect="1" noChangeArrowheads="1"/>
          </p:cNvPicPr>
          <p:nvPr>
            <a:audioFile r:link="rId6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2313" y="19891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744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3000"/>
                                        <p:tgtEl>
                                          <p:spTgt spid="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5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2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188" fill="hold"/>
                                        <p:tgtEl>
                                          <p:spTgt spid="579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9188"/>
                            </p:stCondLst>
                            <p:childTnLst>
                              <p:par>
                                <p:cTn id="26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2000"/>
                                        <p:tgtEl>
                                          <p:spTgt spid="5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1188"/>
                            </p:stCondLst>
                            <p:childTnLst>
                              <p:par>
                                <p:cTn id="3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8001" fill="hold"/>
                                        <p:tgtEl>
                                          <p:spTgt spid="579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9189"/>
                            </p:stCondLst>
                            <p:childTnLst>
                              <p:par>
                                <p:cTn id="3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5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1189"/>
                            </p:stCondLst>
                            <p:childTnLst>
                              <p:par>
                                <p:cTn id="3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7001" fill="hold"/>
                                        <p:tgtEl>
                                          <p:spTgt spid="57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28190"/>
                            </p:stCondLst>
                            <p:childTnLst>
                              <p:par>
                                <p:cTn id="4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2000"/>
                                        <p:tgtEl>
                                          <p:spTgt spid="5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30190"/>
                            </p:stCondLst>
                            <p:childTnLst>
                              <p:par>
                                <p:cTn id="4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7501" fill="hold"/>
                                        <p:tgtEl>
                                          <p:spTgt spid="579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37691"/>
                            </p:stCondLst>
                            <p:childTnLst>
                              <p:par>
                                <p:cTn id="4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9" dur="2000"/>
                                        <p:tgtEl>
                                          <p:spTgt spid="5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39691"/>
                            </p:stCondLst>
                            <p:childTnLst>
                              <p:par>
                                <p:cTn id="5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8501" fill="hold"/>
                                        <p:tgtEl>
                                          <p:spTgt spid="57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90"/>
                </p:tgtEl>
              </p:cMediaNode>
            </p:audio>
            <p:audio>
              <p:cMediaNode>
                <p:cTn id="5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91"/>
                </p:tgtEl>
              </p:cMediaNode>
            </p:audio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92"/>
                </p:tgtEl>
              </p:cMediaNode>
            </p:audio>
            <p:audio>
              <p:cMediaNode>
                <p:cTn id="5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93"/>
                </p:tgtEl>
              </p:cMediaNode>
            </p:audio>
            <p:audi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794"/>
                </p:tgtEl>
              </p:cMediaNode>
            </p:audio>
          </p:childTnLst>
        </p:cTn>
      </p:par>
    </p:tnLst>
    <p:bldLst>
      <p:bldP spid="307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u="sng" dirty="0" smtClean="0">
                <a:solidFill>
                  <a:srgbClr val="000000"/>
                </a:solidFill>
              </a:rPr>
              <a:t>Задание 3</a:t>
            </a:r>
            <a:r>
              <a:rPr lang="ru-RU" sz="2400" b="1" dirty="0" smtClean="0">
                <a:solidFill>
                  <a:srgbClr val="000000"/>
                </a:solidFill>
              </a:rPr>
              <a:t>: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1. Сравните архимедову силу, действующую на каждую из пробирок, с силой тяжести каждой пробирки.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2. Сделайте выводы на основании результатов опытов.</a:t>
            </a:r>
            <a:endParaRPr lang="ru-RU" sz="2400" u="sng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i="1" u="sng" dirty="0" smtClean="0">
                <a:solidFill>
                  <a:srgbClr val="000000"/>
                </a:solidFill>
              </a:rPr>
              <a:t>Оборудование:</a:t>
            </a:r>
            <a:r>
              <a:rPr lang="ru-RU" sz="2400" dirty="0" smtClean="0">
                <a:solidFill>
                  <a:srgbClr val="000000"/>
                </a:solidFill>
              </a:rPr>
              <a:t> сосуд с водой, динамометр, три пробирки с песком (пробирки с песком должны плавать в воде, погрузившись на разную глубину).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3252058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3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baseline="-25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&gt; F</a:t>
            </a:r>
            <a:r>
              <a:rPr lang="ru-RU" baseline="-25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ru-RU" baseline="-25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тело всплывает на поверхность</a:t>
            </a:r>
            <a:endParaRPr lang="en-US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baseline="-25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&lt; F</a:t>
            </a:r>
            <a:r>
              <a:rPr lang="ru-RU" baseline="-25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ru-RU" baseline="-25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тело тонет</a:t>
            </a:r>
            <a:endParaRPr lang="en-US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r>
              <a:rPr lang="en-US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</a:t>
            </a:r>
            <a:r>
              <a:rPr lang="en-US" baseline="-25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US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= F</a:t>
            </a:r>
            <a:r>
              <a:rPr lang="ru-RU" baseline="-25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</a:t>
            </a:r>
            <a:r>
              <a:rPr lang="ru-RU" baseline="-25000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тело плавает внутри жидкости</a:t>
            </a:r>
            <a:endParaRPr lang="en-US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defRPr/>
            </a:pPr>
            <a:endParaRPr lang="ru-RU" dirty="0" smtClean="0">
              <a:solidFill>
                <a:srgbClr val="CC33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22439556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 idx="4294967295"/>
          </p:nvPr>
        </p:nvSpPr>
        <p:spPr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ru-RU" altLang="ru-RU" smtClean="0">
                <a:solidFill>
                  <a:srgbClr val="CC3300"/>
                </a:solidFill>
              </a:rPr>
              <a:t>Условие плавания тел</a:t>
            </a:r>
          </a:p>
        </p:txBody>
      </p:sp>
      <p:graphicFrame>
        <p:nvGraphicFramePr>
          <p:cNvPr id="21527" name="Group 23"/>
          <p:cNvGraphicFramePr>
            <a:graphicFrameLocks noGrp="1"/>
          </p:cNvGraphicFramePr>
          <p:nvPr>
            <p:ph idx="4294967295"/>
          </p:nvPr>
        </p:nvGraphicFramePr>
        <p:xfrm>
          <a:off x="838200" y="1905000"/>
          <a:ext cx="8007350" cy="4240213"/>
        </p:xfrm>
        <a:graphic>
          <a:graphicData uri="http://schemas.openxmlformats.org/drawingml/2006/table">
            <a:tbl>
              <a:tblPr/>
              <a:tblGrid>
                <a:gridCol w="2668588"/>
                <a:gridCol w="2670175"/>
                <a:gridCol w="2668587"/>
              </a:tblGrid>
              <a:tr h="268574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всплывает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плавает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тонет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447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плотность жидкости больше плотности тела</a:t>
                      </a: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плотность жидкости равна плотности тела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CC3300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плотность жидкости меньше плотности тела</a:t>
                      </a: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329" name="Picture 20" descr="plav1_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492375"/>
            <a:ext cx="2159000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0" name="Picture 26" descr="plav2_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00" y="2492375"/>
            <a:ext cx="2160588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1" name="Picture 27" descr="plav3_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492375"/>
            <a:ext cx="2160587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4386667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665163"/>
            <a:ext cx="8424863" cy="56435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5113" indent="-265113" eaLnBrk="1" hangingPunct="1">
              <a:buFont typeface="Wingdings" pitchFamily="2" charset="2"/>
              <a:buNone/>
              <a:tabLst>
                <a:tab pos="185738" algn="l"/>
              </a:tabLst>
            </a:pPr>
            <a:r>
              <a:rPr lang="ru-RU" altLang="ru-RU" sz="2400" smtClean="0"/>
              <a:t>  </a:t>
            </a:r>
            <a:r>
              <a:rPr lang="ru-RU" altLang="ru-RU" sz="2400" b="1" u="sng" smtClean="0">
                <a:solidFill>
                  <a:srgbClr val="000000"/>
                </a:solidFill>
              </a:rPr>
              <a:t>Задание 4</a:t>
            </a:r>
            <a:r>
              <a:rPr lang="ru-RU" altLang="ru-RU" sz="2400" b="1" smtClean="0">
                <a:solidFill>
                  <a:srgbClr val="000000"/>
                </a:solidFill>
              </a:rPr>
              <a:t>:</a:t>
            </a:r>
            <a:r>
              <a:rPr lang="ru-RU" altLang="ru-RU" sz="2400" smtClean="0">
                <a:solidFill>
                  <a:srgbClr val="000000"/>
                </a:solidFill>
              </a:rPr>
              <a:t> </a:t>
            </a:r>
          </a:p>
          <a:p>
            <a:pPr marL="265113" indent="-265113" eaLnBrk="1" hangingPunct="1">
              <a:buFont typeface="Wingdings" pitchFamily="2" charset="2"/>
              <a:buNone/>
              <a:tabLst>
                <a:tab pos="185738" algn="l"/>
              </a:tabLst>
            </a:pPr>
            <a:r>
              <a:rPr lang="ru-RU" altLang="ru-RU" sz="2400" smtClean="0">
                <a:solidFill>
                  <a:srgbClr val="000000"/>
                </a:solidFill>
              </a:rPr>
              <a:t>  Можно ли «заставить» картофелину плавать в воде?</a:t>
            </a:r>
          </a:p>
          <a:p>
            <a:pPr marL="265113" indent="-265113" eaLnBrk="1" hangingPunct="1">
              <a:buFont typeface="Wingdings" pitchFamily="2" charset="2"/>
              <a:buNone/>
              <a:tabLst>
                <a:tab pos="185738" algn="l"/>
              </a:tabLst>
            </a:pPr>
            <a:r>
              <a:rPr lang="ru-RU" altLang="ru-RU" sz="2400" smtClean="0">
                <a:solidFill>
                  <a:srgbClr val="000000"/>
                </a:solidFill>
              </a:rPr>
              <a:t>  1. Заставьте картофелину плавать в воде. </a:t>
            </a:r>
          </a:p>
          <a:p>
            <a:pPr marL="265113" indent="-265113" eaLnBrk="1" hangingPunct="1">
              <a:buFont typeface="Wingdings" pitchFamily="2" charset="2"/>
              <a:buNone/>
              <a:tabLst>
                <a:tab pos="185738" algn="l"/>
              </a:tabLst>
            </a:pPr>
            <a:r>
              <a:rPr lang="ru-RU" altLang="ru-RU" sz="2400" smtClean="0">
                <a:solidFill>
                  <a:srgbClr val="000000"/>
                </a:solidFill>
              </a:rPr>
              <a:t>  2. Объясните результаты опыта. Оформите их  в виде рисунков.</a:t>
            </a:r>
            <a:endParaRPr lang="ru-RU" altLang="ru-RU" sz="2400" u="sng" smtClean="0">
              <a:solidFill>
                <a:srgbClr val="000000"/>
              </a:solidFill>
            </a:endParaRPr>
          </a:p>
          <a:p>
            <a:pPr marL="265113" indent="-265113" eaLnBrk="1" hangingPunct="1">
              <a:buFont typeface="Wingdings" pitchFamily="2" charset="2"/>
              <a:buNone/>
              <a:tabLst>
                <a:tab pos="185738" algn="l"/>
              </a:tabLst>
            </a:pPr>
            <a:r>
              <a:rPr lang="ru-RU" altLang="ru-RU" sz="2400" smtClean="0">
                <a:solidFill>
                  <a:srgbClr val="000000"/>
                </a:solidFill>
              </a:rPr>
              <a:t>  </a:t>
            </a:r>
            <a:r>
              <a:rPr lang="ru-RU" altLang="ru-RU" sz="2400" u="sng" smtClean="0">
                <a:solidFill>
                  <a:srgbClr val="000000"/>
                </a:solidFill>
              </a:rPr>
              <a:t>Оборудование:</a:t>
            </a:r>
            <a:r>
              <a:rPr lang="ru-RU" altLang="ru-RU" sz="2400" smtClean="0">
                <a:solidFill>
                  <a:srgbClr val="000000"/>
                </a:solidFill>
              </a:rPr>
              <a:t> сосуд с водой, пробирка с поваренной солью, ложка, картофелина средней величины.</a:t>
            </a:r>
          </a:p>
          <a:p>
            <a:pPr marL="265113" indent="-265113" eaLnBrk="1" hangingPunct="1">
              <a:buFont typeface="Wingdings" pitchFamily="2" charset="2"/>
              <a:buNone/>
              <a:tabLst>
                <a:tab pos="185738" algn="l"/>
              </a:tabLst>
            </a:pPr>
            <a:endParaRPr lang="ru-RU" altLang="ru-RU" sz="2400" u="sng" smtClean="0">
              <a:solidFill>
                <a:srgbClr val="000000"/>
              </a:solidFill>
            </a:endParaRPr>
          </a:p>
          <a:p>
            <a:pPr marL="265113" indent="-265113" eaLnBrk="1" hangingPunct="1">
              <a:buFont typeface="Wingdings" pitchFamily="2" charset="2"/>
              <a:buNone/>
              <a:tabLst>
                <a:tab pos="185738" algn="l"/>
              </a:tabLst>
            </a:pPr>
            <a:endParaRPr lang="ru-RU" altLang="ru-RU" u="sng" smtClean="0">
              <a:solidFill>
                <a:srgbClr val="000000"/>
              </a:solidFill>
            </a:endParaRPr>
          </a:p>
          <a:p>
            <a:pPr marL="265113" indent="-265113" eaLnBrk="1" hangingPunct="1">
              <a:buFont typeface="Wingdings" pitchFamily="2" charset="2"/>
              <a:buNone/>
              <a:tabLst>
                <a:tab pos="185738" algn="l"/>
              </a:tabLst>
            </a:pPr>
            <a:r>
              <a:rPr lang="ru-RU" altLang="ru-RU" smtClean="0">
                <a:solidFill>
                  <a:srgbClr val="000000"/>
                </a:solidFill>
              </a:rPr>
              <a:t>  </a:t>
            </a:r>
            <a:r>
              <a:rPr lang="ru-RU" altLang="ru-RU" b="1" u="sng" smtClean="0">
                <a:solidFill>
                  <a:srgbClr val="000000"/>
                </a:solidFill>
              </a:rPr>
              <a:t> </a:t>
            </a:r>
            <a:endParaRPr lang="ru-RU" altLang="ru-RU" smtClean="0">
              <a:solidFill>
                <a:srgbClr val="000000"/>
              </a:solidFill>
            </a:endParaRPr>
          </a:p>
        </p:txBody>
      </p:sp>
      <p:pic>
        <p:nvPicPr>
          <p:cNvPr id="99331" name="Picture 3" descr="j0312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4211638"/>
            <a:ext cx="2159000" cy="212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4213" name="Picture 5" descr="j021537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95" b="35190"/>
          <a:stretch>
            <a:fillRect/>
          </a:stretch>
        </p:blipFill>
        <p:spPr bwMode="auto">
          <a:xfrm>
            <a:off x="4067175" y="5013325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309" name="Picture 5" descr="j022979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62" r="20262"/>
          <a:stretch>
            <a:fillRect/>
          </a:stretch>
        </p:blipFill>
        <p:spPr bwMode="auto">
          <a:xfrm>
            <a:off x="6227763" y="4221163"/>
            <a:ext cx="1057275" cy="163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3023329"/>
      </p:ext>
    </p:extLst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3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9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4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4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98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769938" y="333375"/>
            <a:ext cx="8374062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Общий результат:</a:t>
            </a:r>
          </a:p>
        </p:txBody>
      </p:sp>
      <p:pic>
        <p:nvPicPr>
          <p:cNvPr id="104451" name="Picture 3" descr="j0312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700213"/>
            <a:ext cx="2446337" cy="280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 descr="j021537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95" b="35190"/>
          <a:stretch>
            <a:fillRect/>
          </a:stretch>
        </p:blipFill>
        <p:spPr bwMode="auto">
          <a:xfrm>
            <a:off x="1547813" y="3644900"/>
            <a:ext cx="71913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3" name="Picture 5" descr="j0312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789363"/>
            <a:ext cx="2447925" cy="266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 descr="j021537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95" b="35190"/>
          <a:stretch>
            <a:fillRect/>
          </a:stretch>
        </p:blipFill>
        <p:spPr bwMode="auto">
          <a:xfrm>
            <a:off x="4356100" y="5300663"/>
            <a:ext cx="719138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5" name="Picture 7" descr="j031200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557338"/>
            <a:ext cx="266541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8" descr="j021537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095" b="35190"/>
          <a:stretch>
            <a:fillRect/>
          </a:stretch>
        </p:blipFill>
        <p:spPr bwMode="auto">
          <a:xfrm>
            <a:off x="7235825" y="2636838"/>
            <a:ext cx="782638" cy="858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7" name="Text Box 9"/>
          <p:cNvSpPr txBox="1">
            <a:spLocks noChangeArrowheads="1"/>
          </p:cNvSpPr>
          <p:nvPr/>
        </p:nvSpPr>
        <p:spPr bwMode="auto">
          <a:xfrm>
            <a:off x="1331913" y="4652963"/>
            <a:ext cx="1800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>
                <a:solidFill>
                  <a:srgbClr val="CC3300"/>
                </a:solidFill>
                <a:cs typeface="Arial" charset="0"/>
              </a:rPr>
              <a:t>Утонула</a:t>
            </a: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1619250" y="5949950"/>
            <a:ext cx="20161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>
                <a:solidFill>
                  <a:srgbClr val="CC3300"/>
                </a:solidFill>
                <a:cs typeface="Arial" charset="0"/>
              </a:rPr>
              <a:t>Поднялась в воде</a:t>
            </a:r>
          </a:p>
        </p:txBody>
      </p:sp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6877050" y="4652963"/>
            <a:ext cx="19431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>
                <a:solidFill>
                  <a:srgbClr val="CC3300"/>
                </a:solidFill>
                <a:cs typeface="Arial" charset="0"/>
              </a:rPr>
              <a:t>Всплыла!</a:t>
            </a:r>
          </a:p>
        </p:txBody>
      </p:sp>
      <p:pic>
        <p:nvPicPr>
          <p:cNvPr id="104460" name="Picture 12" descr="j0079101[1]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5825" y="5300663"/>
            <a:ext cx="1281113" cy="135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77303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4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44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50" autoRev="1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9" dur="250" autoRev="1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0" dur="250" autoRev="1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50" autoRev="1" fill="hold"/>
                                        <p:tgtEl>
                                          <p:spTgt spid="1044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250" autoRev="1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5" dur="250" autoRev="1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6" dur="250" autoRev="1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250" autoRev="1" fill="hold"/>
                                        <p:tgtEl>
                                          <p:spTgt spid="1044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7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50" autoRev="1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1" dur="250" autoRev="1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1044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4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4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0" grpId="0"/>
      <p:bldP spid="104457" grpId="0"/>
      <p:bldP spid="104458" grpId="0"/>
      <p:bldP spid="10445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             Вывод:</a:t>
            </a:r>
          </a:p>
        </p:txBody>
      </p:sp>
      <p:sp>
        <p:nvSpPr>
          <p:cNvPr id="106499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411413" y="2420938"/>
            <a:ext cx="6445250" cy="33131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3600" b="1" smtClean="0"/>
              <a:t>Картофель может плавать в воде, если раствор соли будет иметь большую  плотность, чем у картофеля!</a:t>
            </a:r>
          </a:p>
        </p:txBody>
      </p:sp>
      <p:pic>
        <p:nvPicPr>
          <p:cNvPr id="106500" name="Picture 4" descr="j023306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41438"/>
            <a:ext cx="1873250" cy="364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01621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6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6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  <p:bldP spid="10649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2938" y="714375"/>
            <a:ext cx="8007350" cy="4191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b="1" u="sng" dirty="0" smtClean="0">
                <a:solidFill>
                  <a:srgbClr val="000000"/>
                </a:solidFill>
              </a:rPr>
              <a:t>Задание 5</a:t>
            </a:r>
            <a:r>
              <a:rPr lang="ru-RU" sz="2400" b="1" dirty="0" smtClean="0">
                <a:solidFill>
                  <a:srgbClr val="000000"/>
                </a:solidFill>
              </a:rPr>
              <a:t>:</a:t>
            </a:r>
            <a:r>
              <a:rPr lang="ru-RU" sz="2400" dirty="0" smtClean="0">
                <a:solidFill>
                  <a:srgbClr val="000000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  1. Добейтесь, чтобы кусок пластилина плавал в воде.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  2. Добейтесь, чтобы кусок фольги плавал в воде.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  3. Поясните результаты опыта.</a:t>
            </a:r>
            <a:endParaRPr lang="ru-RU" sz="2400" u="sng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  </a:t>
            </a:r>
            <a:r>
              <a:rPr lang="ru-RU" sz="2400" u="sng" dirty="0" smtClean="0">
                <a:solidFill>
                  <a:srgbClr val="000000"/>
                </a:solidFill>
              </a:rPr>
              <a:t>Оборудование:</a:t>
            </a:r>
            <a:r>
              <a:rPr lang="ru-RU" sz="2400" dirty="0" smtClean="0">
                <a:solidFill>
                  <a:srgbClr val="000000"/>
                </a:solidFill>
              </a:rPr>
              <a:t> сосуд с водой; кусок пластилина и  кусочек фольги.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755650" y="3789363"/>
            <a:ext cx="3240088" cy="2374900"/>
          </a:xfrm>
          <a:prstGeom prst="rect">
            <a:avLst/>
          </a:prstGeom>
          <a:solidFill>
            <a:srgbClr val="0099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412" name="Oval 7"/>
          <p:cNvSpPr>
            <a:spLocks noChangeArrowheads="1"/>
          </p:cNvSpPr>
          <p:nvPr/>
        </p:nvSpPr>
        <p:spPr bwMode="auto">
          <a:xfrm>
            <a:off x="4787900" y="5373688"/>
            <a:ext cx="576263" cy="574675"/>
          </a:xfrm>
          <a:prstGeom prst="ellipse">
            <a:avLst/>
          </a:prstGeom>
          <a:gradFill rotWithShape="1">
            <a:gsLst>
              <a:gs pos="0">
                <a:srgbClr val="00CC00"/>
              </a:gs>
              <a:gs pos="100000">
                <a:srgbClr val="66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66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7413" name="Rectangle 10"/>
          <p:cNvSpPr>
            <a:spLocks noChangeArrowheads="1"/>
          </p:cNvSpPr>
          <p:nvPr/>
        </p:nvSpPr>
        <p:spPr bwMode="auto">
          <a:xfrm>
            <a:off x="5795963" y="5589588"/>
            <a:ext cx="863600" cy="287337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33CC33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33CC33"/>
            </a:extrusionClr>
          </a:sp3d>
        </p:spPr>
        <p:txBody>
          <a:bodyPr wrap="none" anchor="ctr">
            <a:flatTx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606223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4932363" y="1916113"/>
            <a:ext cx="3240087" cy="2374900"/>
          </a:xfrm>
          <a:prstGeom prst="rect">
            <a:avLst/>
          </a:prstGeom>
          <a:solidFill>
            <a:srgbClr val="0099FF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435" name="Rectangle 5"/>
          <p:cNvSpPr>
            <a:spLocks noChangeArrowheads="1"/>
          </p:cNvSpPr>
          <p:nvPr/>
        </p:nvSpPr>
        <p:spPr bwMode="auto">
          <a:xfrm>
            <a:off x="684213" y="1916113"/>
            <a:ext cx="3240087" cy="2374900"/>
          </a:xfrm>
          <a:prstGeom prst="rect">
            <a:avLst/>
          </a:prstGeom>
          <a:solidFill>
            <a:srgbClr val="0099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571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000000"/>
                </a:solidFill>
              </a:rPr>
              <a:t> </a:t>
            </a:r>
            <a:r>
              <a:rPr lang="ru-RU" smtClean="0">
                <a:solidFill>
                  <a:schemeClr val="tx1"/>
                </a:solidFill>
              </a:rPr>
              <a:t>    </a:t>
            </a:r>
            <a:r>
              <a:rPr lang="ru-RU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Почему кусок </a:t>
            </a:r>
            <a:br>
              <a:rPr lang="ru-RU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пластилина тонет в воде?</a:t>
            </a:r>
          </a:p>
        </p:txBody>
      </p:sp>
      <p:pic>
        <p:nvPicPr>
          <p:cNvPr id="115716" name="Picture 4" descr="j0290336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22950" y="2425700"/>
            <a:ext cx="1778000" cy="8620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38" name="Line 8"/>
          <p:cNvSpPr>
            <a:spLocks noChangeShapeType="1"/>
          </p:cNvSpPr>
          <p:nvPr/>
        </p:nvSpPr>
        <p:spPr bwMode="auto">
          <a:xfrm flipV="1">
            <a:off x="755650" y="3500438"/>
            <a:ext cx="3240088" cy="144462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8439" name="Oval 7"/>
          <p:cNvSpPr>
            <a:spLocks noChangeArrowheads="1"/>
          </p:cNvSpPr>
          <p:nvPr/>
        </p:nvSpPr>
        <p:spPr bwMode="auto">
          <a:xfrm>
            <a:off x="1403350" y="3716338"/>
            <a:ext cx="576263" cy="574675"/>
          </a:xfrm>
          <a:prstGeom prst="ellipse">
            <a:avLst/>
          </a:prstGeom>
          <a:gradFill rotWithShape="1">
            <a:gsLst>
              <a:gs pos="0">
                <a:srgbClr val="00CC00"/>
              </a:gs>
              <a:gs pos="100000">
                <a:srgbClr val="6699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669900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440" name="Rectangle 10"/>
          <p:cNvSpPr>
            <a:spLocks noChangeArrowheads="1"/>
          </p:cNvSpPr>
          <p:nvPr/>
        </p:nvSpPr>
        <p:spPr bwMode="auto">
          <a:xfrm>
            <a:off x="2627313" y="3573463"/>
            <a:ext cx="863600" cy="287337"/>
          </a:xfrm>
          <a:prstGeom prst="rect">
            <a:avLst/>
          </a:prstGeom>
          <a:gradFill rotWithShape="1">
            <a:gsLst>
              <a:gs pos="0">
                <a:srgbClr val="669900"/>
              </a:gs>
              <a:gs pos="100000">
                <a:srgbClr val="33CC33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PerspectiveTopRight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33CC33"/>
            </a:extrusionClr>
          </a:sp3d>
        </p:spPr>
        <p:txBody>
          <a:bodyPr wrap="none" anchor="ctr">
            <a:flatTx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8441" name="Line 11"/>
          <p:cNvSpPr>
            <a:spLocks noChangeShapeType="1"/>
          </p:cNvSpPr>
          <p:nvPr/>
        </p:nvSpPr>
        <p:spPr bwMode="auto">
          <a:xfrm flipV="1">
            <a:off x="4932363" y="2781300"/>
            <a:ext cx="1008062" cy="144463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8442" name="Line 13"/>
          <p:cNvSpPr>
            <a:spLocks noChangeShapeType="1"/>
          </p:cNvSpPr>
          <p:nvPr/>
        </p:nvSpPr>
        <p:spPr bwMode="auto">
          <a:xfrm>
            <a:off x="7308850" y="2636838"/>
            <a:ext cx="863600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15726" name="Text Box 14"/>
          <p:cNvSpPr txBox="1">
            <a:spLocks noChangeArrowheads="1"/>
          </p:cNvSpPr>
          <p:nvPr/>
        </p:nvSpPr>
        <p:spPr bwMode="auto">
          <a:xfrm>
            <a:off x="323850" y="4797425"/>
            <a:ext cx="8424863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2400" b="1">
                <a:solidFill>
                  <a:srgbClr val="CC3300"/>
                </a:solidFill>
                <a:latin typeface="Tahoma" pitchFamily="34" charset="0"/>
                <a:cs typeface="Arial" charset="0"/>
              </a:rPr>
              <a:t>Чтобы заставить плавать обычно тонущие тела, можно изменить плотность жидкости или объем погруженной части тела. При этом изменяется и архимедова сила, действующая на тело. </a:t>
            </a:r>
          </a:p>
        </p:txBody>
      </p:sp>
    </p:spTree>
    <p:extLst>
      <p:ext uri="{BB962C8B-B14F-4D97-AF65-F5344CB8AC3E}">
        <p14:creationId xmlns:p14="http://schemas.microsoft.com/office/powerpoint/2010/main" val="1019339883"/>
      </p:ext>
    </p:extLst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1000"/>
                                        <p:tgtEl>
                                          <p:spTgt spid="1157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620713"/>
            <a:ext cx="8496300" cy="597693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  <a:r>
              <a:rPr lang="ru-RU" sz="2400" b="1" u="sng" dirty="0" smtClean="0">
                <a:solidFill>
                  <a:srgbClr val="000000"/>
                </a:solidFill>
              </a:rPr>
              <a:t>Задание </a:t>
            </a:r>
            <a:r>
              <a:rPr lang="ru-RU" sz="2400" b="1" u="sng" dirty="0">
                <a:solidFill>
                  <a:srgbClr val="000000"/>
                </a:solidFill>
              </a:rPr>
              <a:t>6</a:t>
            </a:r>
            <a:r>
              <a:rPr lang="ru-RU" sz="2400" b="1" dirty="0" smtClean="0">
                <a:solidFill>
                  <a:srgbClr val="000000"/>
                </a:solidFill>
              </a:rPr>
              <a:t>: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i="1" dirty="0" smtClean="0">
                <a:solidFill>
                  <a:srgbClr val="000000"/>
                </a:solidFill>
              </a:rPr>
              <a:t>    </a:t>
            </a:r>
            <a:r>
              <a:rPr lang="ru-RU" sz="2400" i="1" dirty="0" smtClean="0">
                <a:solidFill>
                  <a:srgbClr val="3333CC"/>
                </a:solidFill>
              </a:rPr>
              <a:t>Наблюдение всплытия масляного пятна, под действием выталкивающей силы воды.</a:t>
            </a:r>
            <a:r>
              <a:rPr lang="ru-RU" sz="2400" dirty="0" smtClean="0">
                <a:solidFill>
                  <a:srgbClr val="3333CC"/>
                </a:solidFill>
              </a:rPr>
              <a:t> </a:t>
            </a:r>
            <a:br>
              <a:rPr lang="ru-RU" sz="2400" dirty="0" smtClean="0">
                <a:solidFill>
                  <a:srgbClr val="3333CC"/>
                </a:solidFill>
              </a:rPr>
            </a:br>
            <a:r>
              <a:rPr lang="ru-RU" sz="2400" u="sng" dirty="0" smtClean="0">
                <a:solidFill>
                  <a:srgbClr val="000000"/>
                </a:solidFill>
              </a:rPr>
              <a:t>Цель работы:</a:t>
            </a:r>
            <a:r>
              <a:rPr lang="ru-RU" sz="2400" dirty="0" smtClean="0">
                <a:solidFill>
                  <a:srgbClr val="000000"/>
                </a:solidFill>
              </a:rPr>
              <a:t> Провести наблюдение за всплытием масла, погруженного в воду, обнаружить на опыте выталкивающее действие воды, указать направление выталкивающей силы. </a:t>
            </a:r>
            <a:br>
              <a:rPr lang="ru-RU" sz="2400" dirty="0" smtClean="0">
                <a:solidFill>
                  <a:srgbClr val="000000"/>
                </a:solidFill>
              </a:rPr>
            </a:br>
            <a:r>
              <a:rPr lang="ru-RU" sz="2400" i="1" u="sng" dirty="0" smtClean="0">
                <a:solidFill>
                  <a:srgbClr val="000000"/>
                </a:solidFill>
              </a:rPr>
              <a:t>Оборудование:</a:t>
            </a:r>
            <a:r>
              <a:rPr lang="ru-RU" sz="2400" i="1" dirty="0" smtClean="0">
                <a:solidFill>
                  <a:srgbClr val="000000"/>
                </a:solidFill>
              </a:rPr>
              <a:t> </a:t>
            </a:r>
            <a:r>
              <a:rPr lang="ru-RU" sz="2400" dirty="0" smtClean="0">
                <a:solidFill>
                  <a:srgbClr val="000000"/>
                </a:solidFill>
              </a:rPr>
              <a:t>сосуды с маслом, водой, пипетка. </a:t>
            </a:r>
            <a:br>
              <a:rPr lang="ru-RU" sz="2400" dirty="0" smtClean="0">
                <a:solidFill>
                  <a:srgbClr val="000000"/>
                </a:solidFill>
              </a:rPr>
            </a:br>
            <a:r>
              <a:rPr lang="ru-RU" sz="2400" dirty="0" smtClean="0">
                <a:solidFill>
                  <a:srgbClr val="000000"/>
                </a:solidFill>
              </a:rPr>
              <a:t/>
            </a:r>
            <a:br>
              <a:rPr lang="ru-RU" sz="2400" dirty="0" smtClean="0">
                <a:solidFill>
                  <a:srgbClr val="000000"/>
                </a:solidFill>
              </a:rPr>
            </a:br>
            <a:r>
              <a:rPr lang="ru-RU" sz="2400" dirty="0" smtClean="0">
                <a:solidFill>
                  <a:srgbClr val="000000"/>
                </a:solidFill>
              </a:rPr>
              <a:t>Последовательность проведения опыта: </a:t>
            </a:r>
            <a:br>
              <a:rPr lang="ru-RU" sz="2400" dirty="0" smtClean="0">
                <a:solidFill>
                  <a:srgbClr val="000000"/>
                </a:solidFill>
              </a:rPr>
            </a:br>
            <a:r>
              <a:rPr lang="ru-RU" sz="2400" dirty="0" smtClean="0">
                <a:solidFill>
                  <a:srgbClr val="000000"/>
                </a:solidFill>
              </a:rPr>
              <a:t>1. Возьмите с помощью пипетки несколько капель масла.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000000"/>
                </a:solidFill>
              </a:rPr>
              <a:t>    2. Опустите пипетку на глубину 3 – 4 см в стакан с водой. </a:t>
            </a:r>
            <a:br>
              <a:rPr lang="ru-RU" sz="2400" dirty="0" smtClean="0">
                <a:solidFill>
                  <a:srgbClr val="000000"/>
                </a:solidFill>
              </a:rPr>
            </a:br>
            <a:r>
              <a:rPr lang="ru-RU" sz="2400" dirty="0" smtClean="0">
                <a:solidFill>
                  <a:srgbClr val="000000"/>
                </a:solidFill>
              </a:rPr>
              <a:t>3. Выпустите масло и пронаблюдайте, образование масляного пятна на поверхности воды. </a:t>
            </a:r>
            <a:br>
              <a:rPr lang="ru-RU" sz="2400" dirty="0" smtClean="0">
                <a:solidFill>
                  <a:srgbClr val="000000"/>
                </a:solidFill>
              </a:rPr>
            </a:br>
            <a:r>
              <a:rPr lang="ru-RU" sz="2400" dirty="0" smtClean="0">
                <a:solidFill>
                  <a:srgbClr val="000000"/>
                </a:solidFill>
              </a:rPr>
              <a:t>4. На основе проделанного опыта сделайте вывод.</a:t>
            </a: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4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20549743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052513"/>
            <a:ext cx="8229600" cy="11604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smtClean="0">
                <a:solidFill>
                  <a:srgbClr val="CC3300"/>
                </a:solidFill>
              </a:rPr>
              <a:t>Плавание одной жидкости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smtClean="0">
                <a:solidFill>
                  <a:srgbClr val="CC3300"/>
                </a:solidFill>
              </a:rPr>
              <a:t>на поверхности другой.</a:t>
            </a:r>
          </a:p>
        </p:txBody>
      </p:sp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323850" y="5118100"/>
            <a:ext cx="83518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altLang="ru-RU" sz="3200" b="1">
                <a:solidFill>
                  <a:srgbClr val="CC0000"/>
                </a:solidFill>
                <a:cs typeface="Arial" charset="0"/>
              </a:rPr>
              <a:t>Жидкости, как и твердые тела подчиняются условиям плавания тел.</a:t>
            </a:r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2636838"/>
            <a:ext cx="37846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41956"/>
      </p:ext>
    </p:extLst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239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6000" b="1" smtClean="0">
                <a:solidFill>
                  <a:srgbClr val="6976ED"/>
                </a:solidFill>
                <a:latin typeface="Century Gothic" pitchFamily="34" charset="0"/>
              </a:rPr>
              <a:t>Ответы</a:t>
            </a:r>
          </a:p>
        </p:txBody>
      </p:sp>
      <p:pic>
        <p:nvPicPr>
          <p:cNvPr id="6151" name="Picture 7" descr="Таблиц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" y="1484313"/>
            <a:ext cx="8280400" cy="537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258888" y="5373688"/>
            <a:ext cx="6481762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8000">
                <a:solidFill>
                  <a:srgbClr val="FF66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L_parsec" pitchFamily="2" charset="0"/>
              </a:rPr>
              <a:t>Молодец!</a:t>
            </a:r>
          </a:p>
        </p:txBody>
      </p:sp>
      <p:pic>
        <p:nvPicPr>
          <p:cNvPr id="6155" name="отве85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ответы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29049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19000"/>
    </mc:Choice>
    <mc:Fallback>
      <p:transition spd="slow" advClick="0" advTm="1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50" fill="hold"/>
                                        <p:tgtEl>
                                          <p:spTgt spid="61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18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3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22" presetID="19" presetClass="entr" presetSubtype="10" fill="hold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61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5"/>
                </p:tgtEl>
              </p:cMediaNode>
            </p:audio>
          </p:childTnLst>
        </p:cTn>
      </p:par>
    </p:tnLst>
    <p:bldLst>
      <p:bldP spid="614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/>
              <a:t>Контрольный тест.</a:t>
            </a:r>
            <a:endParaRPr lang="ru-RU" altLang="ru-RU" smtClean="0"/>
          </a:p>
        </p:txBody>
      </p:sp>
      <p:sp>
        <p:nvSpPr>
          <p:cNvPr id="2150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ru-RU" dirty="0" smtClean="0"/>
              <a:t>    1.На какой шар, находящийся в жидкости, действует наибольшая Архимедова сила? 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  1) силы одинаковы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  2)на 3     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  3)на 2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  4)на 1</a:t>
            </a:r>
          </a:p>
          <a:p>
            <a:pPr>
              <a:defRPr/>
            </a:pPr>
            <a:endParaRPr lang="ru-RU" dirty="0" smtClean="0"/>
          </a:p>
        </p:txBody>
      </p:sp>
      <p:pic>
        <p:nvPicPr>
          <p:cNvPr id="21508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3500438"/>
            <a:ext cx="3744912" cy="2160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1330856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02588" cy="58737"/>
          </a:xfrm>
        </p:spPr>
        <p:txBody>
          <a:bodyPr/>
          <a:lstStyle/>
          <a:p>
            <a:r>
              <a:rPr lang="ru-RU" altLang="ru-RU" smtClean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908050"/>
            <a:ext cx="8147050" cy="521811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dirty="0"/>
              <a:t>2. Один и тот же шарик поместили сначала в воду, а потом в керосин. В какой из жидкостей  на  шарик  будет действовать меньшая </a:t>
            </a:r>
            <a:r>
              <a:rPr lang="ru-RU" dirty="0" smtClean="0"/>
              <a:t>выталкивающая </a:t>
            </a:r>
            <a:r>
              <a:rPr lang="ru-RU" dirty="0"/>
              <a:t>сила</a:t>
            </a:r>
            <a:r>
              <a:rPr lang="ru-RU" dirty="0" smtClean="0"/>
              <a:t>?</a:t>
            </a:r>
          </a:p>
          <a:p>
            <a:pPr marL="0" indent="0">
              <a:buFontTx/>
              <a:buNone/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  <p:pic>
        <p:nvPicPr>
          <p:cNvPr id="22532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2924175"/>
            <a:ext cx="5976938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3902607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ъект 2"/>
          <p:cNvSpPr>
            <a:spLocks noGrp="1"/>
          </p:cNvSpPr>
          <p:nvPr>
            <p:ph idx="1"/>
          </p:nvPr>
        </p:nvSpPr>
        <p:spPr>
          <a:xfrm>
            <a:off x="539750" y="765175"/>
            <a:ext cx="8147050" cy="5360988"/>
          </a:xfrm>
        </p:spPr>
        <p:txBody>
          <a:bodyPr/>
          <a:lstStyle/>
          <a:p>
            <a:pPr>
              <a:defRPr/>
            </a:pPr>
            <a:endParaRPr lang="ru-RU" dirty="0" smtClean="0"/>
          </a:p>
          <a:p>
            <a:pPr marL="0" indent="0">
              <a:buFontTx/>
              <a:buNone/>
              <a:defRPr/>
            </a:pPr>
            <a:r>
              <a:rPr lang="ru-RU" dirty="0" smtClean="0"/>
              <a:t>   1) в керосине вообще не действует выталкивающая сила!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  2) силы одинаковые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  3) в воде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  4)в керосине</a:t>
            </a:r>
          </a:p>
          <a:p>
            <a:pPr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21694210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ъект 2"/>
          <p:cNvSpPr>
            <a:spLocks noGrp="1"/>
          </p:cNvSpPr>
          <p:nvPr>
            <p:ph idx="1"/>
          </p:nvPr>
        </p:nvSpPr>
        <p:spPr>
          <a:xfrm>
            <a:off x="539750" y="692150"/>
            <a:ext cx="8147050" cy="543401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mtClean="0"/>
              <a:t>   3. Предположим, что в сосуд налили  воду и спирт. Какая из жидкостей расположится сверху?</a:t>
            </a:r>
          </a:p>
          <a:p>
            <a:pPr marL="0" indent="0">
              <a:buFontTx/>
              <a:buNone/>
            </a:pPr>
            <a:r>
              <a:rPr lang="ru-RU" altLang="ru-RU" smtClean="0"/>
              <a:t>    1)вода</a:t>
            </a:r>
          </a:p>
          <a:p>
            <a:pPr marL="0" indent="0">
              <a:buFontTx/>
              <a:buNone/>
            </a:pPr>
            <a:r>
              <a:rPr lang="ru-RU" altLang="ru-RU" smtClean="0"/>
              <a:t>    2)спирт</a:t>
            </a:r>
          </a:p>
        </p:txBody>
      </p:sp>
    </p:spTree>
    <p:extLst>
      <p:ext uri="{BB962C8B-B14F-4D97-AF65-F5344CB8AC3E}">
        <p14:creationId xmlns:p14="http://schemas.microsoft.com/office/powerpoint/2010/main" val="3232079896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684213" y="692150"/>
            <a:ext cx="8002587" cy="5434013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ru-RU" altLang="ru-RU" smtClean="0"/>
              <a:t> 4. Какие силы действуют на погруженное в жидкость тело?</a:t>
            </a:r>
          </a:p>
          <a:p>
            <a:pPr marL="0" indent="0">
              <a:buFontTx/>
              <a:buNone/>
            </a:pPr>
            <a:r>
              <a:rPr lang="ru-RU" altLang="ru-RU" smtClean="0"/>
              <a:t> </a:t>
            </a:r>
          </a:p>
          <a:p>
            <a:pPr marL="0" indent="0">
              <a:buFontTx/>
              <a:buNone/>
            </a:pPr>
            <a:r>
              <a:rPr lang="ru-RU" altLang="ru-RU" smtClean="0"/>
              <a:t>  1) сила трения и сила упругости</a:t>
            </a:r>
          </a:p>
          <a:p>
            <a:pPr marL="0" indent="0">
              <a:buFontTx/>
              <a:buNone/>
            </a:pPr>
            <a:r>
              <a:rPr lang="ru-RU" altLang="ru-RU" smtClean="0"/>
              <a:t>  2) сила тяжести и сила трения</a:t>
            </a:r>
          </a:p>
          <a:p>
            <a:pPr marL="0" indent="0">
              <a:buFontTx/>
              <a:buNone/>
            </a:pPr>
            <a:r>
              <a:rPr lang="ru-RU" altLang="ru-RU" smtClean="0"/>
              <a:t>  3) сила упругости и выталкивающая сила</a:t>
            </a:r>
          </a:p>
          <a:p>
            <a:pPr marL="0" indent="0">
              <a:buFontTx/>
              <a:buNone/>
            </a:pPr>
            <a:r>
              <a:rPr lang="ru-RU" altLang="ru-RU" smtClean="0"/>
              <a:t>  4) сила тяжести и выталкивающая сила</a:t>
            </a:r>
          </a:p>
        </p:txBody>
      </p:sp>
    </p:spTree>
    <p:extLst>
      <p:ext uri="{BB962C8B-B14F-4D97-AF65-F5344CB8AC3E}">
        <p14:creationId xmlns:p14="http://schemas.microsoft.com/office/powerpoint/2010/main" val="2499350409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539750" y="692150"/>
            <a:ext cx="8147050" cy="543401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dirty="0" smtClean="0"/>
              <a:t> 5. Три жидкости налиты в сосуд, как показано на рисунке. Как поведёт себя стеклянный шарик в этих жидкостях?</a:t>
            </a:r>
          </a:p>
          <a:p>
            <a:pPr>
              <a:defRPr/>
            </a:pPr>
            <a:endParaRPr lang="ru-RU" dirty="0" smtClean="0"/>
          </a:p>
        </p:txBody>
      </p:sp>
      <p:pic>
        <p:nvPicPr>
          <p:cNvPr id="26627" name="Рисунок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552700"/>
            <a:ext cx="65532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3375960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ъект 2"/>
          <p:cNvSpPr>
            <a:spLocks noGrp="1"/>
          </p:cNvSpPr>
          <p:nvPr>
            <p:ph idx="1"/>
          </p:nvPr>
        </p:nvSpPr>
        <p:spPr>
          <a:xfrm>
            <a:off x="468313" y="692150"/>
            <a:ext cx="8218487" cy="5434013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dirty="0" smtClean="0"/>
              <a:t> 1) утонет в керосине, воде и ртути и окажется на самом дне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2)  плавает на поверхности керосина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3)  тонет в керосине, но плавает на поверхности воды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4)  тонет в керосине, воде, но плавает на поверхности  ртути</a:t>
            </a:r>
          </a:p>
          <a:p>
            <a:pPr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03589989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Домашнее задание</a:t>
            </a:r>
          </a:p>
        </p:txBody>
      </p:sp>
      <p:sp>
        <p:nvSpPr>
          <p:cNvPr id="2867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ru-RU" altLang="ru-RU" smtClean="0"/>
              <a:t>  п. 50 (ответить на вопросы), упр 25 (3,4)  или  вместо упражнения  задания  из сборника  №646,648 (расчетные задачи).    Выберите задание по вашим силам</a:t>
            </a:r>
          </a:p>
        </p:txBody>
      </p:sp>
    </p:spTree>
    <p:extLst>
      <p:ext uri="{BB962C8B-B14F-4D97-AF65-F5344CB8AC3E}">
        <p14:creationId xmlns:p14="http://schemas.microsoft.com/office/powerpoint/2010/main" val="1078376345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28775"/>
            <a:ext cx="7772400" cy="2736850"/>
          </a:xfrm>
        </p:spPr>
        <p:txBody>
          <a:bodyPr/>
          <a:lstStyle/>
          <a:p>
            <a:pPr eaLnBrk="1" hangingPunct="1"/>
            <a:r>
              <a:rPr lang="ru-RU" altLang="ru-RU" sz="8000" smtClean="0">
                <a:solidFill>
                  <a:srgbClr val="FF3300"/>
                </a:solidFill>
              </a:rPr>
              <a:t>Плавание тел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 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1042988" y="1341438"/>
            <a:ext cx="72739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440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Тема урока:</a:t>
            </a:r>
          </a:p>
        </p:txBody>
      </p:sp>
      <p:pic>
        <p:nvPicPr>
          <p:cNvPr id="2053" name="Тема85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Тема урока №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76900882"/>
      </p:ext>
    </p:extLst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1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9" dur="3750" fill="hold"/>
                                        <p:tgtEl>
                                          <p:spTgt spid="20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3"/>
                </p:tgtEl>
              </p:cMediaNode>
            </p:audio>
          </p:childTnLst>
        </p:cTn>
      </p:par>
    </p:tnLst>
    <p:bldLst>
      <p:bldP spid="20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20713"/>
            <a:ext cx="8229600" cy="796925"/>
          </a:xfrm>
        </p:spPr>
        <p:txBody>
          <a:bodyPr/>
          <a:lstStyle/>
          <a:p>
            <a:pPr eaLnBrk="1" hangingPunct="1"/>
            <a:r>
              <a:rPr lang="ru-RU" altLang="ru-RU" b="1" smtClean="0">
                <a:solidFill>
                  <a:srgbClr val="FF0000"/>
                </a:solidFill>
              </a:rPr>
              <a:t>Цель урока</a:t>
            </a:r>
            <a:r>
              <a:rPr lang="ru-RU" altLang="ru-RU" sz="2400" smtClean="0">
                <a:solidFill>
                  <a:srgbClr val="FF0000"/>
                </a:solidFill>
              </a:rPr>
              <a:t>:</a:t>
            </a:r>
            <a:r>
              <a:rPr lang="ru-RU" altLang="ru-RU" sz="4000" smtClean="0"/>
              <a:t> </a:t>
            </a:r>
            <a:br>
              <a:rPr lang="ru-RU" altLang="ru-RU" sz="4000" smtClean="0"/>
            </a:br>
            <a:endParaRPr lang="ru-RU" altLang="ru-RU" sz="400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529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altLang="ru-RU" sz="2800" smtClean="0">
                <a:solidFill>
                  <a:srgbClr val="0033CC"/>
                </a:solidFill>
                <a:latin typeface="Courier New" pitchFamily="49" charset="0"/>
              </a:rPr>
              <a:t>   </a:t>
            </a:r>
            <a:r>
              <a:rPr lang="ru-RU" altLang="ru-RU" smtClean="0"/>
              <a:t>Выяснить экспериментальным путем условия, при которых тело в жидкости плавает, всплывает и  тонет; сформулировать вывод в том, что поведение тел в жидкости зависит от соотношения выталкивающей силы Архимеда и силы тяжести, плотностей жидкости и тела, погруженного в жидкость.</a:t>
            </a:r>
            <a:endParaRPr lang="ru-RU" altLang="ru-RU" b="1" smtClean="0">
              <a:solidFill>
                <a:srgbClr val="0033CC"/>
              </a:solidFill>
              <a:latin typeface="Courier New" pitchFamily="49" charset="0"/>
            </a:endParaRPr>
          </a:p>
        </p:txBody>
      </p:sp>
      <p:pic>
        <p:nvPicPr>
          <p:cNvPr id="27652" name="цель87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цель урока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200" y="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9207972"/>
      </p:ext>
    </p:extLst>
  </p:cSld>
  <p:clrMapOvr>
    <a:masterClrMapping/>
  </p:clrMapOvr>
  <p:transition spd="slow"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0" fill="hold"/>
                                        <p:tgtEl>
                                          <p:spTgt spid="276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2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2"/>
                </p:tgtEl>
              </p:cMediaNode>
            </p:audio>
          </p:childTnLst>
        </p:cTn>
      </p:par>
    </p:tnLst>
    <p:bldLst>
      <p:bldP spid="276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Ответить на вопросы </a:t>
            </a:r>
          </a:p>
        </p:txBody>
      </p:sp>
      <p:sp>
        <p:nvSpPr>
          <p:cNvPr id="614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ru-RU" dirty="0" smtClean="0"/>
              <a:t>  1.Почему вес тела в воде меньше веса тела в воздухе?	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 2. Что вы может сказать о направлении и точке приложения выталкиваю-щей силы-силы Архимеда?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 3. От чего зависит архимедова сила?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 4. Как можно найти величину </a:t>
            </a:r>
            <a:r>
              <a:rPr lang="ru-RU" dirty="0" err="1" smtClean="0"/>
              <a:t>архиме-довой</a:t>
            </a:r>
            <a:r>
              <a:rPr lang="ru-RU" dirty="0" smtClean="0"/>
              <a:t> силы</a:t>
            </a:r>
          </a:p>
          <a:p>
            <a:pPr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984959329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mtClean="0"/>
              <a:t>Ответить на вопросы 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Tx/>
              <a:buNone/>
              <a:defRPr/>
            </a:pPr>
            <a:r>
              <a:rPr lang="ru-RU" dirty="0" smtClean="0"/>
              <a:t>   5. А если тело не полностью погружено в жидкость, то как определяется архимедова сила?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   6</a:t>
            </a:r>
            <a:r>
              <a:rPr lang="ru-RU" b="1" dirty="0" smtClean="0"/>
              <a:t>. </a:t>
            </a:r>
            <a:r>
              <a:rPr lang="ru-RU" dirty="0" smtClean="0"/>
              <a:t>Какими способами можно на опыте определить архимедову силу?</a:t>
            </a:r>
            <a:endParaRPr lang="ru-RU" b="1" dirty="0" smtClean="0"/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856017382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260350"/>
            <a:ext cx="8374063" cy="8636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Исследовательские задания</a:t>
            </a:r>
          </a:p>
        </p:txBody>
      </p:sp>
      <p:sp>
        <p:nvSpPr>
          <p:cNvPr id="8499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1268413"/>
            <a:ext cx="8353425" cy="50688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/>
              <a:t>    </a:t>
            </a:r>
            <a:r>
              <a:rPr lang="ru-RU" sz="2000" b="1" u="sng" dirty="0" smtClean="0">
                <a:solidFill>
                  <a:srgbClr val="000000"/>
                </a:solidFill>
              </a:rPr>
              <a:t>Задание  1</a:t>
            </a:r>
            <a:r>
              <a:rPr lang="ru-RU" sz="2000" b="1" dirty="0" smtClean="0">
                <a:solidFill>
                  <a:srgbClr val="000000"/>
                </a:solidFill>
              </a:rPr>
              <a:t>: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    1. Пронаблюдайте, какие из предложенных тел тонут, и какие плавают в воде.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    2. Найдите в  предложенной для вас таблице плотности, соответствующих веществ и сравните с плотностью воды.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    3. Результаты оформите в виде таблицы.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dirty="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 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400" u="sng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u="sng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Оборудование: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сосуд с водой и набор тел: фарфоровый ролик, свинец, сосновый брусок, пробка, парафин, пенопласт, кусочки алюминия.</a:t>
            </a:r>
            <a:endParaRPr lang="ru-RU" sz="2000" u="sng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dirty="0" smtClean="0">
                <a:solidFill>
                  <a:srgbClr val="000000"/>
                </a:solidFill>
              </a:rPr>
              <a:t>    </a:t>
            </a:r>
            <a:r>
              <a:rPr lang="ru-RU" sz="1800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ru-RU" sz="1800" dirty="0" smtClean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9237" name="Group 21"/>
          <p:cNvGraphicFramePr>
            <a:graphicFrameLocks noGrp="1"/>
          </p:cNvGraphicFramePr>
          <p:nvPr>
            <p:ph sz="half" idx="4294967295"/>
          </p:nvPr>
        </p:nvGraphicFramePr>
        <p:xfrm>
          <a:off x="1408113" y="3213100"/>
          <a:ext cx="6516687" cy="1706563"/>
        </p:xfrm>
        <a:graphic>
          <a:graphicData uri="http://schemas.openxmlformats.org/drawingml/2006/table">
            <a:tbl>
              <a:tblPr/>
              <a:tblGrid>
                <a:gridCol w="2173287"/>
                <a:gridCol w="2170113"/>
                <a:gridCol w="2173287"/>
              </a:tblGrid>
              <a:tr h="8287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Плотность жидкости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Плотность вещества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Тонет или нет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  <a:tr h="8778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ρ</a:t>
                      </a:r>
                      <a:r>
                        <a:rPr kumimoji="0" lang="ru-RU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ж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=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l-GR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ρ</a:t>
                      </a:r>
                      <a:r>
                        <a:rPr kumimoji="0" lang="ru-RU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т </a:t>
                      </a: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=</a:t>
                      </a:r>
                      <a:r>
                        <a:rPr kumimoji="0" lang="ru-RU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CC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7283833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Rot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1. Если ρ вещества &gt; ρ жидкости, то тела тонут.</a:t>
            </a:r>
          </a:p>
          <a:p>
            <a:pPr eaLnBrk="1" hangingPunct="1">
              <a:defRPr/>
            </a:pPr>
            <a:r>
              <a:rPr lang="ru-RU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2. Если ρ вещества &lt; ρ жидкости, то тела всплывают на поверхность жидкости.</a:t>
            </a:r>
          </a:p>
          <a:p>
            <a:pPr eaLnBrk="1" hangingPunct="1">
              <a:defRPr/>
            </a:pPr>
            <a:r>
              <a:rPr lang="ru-RU" smtClean="0">
                <a:solidFill>
                  <a:srgbClr val="CC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3. Если ρ вещества = ρ жидкости, то тело плавает внутри жидкости.</a:t>
            </a:r>
          </a:p>
        </p:txBody>
      </p:sp>
    </p:spTree>
    <p:extLst>
      <p:ext uri="{BB962C8B-B14F-4D97-AF65-F5344CB8AC3E}">
        <p14:creationId xmlns:p14="http://schemas.microsoft.com/office/powerpoint/2010/main" val="3505785564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333375"/>
            <a:ext cx="8229600" cy="31670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</a:rPr>
              <a:t>   </a:t>
            </a:r>
            <a:r>
              <a:rPr lang="ru-RU" altLang="ru-RU" sz="2400" b="1" u="sng" smtClean="0">
                <a:solidFill>
                  <a:srgbClr val="000000"/>
                </a:solidFill>
              </a:rPr>
              <a:t>Задание 2</a:t>
            </a:r>
            <a:r>
              <a:rPr lang="ru-RU" altLang="ru-RU" sz="2400" b="1" smtClean="0">
                <a:solidFill>
                  <a:srgbClr val="000000"/>
                </a:solidFill>
              </a:rPr>
              <a:t>: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</a:rPr>
              <a:t>   1. Сравните глубину погружения в воде деревянного и пенопластового кубиков одинаковых размеров.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</a:rPr>
              <a:t>   2. Выясните, отличается ли глубина погружения деревянного кубика в жидкости разной плотности.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</a:rPr>
              <a:t>   Результат опыта представить на рисунке.</a:t>
            </a:r>
            <a:endParaRPr lang="ru-RU" altLang="ru-RU" sz="2400" u="sng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sz="2400" smtClean="0">
                <a:solidFill>
                  <a:srgbClr val="000000"/>
                </a:solidFill>
              </a:rPr>
              <a:t>   </a:t>
            </a:r>
            <a:r>
              <a:rPr lang="ru-RU" altLang="ru-RU" sz="2400" i="1" u="sng" smtClean="0">
                <a:solidFill>
                  <a:srgbClr val="000000"/>
                </a:solidFill>
              </a:rPr>
              <a:t>Оборудование:</a:t>
            </a:r>
            <a:r>
              <a:rPr lang="ru-RU" altLang="ru-RU" sz="2400" smtClean="0">
                <a:solidFill>
                  <a:srgbClr val="000000"/>
                </a:solidFill>
              </a:rPr>
              <a:t> два сосуда (с водой и с маслом), деревянный и пенопластовый кубики.</a:t>
            </a:r>
          </a:p>
        </p:txBody>
      </p:sp>
      <p:sp>
        <p:nvSpPr>
          <p:cNvPr id="10243" name="Line 4"/>
          <p:cNvSpPr>
            <a:spLocks noChangeShapeType="1"/>
          </p:cNvSpPr>
          <p:nvPr/>
        </p:nvSpPr>
        <p:spPr bwMode="auto">
          <a:xfrm>
            <a:off x="900113" y="3573463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0244" name="Line 5"/>
          <p:cNvSpPr>
            <a:spLocks noChangeShapeType="1"/>
          </p:cNvSpPr>
          <p:nvPr/>
        </p:nvSpPr>
        <p:spPr bwMode="auto">
          <a:xfrm>
            <a:off x="900113" y="4797425"/>
            <a:ext cx="10795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0245" name="Line 6"/>
          <p:cNvSpPr>
            <a:spLocks noChangeShapeType="1"/>
          </p:cNvSpPr>
          <p:nvPr/>
        </p:nvSpPr>
        <p:spPr bwMode="auto">
          <a:xfrm flipV="1">
            <a:off x="1979613" y="3573463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0246" name="Line 7"/>
          <p:cNvSpPr>
            <a:spLocks noChangeShapeType="1"/>
          </p:cNvSpPr>
          <p:nvPr/>
        </p:nvSpPr>
        <p:spPr bwMode="auto">
          <a:xfrm>
            <a:off x="3635375" y="3573463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0247" name="Line 8"/>
          <p:cNvSpPr>
            <a:spLocks noChangeShapeType="1"/>
          </p:cNvSpPr>
          <p:nvPr/>
        </p:nvSpPr>
        <p:spPr bwMode="auto">
          <a:xfrm>
            <a:off x="3635375" y="4797425"/>
            <a:ext cx="1152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0248" name="Line 9"/>
          <p:cNvSpPr>
            <a:spLocks noChangeShapeType="1"/>
          </p:cNvSpPr>
          <p:nvPr/>
        </p:nvSpPr>
        <p:spPr bwMode="auto">
          <a:xfrm flipV="1">
            <a:off x="4787900" y="3573463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10249" name="Text Box 10"/>
          <p:cNvSpPr txBox="1">
            <a:spLocks noChangeArrowheads="1"/>
          </p:cNvSpPr>
          <p:nvPr/>
        </p:nvSpPr>
        <p:spPr bwMode="auto">
          <a:xfrm>
            <a:off x="879475" y="4741863"/>
            <a:ext cx="6937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  <a:latin typeface="Tahoma" pitchFamily="34" charset="0"/>
                <a:cs typeface="Arial" charset="0"/>
              </a:rPr>
              <a:t>вода</a:t>
            </a:r>
          </a:p>
        </p:txBody>
      </p:sp>
      <p:sp>
        <p:nvSpPr>
          <p:cNvPr id="10250" name="Text Box 11"/>
          <p:cNvSpPr txBox="1">
            <a:spLocks noChangeArrowheads="1"/>
          </p:cNvSpPr>
          <p:nvPr/>
        </p:nvSpPr>
        <p:spPr bwMode="auto">
          <a:xfrm>
            <a:off x="3616325" y="4741863"/>
            <a:ext cx="8429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>
                <a:solidFill>
                  <a:srgbClr val="000000"/>
                </a:solidFill>
                <a:latin typeface="Tahoma" pitchFamily="34" charset="0"/>
                <a:cs typeface="Arial" charset="0"/>
              </a:rPr>
              <a:t>масло</a:t>
            </a:r>
          </a:p>
        </p:txBody>
      </p:sp>
    </p:spTree>
    <p:extLst>
      <p:ext uri="{BB962C8B-B14F-4D97-AF65-F5344CB8AC3E}">
        <p14:creationId xmlns:p14="http://schemas.microsoft.com/office/powerpoint/2010/main" val="1113429009"/>
      </p:ext>
    </p:extLst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8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19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2.xml><?xml version="1.0" encoding="utf-8"?>
<a:theme xmlns:a="http://schemas.openxmlformats.org/drawingml/2006/main" name="20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3.xml><?xml version="1.0" encoding="utf-8"?>
<a:theme xmlns:a="http://schemas.openxmlformats.org/drawingml/2006/main" name="2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4.xml><?xml version="1.0" encoding="utf-8"?>
<a:theme xmlns:a="http://schemas.openxmlformats.org/drawingml/2006/main" name="2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5.xml><?xml version="1.0" encoding="utf-8"?>
<a:theme xmlns:a="http://schemas.openxmlformats.org/drawingml/2006/main" name="2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6.xml><?xml version="1.0" encoding="utf-8"?>
<a:theme xmlns:a="http://schemas.openxmlformats.org/drawingml/2006/main" name="2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7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854</Words>
  <Application>Microsoft Office PowerPoint</Application>
  <PresentationFormat>Экран (4:3)</PresentationFormat>
  <Paragraphs>125</Paragraphs>
  <Slides>27</Slides>
  <Notes>1</Notes>
  <HiddenSlides>0</HiddenSlides>
  <MMClips>8</MMClips>
  <ScaleCrop>false</ScaleCrop>
  <HeadingPairs>
    <vt:vector size="6" baseType="variant">
      <vt:variant>
        <vt:lpstr>Тема</vt:lpstr>
      </vt:variant>
      <vt:variant>
        <vt:i4>26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54" baseType="lpstr">
      <vt:lpstr>Тема Office</vt:lpstr>
      <vt:lpstr>Оформление по умолчанию</vt:lpstr>
      <vt:lpstr>1_Оформление по умолчанию</vt:lpstr>
      <vt:lpstr>2_Оформление по умолчанию</vt:lpstr>
      <vt:lpstr>3_Оформление по умолчанию</vt:lpstr>
      <vt:lpstr>4_Оформление по умолчанию</vt:lpstr>
      <vt:lpstr>5_Оформление по умолчанию</vt:lpstr>
      <vt:lpstr>6_Оформление по умолчанию</vt:lpstr>
      <vt:lpstr>7_Оформление по умолчанию</vt:lpstr>
      <vt:lpstr>8_Оформление по умолчанию</vt:lpstr>
      <vt:lpstr>9_Оформление по умолчанию</vt:lpstr>
      <vt:lpstr>10_Оформление по умолчанию</vt:lpstr>
      <vt:lpstr>11_Оформление по умолчанию</vt:lpstr>
      <vt:lpstr>12_Оформление по умолчанию</vt:lpstr>
      <vt:lpstr>13_Оформление по умолчанию</vt:lpstr>
      <vt:lpstr>14_Оформление по умолчанию</vt:lpstr>
      <vt:lpstr>15_Оформление по умолчанию</vt:lpstr>
      <vt:lpstr>16_Оформление по умолчанию</vt:lpstr>
      <vt:lpstr>17_Оформление по умолчанию</vt:lpstr>
      <vt:lpstr>18_Оформление по умолчанию</vt:lpstr>
      <vt:lpstr>19_Оформление по умолчанию</vt:lpstr>
      <vt:lpstr>20_Оформление по умолчанию</vt:lpstr>
      <vt:lpstr>21_Оформление по умолчанию</vt:lpstr>
      <vt:lpstr>22_Оформление по умолчанию</vt:lpstr>
      <vt:lpstr>23_Оформление по умолчанию</vt:lpstr>
      <vt:lpstr>24_Оформление по умолчанию</vt:lpstr>
      <vt:lpstr>Точечный рисунок</vt:lpstr>
      <vt:lpstr>Реши кроссворд</vt:lpstr>
      <vt:lpstr>Ответы</vt:lpstr>
      <vt:lpstr>Плавание тел</vt:lpstr>
      <vt:lpstr>Цель урока:  </vt:lpstr>
      <vt:lpstr>Ответить на вопросы </vt:lpstr>
      <vt:lpstr>Ответить на вопросы </vt:lpstr>
      <vt:lpstr>Исследовательские задания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Условие плавания тел</vt:lpstr>
      <vt:lpstr>Презентация PowerPoint</vt:lpstr>
      <vt:lpstr>Общий результат:</vt:lpstr>
      <vt:lpstr>              Вывод:</vt:lpstr>
      <vt:lpstr>Презентация PowerPoint</vt:lpstr>
      <vt:lpstr>     Почему кусок  пластилина тонет в воде?</vt:lpstr>
      <vt:lpstr>Презентация PowerPoint</vt:lpstr>
      <vt:lpstr>Презентация PowerPoint</vt:lpstr>
      <vt:lpstr>Контрольный тест.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Реши кроссворд</dc:title>
  <dc:creator>Флера</dc:creator>
  <cp:lastModifiedBy>Флера</cp:lastModifiedBy>
  <cp:revision>3</cp:revision>
  <dcterms:created xsi:type="dcterms:W3CDTF">2014-03-17T15:47:33Z</dcterms:created>
  <dcterms:modified xsi:type="dcterms:W3CDTF">2014-03-17T16:15:55Z</dcterms:modified>
</cp:coreProperties>
</file>