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0332640" y="5805264"/>
            <a:ext cx="72008" cy="10527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48680"/>
            <a:ext cx="8305800" cy="5616624"/>
          </a:xfrm>
        </p:spPr>
        <p:txBody>
          <a:bodyPr/>
          <a:lstStyle/>
          <a:p>
            <a:r>
              <a:rPr lang="ru-RU" sz="2400" dirty="0" smtClean="0"/>
              <a:t>Муниципальное дошкольное общеобразовательное учреждение детский сад № 59 «Журавлик»</a:t>
            </a:r>
            <a:br>
              <a:rPr lang="ru-RU" sz="2400" dirty="0" smtClean="0"/>
            </a:br>
            <a:r>
              <a:rPr lang="ru-RU" sz="2400" dirty="0" smtClean="0"/>
              <a:t>Адрес: Ростовская область, г. Таганрог ул. Сергея Лазо 9/1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i="1" dirty="0" smtClean="0"/>
              <a:t>ПОРТФОЛИО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Воспитателя</a:t>
            </a:r>
            <a:br>
              <a:rPr lang="ru-RU" sz="2400" dirty="0" smtClean="0"/>
            </a:br>
            <a:r>
              <a:rPr lang="ru-RU" sz="2400" dirty="0" smtClean="0"/>
              <a:t>Васысь Полины Владимировны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C:\Users\днс\Pictures\2014-01-01\Ye3hpHkIW_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1876425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Я рассказываю детям как себя правильно вести на дороге:</a:t>
            </a:r>
          </a:p>
          <a:p>
            <a:pPr lvl="0"/>
            <a:r>
              <a:rPr lang="ru-RU" dirty="0" smtClean="0"/>
              <a:t>Переходить улицу можно только по пешеходным переходам, держа взрослого за руку.</a:t>
            </a:r>
          </a:p>
          <a:p>
            <a:pPr lvl="0"/>
            <a:r>
              <a:rPr lang="ru-RU" dirty="0" smtClean="0"/>
              <a:t>Ни в коем случае нельзя выбегать на дорогу. Перед дорогой надо остановиться.</a:t>
            </a:r>
          </a:p>
          <a:p>
            <a:pPr lvl="0"/>
            <a:r>
              <a:rPr lang="ru-RU" dirty="0" smtClean="0"/>
              <a:t>Нельзя играть на проезжей части дороги и на тротуаре.</a:t>
            </a:r>
          </a:p>
          <a:p>
            <a:r>
              <a:rPr lang="ru-RU" dirty="0" smtClean="0"/>
              <a:t>       </a:t>
            </a:r>
          </a:p>
          <a:p>
            <a:pPr lvl="0"/>
            <a:r>
              <a:rPr lang="ru-RU" dirty="0" smtClean="0"/>
              <a:t>Не начинайте переходить улицу, по которой редко проезжает транспорт, не посмотрев вокруг.</a:t>
            </a:r>
          </a:p>
          <a:p>
            <a:pPr lvl="0"/>
            <a:r>
              <a:rPr lang="ru-RU" dirty="0" smtClean="0"/>
              <a:t>Подходите для посадки к двери транспортного средства только после полной остановки: ребенок, как и взрослый, может оступиться и попасть под колеса.</a:t>
            </a:r>
          </a:p>
          <a:p>
            <a:pPr lvl="0"/>
            <a:r>
              <a:rPr lang="ru-RU" dirty="0" smtClean="0"/>
              <a:t>Не садитесь в общественный транспорт в последний момент при его отправлении; особую опасность представляет передняя дверь, так как можно попасть под колеса транспортного средства.</a:t>
            </a:r>
          </a:p>
          <a:p>
            <a:pPr lvl="0"/>
            <a:r>
              <a:rPr lang="ru-RU" dirty="0" smtClean="0"/>
              <a:t>В машине дети сидят только на заднем сиденье и не отвлекают водителя от управления машиной.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i="1" dirty="0" smtClean="0"/>
              <a:t>ПРАВИЛА ДОРОЖНОГО ДВИЖЕНИЯ СМЕШАРИКОВ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/>
              <a:t>ПРАВИЛА ДОРОЖНОГО ДВИЖЕНИЯ СМЕШАРИКОВ</a:t>
            </a:r>
            <a:endParaRPr lang="ru-RU" dirty="0"/>
          </a:p>
        </p:txBody>
      </p:sp>
      <p:pic>
        <p:nvPicPr>
          <p:cNvPr id="6146" name="Picture 2" descr="C:\Users\днс\Desktop\портфолио\DSC06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200" y="1676400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БЕЗОПАСНОСТЬ И ВОСПИТАНИЕ ЗДОРОВОГО ОБРАЗА ЖИЗНИ ДЕТЕЙ РАННЕГО ДОШКОЛЬНОГО ВОЗРАСТА</a:t>
            </a:r>
            <a:endParaRPr lang="ru-RU" dirty="0" smtClean="0"/>
          </a:p>
          <a:p>
            <a:r>
              <a:rPr lang="ru-RU" dirty="0" smtClean="0"/>
              <a:t>          Я в яслях детей приучаю к самообслуживанию: одеваться-раздеваться по мере возможности, мыть руки, аккуратно кушать, пользоваться салфеткой и носовым платком. Обучение проводится в игре. Детям предлагаю сравнивать сначала 2, затем 3 предмета по величине ( </a:t>
            </a:r>
            <a:r>
              <a:rPr lang="ru-RU" dirty="0" err="1" smtClean="0"/>
              <a:t>большой-маленький</a:t>
            </a:r>
            <a:r>
              <a:rPr lang="ru-RU" dirty="0" smtClean="0"/>
              <a:t>, </a:t>
            </a:r>
            <a:r>
              <a:rPr lang="ru-RU" dirty="0" err="1" smtClean="0"/>
              <a:t>высокий-низкий</a:t>
            </a:r>
            <a:r>
              <a:rPr lang="ru-RU" dirty="0" smtClean="0"/>
              <a:t>, </a:t>
            </a:r>
            <a:r>
              <a:rPr lang="ru-RU" dirty="0" err="1" smtClean="0"/>
              <a:t>длинный-короткий</a:t>
            </a:r>
            <a:r>
              <a:rPr lang="ru-RU" dirty="0" smtClean="0"/>
              <a:t>, </a:t>
            </a:r>
            <a:r>
              <a:rPr lang="ru-RU" dirty="0" err="1" smtClean="0"/>
              <a:t>широкий-узкий</a:t>
            </a:r>
            <a:r>
              <a:rPr lang="ru-RU" dirty="0" smtClean="0"/>
              <a:t> и т. п.), группировать предметы: кукла, мяч, машинка – игрушки. Одежда. Обувь. Животные, посуда, транспорт. Но самое главное – </a:t>
            </a:r>
            <a:r>
              <a:rPr lang="ru-RU" dirty="0" err="1" smtClean="0"/>
              <a:t>учиту</a:t>
            </a:r>
            <a:r>
              <a:rPr lang="ru-RU" dirty="0" smtClean="0"/>
              <a:t> говорить хотя бы предложением из 2-3 слов. Читаю стишки, рассказываю и показываю сказки. Лепить, рисовать, конструировать, играть в простые игры: семья, больница, магазин, парикмахерская.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Охрана жизни и здоровья детей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Охрана жизни и здоровья детей</a:t>
            </a:r>
            <a:endParaRPr lang="ru-RU" dirty="0"/>
          </a:p>
        </p:txBody>
      </p:sp>
      <p:pic>
        <p:nvPicPr>
          <p:cNvPr id="7170" name="Picture 2" descr="C:\Users\днс\Desktop\портфолио\DSCN2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384376" cy="2538282"/>
          </a:xfrm>
          <a:prstGeom prst="rect">
            <a:avLst/>
          </a:prstGeom>
          <a:noFill/>
        </p:spPr>
      </p:pic>
      <p:pic>
        <p:nvPicPr>
          <p:cNvPr id="7171" name="Picture 3" descr="C:\Users\днс\Desktop\портфолио\DSCN2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3619128" cy="2714346"/>
          </a:xfrm>
          <a:prstGeom prst="rect">
            <a:avLst/>
          </a:prstGeom>
          <a:noFill/>
        </p:spPr>
      </p:pic>
      <p:pic>
        <p:nvPicPr>
          <p:cNvPr id="7172" name="Picture 4" descr="C:\Users\днс\Desktop\портфолио\DSCN24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149080"/>
            <a:ext cx="3227851" cy="2420888"/>
          </a:xfrm>
          <a:prstGeom prst="rect">
            <a:avLst/>
          </a:prstGeom>
          <a:noFill/>
        </p:spPr>
      </p:pic>
      <p:pic>
        <p:nvPicPr>
          <p:cNvPr id="7173" name="Picture 5" descr="C:\Users\днс\Desktop\портфолио\DSCN22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149080"/>
            <a:ext cx="3163077" cy="2372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Благодарности и отзывы родителей</a:t>
            </a:r>
            <a:endParaRPr lang="ru-RU" dirty="0"/>
          </a:p>
        </p:txBody>
      </p:sp>
      <p:pic>
        <p:nvPicPr>
          <p:cNvPr id="8194" name="Picture 2" descr="C:\Users\днс\Desktop\портфолио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95511"/>
            <a:ext cx="3528392" cy="4986497"/>
          </a:xfrm>
          <a:prstGeom prst="rect">
            <a:avLst/>
          </a:prstGeom>
          <a:noFill/>
        </p:spPr>
      </p:pic>
      <p:pic>
        <p:nvPicPr>
          <p:cNvPr id="8195" name="Picture 3" descr="C:\Users\днс\Desktop\портфолио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3537" y="1425269"/>
            <a:ext cx="3506855" cy="4956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Общие сведения о педагоге.</a:t>
            </a:r>
          </a:p>
          <a:p>
            <a:pPr lvl="0"/>
            <a:r>
              <a:rPr lang="ru-RU" dirty="0" smtClean="0"/>
              <a:t>Мои заслуги.</a:t>
            </a:r>
          </a:p>
          <a:p>
            <a:pPr lvl="0"/>
            <a:r>
              <a:rPr lang="ru-RU" dirty="0" smtClean="0"/>
              <a:t>Работа и задачи МБДОУ.</a:t>
            </a:r>
          </a:p>
          <a:p>
            <a:pPr lvl="0"/>
            <a:r>
              <a:rPr lang="ru-RU" dirty="0" smtClean="0"/>
              <a:t>Методический раздел.</a:t>
            </a:r>
          </a:p>
          <a:p>
            <a:pPr lvl="0"/>
            <a:r>
              <a:rPr lang="ru-RU" dirty="0" smtClean="0"/>
              <a:t>Работа родительского клуба.</a:t>
            </a:r>
          </a:p>
          <a:p>
            <a:pPr lvl="0"/>
            <a:r>
              <a:rPr lang="ru-RU" dirty="0" smtClean="0"/>
              <a:t>Правила дорожного движения.</a:t>
            </a:r>
          </a:p>
          <a:p>
            <a:pPr lvl="0"/>
            <a:r>
              <a:rPr lang="ru-RU" dirty="0" smtClean="0"/>
              <a:t>Охрана жизни и здоровья детей.</a:t>
            </a:r>
          </a:p>
          <a:p>
            <a:pPr lvl="0"/>
            <a:r>
              <a:rPr lang="ru-RU" dirty="0" smtClean="0"/>
              <a:t>Благодарности и отзывы родителей.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Васысь</a:t>
            </a:r>
            <a:r>
              <a:rPr lang="ru-RU" dirty="0" smtClean="0"/>
              <a:t> Полина Владимировна</a:t>
            </a:r>
          </a:p>
          <a:p>
            <a:r>
              <a:rPr lang="ru-RU" dirty="0" smtClean="0"/>
              <a:t>17.03.1987 года рождения</a:t>
            </a:r>
          </a:p>
          <a:p>
            <a:r>
              <a:rPr lang="ru-RU" dirty="0" smtClean="0"/>
              <a:t>2. Место работы:</a:t>
            </a:r>
          </a:p>
          <a:p>
            <a:r>
              <a:rPr lang="ru-RU" dirty="0" smtClean="0"/>
              <a:t> МБДОУ «Детский сад</a:t>
            </a:r>
          </a:p>
          <a:p>
            <a:r>
              <a:rPr lang="ru-RU" dirty="0" err="1" smtClean="0"/>
              <a:t>общеразвивающего</a:t>
            </a:r>
            <a:r>
              <a:rPr lang="ru-RU" dirty="0" smtClean="0"/>
              <a:t> вида второй </a:t>
            </a:r>
          </a:p>
          <a:p>
            <a:r>
              <a:rPr lang="ru-RU" dirty="0" smtClean="0"/>
              <a:t>категории № 59 «Журавлик»  </a:t>
            </a:r>
          </a:p>
          <a:p>
            <a:r>
              <a:rPr lang="ru-RU" dirty="0" smtClean="0"/>
              <a:t>3. Сведения об образовании:  </a:t>
            </a:r>
          </a:p>
          <a:p>
            <a:r>
              <a:rPr lang="ru-RU" dirty="0" smtClean="0"/>
              <a:t>2010 г. окончания ТГПИ физико-математического факультета.</a:t>
            </a:r>
          </a:p>
          <a:p>
            <a:r>
              <a:rPr lang="ru-RU" dirty="0" smtClean="0"/>
              <a:t>Специальность-учитель физики и </a:t>
            </a:r>
            <a:r>
              <a:rPr lang="ru-RU" dirty="0" err="1" smtClean="0"/>
              <a:t>математеки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4. С 01.09.2010г.  работаю в</a:t>
            </a:r>
          </a:p>
          <a:p>
            <a:r>
              <a:rPr lang="ru-RU" dirty="0" smtClean="0"/>
              <a:t> МБДОУ ДС № 59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Общие сведения о педагоге.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заслуги</a:t>
            </a:r>
            <a:endParaRPr lang="ru-RU" dirty="0"/>
          </a:p>
        </p:txBody>
      </p:sp>
      <p:pic>
        <p:nvPicPr>
          <p:cNvPr id="1026" name="Picture 2" descr="C:\Users\днс\Desktop\портфолио\sertifikat_site-556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3028950" cy="4267200"/>
          </a:xfrm>
          <a:prstGeom prst="rect">
            <a:avLst/>
          </a:prstGeom>
          <a:noFill/>
        </p:spPr>
      </p:pic>
      <p:pic>
        <p:nvPicPr>
          <p:cNvPr id="1027" name="Picture 3" descr="C:\Users\днс\Desktop\портфолио\svidetelstvo-1495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30289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заслуги</a:t>
            </a:r>
            <a:endParaRPr lang="ru-RU" dirty="0"/>
          </a:p>
        </p:txBody>
      </p:sp>
      <p:pic>
        <p:nvPicPr>
          <p:cNvPr id="2050" name="Picture 2" descr="C:\Users\днс\Desktop\портфолио\svidetelstvo-15373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3028950" cy="4267200"/>
          </a:xfrm>
          <a:prstGeom prst="rect">
            <a:avLst/>
          </a:prstGeom>
          <a:noFill/>
        </p:spPr>
      </p:pic>
      <p:pic>
        <p:nvPicPr>
          <p:cNvPr id="2051" name="Picture 3" descr="C:\Users\днс\Desktop\портфолио\blagodarnost-556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844824"/>
            <a:ext cx="30289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Способствовать повышению профессионального мастерства педагогов, в рамках внедрения ФГОС ДО.</a:t>
            </a:r>
          </a:p>
          <a:p>
            <a:r>
              <a:rPr lang="ru-RU" dirty="0" smtClean="0"/>
              <a:t>Продолжать работу по созданию системы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и </a:t>
            </a:r>
            <a:r>
              <a:rPr lang="ru-RU" dirty="0" err="1" smtClean="0"/>
              <a:t>здоровьеформирующей</a:t>
            </a:r>
            <a:r>
              <a:rPr lang="ru-RU" dirty="0" smtClean="0"/>
              <a:t> деятельности МБДОУ, в соответствии с требованием ФГОС ДО.</a:t>
            </a:r>
          </a:p>
          <a:p>
            <a:r>
              <a:rPr lang="ru-RU" dirty="0" smtClean="0"/>
              <a:t>Формирование нравственно-патриотических чувств у дошкольников, через организацию проектной деятельности в условиях ФГОС ДО.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и задачи МБДОУ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Методический раздел</a:t>
            </a:r>
            <a:endParaRPr lang="ru-RU" dirty="0"/>
          </a:p>
        </p:txBody>
      </p:sp>
      <p:pic>
        <p:nvPicPr>
          <p:cNvPr id="3079" name="Picture 7" descr="C:\Users\днс\Desktop\портфолио\DSCN2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061" y="1340768"/>
            <a:ext cx="1880486" cy="2827040"/>
          </a:xfrm>
          <a:prstGeom prst="rect">
            <a:avLst/>
          </a:prstGeom>
          <a:noFill/>
        </p:spPr>
      </p:pic>
      <p:pic>
        <p:nvPicPr>
          <p:cNvPr id="3080" name="Picture 8" descr="C:\Users\днс\Desktop\портфолио\DSCN2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061" y="1340768"/>
            <a:ext cx="1880486" cy="2827040"/>
          </a:xfrm>
          <a:prstGeom prst="rect">
            <a:avLst/>
          </a:prstGeom>
          <a:noFill/>
        </p:spPr>
      </p:pic>
      <p:pic>
        <p:nvPicPr>
          <p:cNvPr id="3082" name="Picture 10" descr="C:\Users\днс\Desktop\портфолио\DSCN25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318992"/>
            <a:ext cx="1700228" cy="2539008"/>
          </a:xfrm>
          <a:prstGeom prst="rect">
            <a:avLst/>
          </a:prstGeom>
          <a:noFill/>
        </p:spPr>
      </p:pic>
      <p:pic>
        <p:nvPicPr>
          <p:cNvPr id="3083" name="Picture 11" descr="C:\Users\днс\Desktop\портфолио\DSCN2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1800200" cy="2706340"/>
          </a:xfrm>
          <a:prstGeom prst="rect">
            <a:avLst/>
          </a:prstGeom>
          <a:noFill/>
        </p:spPr>
      </p:pic>
      <p:pic>
        <p:nvPicPr>
          <p:cNvPr id="3084" name="Picture 12" descr="C:\Users\днс\Desktop\портфолио\DSCN38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340768"/>
            <a:ext cx="4104456" cy="3078342"/>
          </a:xfrm>
          <a:prstGeom prst="rect">
            <a:avLst/>
          </a:prstGeom>
          <a:noFill/>
        </p:spPr>
      </p:pic>
      <p:pic>
        <p:nvPicPr>
          <p:cNvPr id="3085" name="Picture 13" descr="C:\Users\днс\Desktop\портфолио\DSCN31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319892"/>
            <a:ext cx="1807269" cy="2538108"/>
          </a:xfrm>
          <a:prstGeom prst="rect">
            <a:avLst/>
          </a:prstGeom>
          <a:noFill/>
        </p:spPr>
      </p:pic>
      <p:pic>
        <p:nvPicPr>
          <p:cNvPr id="3086" name="Picture 14" descr="C:\Users\днс\Desktop\портфолио\DSCN313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4365104"/>
            <a:ext cx="4616440" cy="2246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родительского клуба</a:t>
            </a:r>
            <a:br>
              <a:rPr lang="ru-RU" dirty="0" smtClean="0"/>
            </a:br>
            <a:r>
              <a:rPr lang="ru-RU" dirty="0" smtClean="0"/>
              <a:t>День матери</a:t>
            </a:r>
            <a:endParaRPr lang="ru-RU" dirty="0"/>
          </a:p>
        </p:txBody>
      </p:sp>
      <p:pic>
        <p:nvPicPr>
          <p:cNvPr id="4100" name="Picture 4" descr="C:\Users\днс\Desktop\портфолио\фото день матери\DSC05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3403104" cy="2552328"/>
          </a:xfrm>
          <a:prstGeom prst="rect">
            <a:avLst/>
          </a:prstGeom>
          <a:noFill/>
        </p:spPr>
      </p:pic>
      <p:pic>
        <p:nvPicPr>
          <p:cNvPr id="4101" name="Picture 5" descr="C:\Users\днс\Desktop\портфолио\фото день матери\DSC057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499115" cy="2624336"/>
          </a:xfrm>
          <a:prstGeom prst="rect">
            <a:avLst/>
          </a:prstGeom>
          <a:noFill/>
        </p:spPr>
      </p:pic>
      <p:pic>
        <p:nvPicPr>
          <p:cNvPr id="4102" name="Picture 6" descr="C:\Users\днс\Desktop\портфолио\фото день матери\DSC057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657600"/>
            <a:ext cx="424815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родительского клуба </a:t>
            </a:r>
            <a:br>
              <a:rPr lang="ru-RU" dirty="0" smtClean="0"/>
            </a:br>
            <a:r>
              <a:rPr lang="ru-RU" dirty="0" smtClean="0"/>
              <a:t>кризис 3-лет</a:t>
            </a:r>
            <a:endParaRPr lang="ru-RU" dirty="0"/>
          </a:p>
        </p:txBody>
      </p:sp>
      <p:pic>
        <p:nvPicPr>
          <p:cNvPr id="5123" name="Picture 3" descr="C:\Users\днс\Desktop\портфолио\кризис 3-лет фото\DSCN3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857124" cy="2376264"/>
          </a:xfrm>
          <a:prstGeom prst="rect">
            <a:avLst/>
          </a:prstGeom>
          <a:noFill/>
        </p:spPr>
      </p:pic>
      <p:pic>
        <p:nvPicPr>
          <p:cNvPr id="5124" name="Picture 4" descr="C:\Users\днс\Desktop\портфолио\кризис 3-лет фото\DSCN3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429000"/>
            <a:ext cx="4572000" cy="3429000"/>
          </a:xfrm>
          <a:prstGeom prst="rect">
            <a:avLst/>
          </a:prstGeom>
          <a:noFill/>
        </p:spPr>
      </p:pic>
      <p:pic>
        <p:nvPicPr>
          <p:cNvPr id="5125" name="Picture 5" descr="C:\Users\днс\Desktop\портфолио\кризис 3-лет фото\DSCN306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0768"/>
            <a:ext cx="3347864" cy="2510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</TotalTime>
  <Words>450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Муниципальное дошкольное общеобразовательное учреждение детский сад № 59 «Журавлик» Адрес: Ростовская область, г. Таганрог ул. Сергея Лазо 9/1          ПОРТФОЛИО         Воспитателя Васысь Полины Владимировны </vt:lpstr>
      <vt:lpstr>СОДЕРЖАНИЕ </vt:lpstr>
      <vt:lpstr>Общие сведения о педагоге. </vt:lpstr>
      <vt:lpstr>Мои заслуги</vt:lpstr>
      <vt:lpstr>Мои заслуги</vt:lpstr>
      <vt:lpstr>Работа и задачи МБДОУ </vt:lpstr>
      <vt:lpstr>Методический раздел</vt:lpstr>
      <vt:lpstr>Работа родительского клуба День матери</vt:lpstr>
      <vt:lpstr>Работа родительского клуба  кризис 3-лет</vt:lpstr>
      <vt:lpstr>ПРАВИЛА ДОРОЖНОГО ДВИЖЕНИЯ СМЕШАРИКОВ </vt:lpstr>
      <vt:lpstr>ПРАВИЛА ДОРОЖНОГО ДВИЖЕНИЯ СМЕШАРИКОВ</vt:lpstr>
      <vt:lpstr>Охрана жизни и здоровья детей</vt:lpstr>
      <vt:lpstr>Охрана жизни и здоровья детей</vt:lpstr>
      <vt:lpstr>Благодарности и отзывы родителей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общеобразовательное учреждение детский сад № 59 «Журавлик» Адрес: Ростовская область, г. Таганрог ул. Сергея Лазо 9/1          ПОРТФОЛИО         Воспитателя Васысь Полины Владимировны </dc:title>
  <dc:creator>днс</dc:creator>
  <cp:lastModifiedBy>днс</cp:lastModifiedBy>
  <cp:revision>5</cp:revision>
  <dcterms:created xsi:type="dcterms:W3CDTF">2015-01-30T15:59:51Z</dcterms:created>
  <dcterms:modified xsi:type="dcterms:W3CDTF">2015-01-30T17:23:26Z</dcterms:modified>
</cp:coreProperties>
</file>