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2657"/>
            <a:ext cx="7772400" cy="1800199"/>
          </a:xfrm>
        </p:spPr>
        <p:txBody>
          <a:bodyPr>
            <a:normAutofit/>
          </a:bodyPr>
          <a:lstStyle/>
          <a:p>
            <a:r>
              <a:rPr lang="en-US" sz="5400" b="1" i="1" dirty="0" smtClean="0">
                <a:latin typeface="Gabriola" pitchFamily="82" charset="0"/>
              </a:rPr>
              <a:t>UNSTERBLICHE  HELDENTATEN</a:t>
            </a:r>
            <a:endParaRPr lang="ru-RU" sz="5400" b="1" i="1" dirty="0">
              <a:latin typeface="Gabriola" pitchFamily="82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1916832"/>
            <a:ext cx="6400800" cy="3721968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92D050"/>
                </a:solidFill>
              </a:rPr>
              <a:t>Иллюстративный материал к внеклассному мероприятию на немецком языке для учащихся 7,8 классов, посвященному 70-летию Победы в Великой Отечественной войне</a:t>
            </a:r>
          </a:p>
          <a:p>
            <a:r>
              <a:rPr lang="ru-RU" sz="2800" dirty="0" smtClean="0">
                <a:solidFill>
                  <a:srgbClr val="92D050"/>
                </a:solidFill>
              </a:rPr>
              <a:t>Подготовила:  С.Р.Тушканова</a:t>
            </a:r>
            <a:endParaRPr lang="ru-RU" sz="28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en-US" dirty="0" smtClean="0"/>
          </a:p>
          <a:p>
            <a:pPr algn="just">
              <a:buNone/>
            </a:pP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    Am 9. Mai 2015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wird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unser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Volk den 70.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Jahrestag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des Sieges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uber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 das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faschistische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 Deutschland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feiern.Das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ist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ein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grosses Fest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nicht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nur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fur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unser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 Land,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sondern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auch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fur die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ganze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progressive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Menschheit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.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Wir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vergessen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nie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die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Menschen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, die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im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Kampf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gegen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den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Faschismus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gefallen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sind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. 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Ewiger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Ruhm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  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allen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Kampfern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und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ihren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 </a:t>
            </a:r>
            <a:r>
              <a:rPr lang="en-US" sz="2800" dirty="0" err="1" smtClean="0">
                <a:solidFill>
                  <a:srgbClr val="FFFF00"/>
                </a:solidFill>
                <a:latin typeface="Monotype Corsiva" pitchFamily="66" charset="0"/>
              </a:rPr>
              <a:t>Heldentaten</a:t>
            </a:r>
            <a:r>
              <a:rPr lang="en-US" sz="2800" dirty="0" smtClean="0">
                <a:solidFill>
                  <a:srgbClr val="FFFF00"/>
                </a:solidFill>
                <a:latin typeface="Monotype Corsiva" pitchFamily="66" charset="0"/>
              </a:rPr>
              <a:t>!</a:t>
            </a:r>
            <a:endParaRPr lang="ru-RU" sz="2800" dirty="0">
              <a:solidFill>
                <a:srgbClr val="FFFF00"/>
              </a:solidFill>
              <a:latin typeface="Monotype Corsiva" pitchFamily="66" charset="0"/>
            </a:endParaRPr>
          </a:p>
        </p:txBody>
      </p:sp>
      <p:pic>
        <p:nvPicPr>
          <p:cNvPr id="1026" name="Picture 2" descr="C:\Users\оем\Desktop\2_o_136807806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285804"/>
            <a:ext cx="4320480" cy="28630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err="1" smtClean="0"/>
              <a:t>Der</a:t>
            </a:r>
            <a:r>
              <a:rPr lang="en-US" b="1" i="1" dirty="0" smtClean="0"/>
              <a:t> </a:t>
            </a:r>
            <a:r>
              <a:rPr lang="en-US" b="1" i="1" dirty="0" err="1" smtClean="0"/>
              <a:t>Sieg</a:t>
            </a:r>
            <a:r>
              <a:rPr lang="en-US" b="1" i="1" dirty="0" smtClean="0"/>
              <a:t> </a:t>
            </a:r>
            <a:r>
              <a:rPr lang="en-US" b="1" i="1" dirty="0" err="1" smtClean="0"/>
              <a:t>bei</a:t>
            </a:r>
            <a:r>
              <a:rPr lang="en-US" b="1" i="1" dirty="0" smtClean="0"/>
              <a:t> Stalingrad</a:t>
            </a:r>
            <a:endParaRPr lang="ru-RU" b="1" i="1" dirty="0"/>
          </a:p>
        </p:txBody>
      </p:sp>
      <p:pic>
        <p:nvPicPr>
          <p:cNvPr id="1026" name="Picture 2" descr="C:\Users\оем\Desktop\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556792"/>
            <a:ext cx="4475989" cy="3356992"/>
          </a:xfrm>
          <a:prstGeom prst="rect">
            <a:avLst/>
          </a:prstGeom>
          <a:noFill/>
        </p:spPr>
      </p:pic>
      <p:pic>
        <p:nvPicPr>
          <p:cNvPr id="1027" name="Picture 3" descr="C:\Users\оем\Desktop\04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394864" y="1556792"/>
            <a:ext cx="4749136" cy="3384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i="1" dirty="0" smtClean="0"/>
              <a:t>“</a:t>
            </a:r>
            <a:r>
              <a:rPr lang="en-US" b="1" i="1" dirty="0" err="1" smtClean="0"/>
              <a:t>Pawlows</a:t>
            </a:r>
            <a:r>
              <a:rPr lang="en-US" b="1" i="1" dirty="0" smtClean="0"/>
              <a:t> </a:t>
            </a:r>
            <a:r>
              <a:rPr lang="en-US" b="1" i="1" dirty="0" err="1" smtClean="0"/>
              <a:t>Haus</a:t>
            </a:r>
            <a:r>
              <a:rPr lang="en-US" b="1" i="1" dirty="0" smtClean="0"/>
              <a:t>”</a:t>
            </a:r>
            <a:endParaRPr lang="ru-RU" b="1" i="1" dirty="0"/>
          </a:p>
        </p:txBody>
      </p:sp>
      <p:pic>
        <p:nvPicPr>
          <p:cNvPr id="2050" name="Picture 2" descr="C:\Users\оем\Desktop\0_315c9_73182228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1479" y="1556792"/>
            <a:ext cx="4792521" cy="5301208"/>
          </a:xfrm>
          <a:prstGeom prst="rect">
            <a:avLst/>
          </a:prstGeom>
          <a:noFill/>
        </p:spPr>
      </p:pic>
      <p:pic>
        <p:nvPicPr>
          <p:cNvPr id="2051" name="Picture 3" descr="C:\Users\оем\Desktop\sergeant-yakov-hero-sovi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2276872"/>
            <a:ext cx="4572000" cy="40770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i="1" u="sng" dirty="0" smtClean="0"/>
              <a:t> </a:t>
            </a:r>
            <a:r>
              <a:rPr lang="en-US" b="1" i="1" u="sng" dirty="0" err="1" smtClean="0"/>
              <a:t>Sie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wurden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vom</a:t>
            </a:r>
            <a:r>
              <a:rPr lang="en-US" b="1" i="1" u="sng" dirty="0" smtClean="0"/>
              <a:t> </a:t>
            </a:r>
            <a:r>
              <a:rPr lang="en-US" b="1" i="1" u="sng" dirty="0" err="1" smtClean="0"/>
              <a:t>Feind</a:t>
            </a:r>
            <a:r>
              <a:rPr lang="en-US" b="1" i="1" u="sng" dirty="0" smtClean="0"/>
              <a:t>  “Rote </a:t>
            </a:r>
            <a:r>
              <a:rPr lang="en-US" b="1" i="1" u="sng" dirty="0" err="1" smtClean="0"/>
              <a:t>Kapelle</a:t>
            </a:r>
            <a:r>
              <a:rPr lang="en-US" b="1" i="1" u="sng" dirty="0" smtClean="0"/>
              <a:t>” </a:t>
            </a:r>
            <a:r>
              <a:rPr lang="en-US" b="1" i="1" u="sng" dirty="0" err="1" smtClean="0"/>
              <a:t>genannt</a:t>
            </a:r>
            <a:endParaRPr lang="ru-RU" i="1" u="sng" dirty="0"/>
          </a:p>
        </p:txBody>
      </p:sp>
      <p:pic>
        <p:nvPicPr>
          <p:cNvPr id="3075" name="Picture 3" descr="C:\Users\оем\Desktop\1411964851_20140929-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984" y="4149080"/>
            <a:ext cx="4445000" cy="2501900"/>
          </a:xfrm>
          <a:prstGeom prst="rect">
            <a:avLst/>
          </a:prstGeom>
          <a:noFill/>
        </p:spPr>
      </p:pic>
      <p:pic>
        <p:nvPicPr>
          <p:cNvPr id="3076" name="Picture 4" descr="C:\Users\оем\Desktop\17-(1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068960"/>
            <a:ext cx="2847528" cy="3559410"/>
          </a:xfrm>
          <a:prstGeom prst="rect">
            <a:avLst/>
          </a:prstGeom>
          <a:noFill/>
        </p:spPr>
      </p:pic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2699792" y="980728"/>
            <a:ext cx="3096344" cy="5688632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 </a:t>
            </a:r>
            <a:r>
              <a:rPr lang="en-US" b="1" i="1" dirty="0" smtClean="0"/>
              <a:t>Die </a:t>
            </a:r>
            <a:r>
              <a:rPr lang="en-US" b="1" i="1" dirty="0" err="1" smtClean="0"/>
              <a:t>Holle</a:t>
            </a:r>
            <a:r>
              <a:rPr lang="en-US" b="1" i="1" dirty="0" smtClean="0"/>
              <a:t> </a:t>
            </a:r>
            <a:r>
              <a:rPr lang="en-US" b="1" i="1" dirty="0" err="1" smtClean="0"/>
              <a:t>heisst</a:t>
            </a:r>
            <a:r>
              <a:rPr lang="en-US" b="1" i="1" dirty="0" smtClean="0"/>
              <a:t> </a:t>
            </a:r>
            <a:r>
              <a:rPr lang="en-US" b="1" i="1" dirty="0" err="1" smtClean="0"/>
              <a:t>Ravensbruck</a:t>
            </a:r>
            <a:endParaRPr lang="ru-RU" i="1" dirty="0"/>
          </a:p>
        </p:txBody>
      </p:sp>
      <p:pic>
        <p:nvPicPr>
          <p:cNvPr id="4098" name="Picture 2" descr="C:\Users\оем\Desktop\0_dbf62_7b73a329_XL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350691"/>
            <a:ext cx="4256903" cy="4507309"/>
          </a:xfrm>
          <a:prstGeom prst="rect">
            <a:avLst/>
          </a:prstGeom>
          <a:noFill/>
        </p:spPr>
      </p:pic>
      <p:pic>
        <p:nvPicPr>
          <p:cNvPr id="4099" name="Picture 3" descr="C:\Users\оем\Desktop\30016651 Rom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67944" y="2348880"/>
            <a:ext cx="5076056" cy="45091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 </a:t>
            </a:r>
            <a:r>
              <a:rPr lang="en-US" b="1" i="1" dirty="0" smtClean="0"/>
              <a:t>Die </a:t>
            </a:r>
            <a:r>
              <a:rPr lang="en-US" b="1" i="1" dirty="0" err="1" smtClean="0"/>
              <a:t>Stimme</a:t>
            </a:r>
            <a:r>
              <a:rPr lang="en-US" b="1" i="1" dirty="0" smtClean="0"/>
              <a:t> des </a:t>
            </a:r>
            <a:r>
              <a:rPr lang="en-US" b="1" i="1" dirty="0" err="1" smtClean="0"/>
              <a:t>Jahrhunderts</a:t>
            </a:r>
            <a:r>
              <a:rPr lang="en-US" b="1" i="1" dirty="0" smtClean="0"/>
              <a:t>    </a:t>
            </a:r>
            <a:endParaRPr lang="ru-RU" i="1" dirty="0"/>
          </a:p>
        </p:txBody>
      </p:sp>
      <p:pic>
        <p:nvPicPr>
          <p:cNvPr id="5122" name="Picture 2" descr="C:\Users\оем\Desktop\1025889-02b6b00bca52301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628800"/>
            <a:ext cx="3688062" cy="4104456"/>
          </a:xfrm>
          <a:prstGeom prst="rect">
            <a:avLst/>
          </a:prstGeom>
          <a:noFill/>
        </p:spPr>
      </p:pic>
      <p:pic>
        <p:nvPicPr>
          <p:cNvPr id="5123" name="Picture 3" descr="C:\Users\оем\Desktop\ernst-busch_207626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700808"/>
            <a:ext cx="2448272" cy="3946038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83568" y="5661248"/>
            <a:ext cx="457390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dirty="0" smtClean="0"/>
              <a:t>   </a:t>
            </a:r>
            <a:r>
              <a:rPr lang="en-US" sz="3200" b="1" dirty="0" smtClean="0"/>
              <a:t>Ernst Busch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117</Words>
  <Application>Microsoft Office PowerPoint</Application>
  <PresentationFormat>Экран (4:3)</PresentationFormat>
  <Paragraphs>13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UNSTERBLICHE  HELDENTATEN</vt:lpstr>
      <vt:lpstr>Презентация PowerPoint</vt:lpstr>
      <vt:lpstr>Der Sieg bei Stalingrad</vt:lpstr>
      <vt:lpstr>“Pawlows Haus”</vt:lpstr>
      <vt:lpstr> Sie wurden vom Feind  “Rote Kapelle” genannt</vt:lpstr>
      <vt:lpstr> Die Holle heisst Ravensbruck</vt:lpstr>
      <vt:lpstr> Die Stimme des Jahrhunderts 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Тушканова Полина</dc:creator>
  <cp:lastModifiedBy>каб._ин.языка</cp:lastModifiedBy>
  <cp:revision>8</cp:revision>
  <dcterms:created xsi:type="dcterms:W3CDTF">2014-12-07T08:08:10Z</dcterms:created>
  <dcterms:modified xsi:type="dcterms:W3CDTF">2014-12-07T19:45:41Z</dcterms:modified>
</cp:coreProperties>
</file>