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2000250" y="357188"/>
            <a:ext cx="5214938" cy="857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mtClean="0">
                <a:latin typeface="Times New Roman" pitchFamily="18" charset="0"/>
                <a:cs typeface="Times New Roman" pitchFamily="18" charset="0"/>
              </a:rPr>
            </a:br>
            <a:r>
              <a:rPr lang="ru-RU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муниципальное дошкольное образовательное учреждение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Центр развития ребенка детский сад первой категории №263 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Кировского района города Ростова – на - Дону</a:t>
            </a:r>
          </a:p>
        </p:txBody>
      </p:sp>
      <p:sp>
        <p:nvSpPr>
          <p:cNvPr id="3076" name="Содержимое 2"/>
          <p:cNvSpPr>
            <a:spLocks noGrp="1"/>
          </p:cNvSpPr>
          <p:nvPr>
            <p:ph idx="1"/>
          </p:nvPr>
        </p:nvSpPr>
        <p:spPr>
          <a:xfrm>
            <a:off x="5143500" y="5072063"/>
            <a:ext cx="3214688" cy="1357312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Разработали воспитатели группы «Солнечные зайчики»: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Субботина  М. В.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Смердова Э.М.</a:t>
            </a:r>
          </a:p>
        </p:txBody>
      </p:sp>
      <p:sp>
        <p:nvSpPr>
          <p:cNvPr id="3077" name="Текст 3"/>
          <p:cNvSpPr>
            <a:spLocks noGrp="1"/>
          </p:cNvSpPr>
          <p:nvPr>
            <p:ph type="body" sz="half" idx="2"/>
          </p:nvPr>
        </p:nvSpPr>
        <p:spPr>
          <a:xfrm>
            <a:off x="571500" y="1785938"/>
            <a:ext cx="8143875" cy="2357437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ПРОЕКТ</a:t>
            </a:r>
          </a:p>
          <a:p>
            <a:pPr algn="ctr"/>
            <a:r>
              <a:rPr lang="ru-RU" sz="4000" b="1" smtClean="0">
                <a:latin typeface="Times New Roman" pitchFamily="18" charset="0"/>
                <a:cs typeface="Times New Roman" pitchFamily="18" charset="0"/>
              </a:rPr>
              <a:t>«МАЛЫШИ - КРЕПЫШИ»</a:t>
            </a:r>
          </a:p>
          <a:p>
            <a:endParaRPr lang="ru-RU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smtClean="0">
                <a:latin typeface="Times New Roman" pitchFamily="18" charset="0"/>
                <a:cs typeface="Times New Roman" pitchFamily="18" charset="0"/>
              </a:rPr>
              <a:t>Девиз проекта: </a:t>
            </a:r>
            <a:r>
              <a:rPr lang="ru-RU" sz="2000" i="1" smtClean="0">
                <a:latin typeface="Times New Roman" pitchFamily="18" charset="0"/>
                <a:cs typeface="Times New Roman" pitchFamily="18" charset="0"/>
              </a:rPr>
              <a:t>«Здоровый образ жизни – это то, что  обеспечивает               здоровье и доставляет радость»</a:t>
            </a:r>
          </a:p>
        </p:txBody>
      </p:sp>
      <p:pic>
        <p:nvPicPr>
          <p:cNvPr id="3078" name="Picture 9" descr="D:\Людмила\ДЛЯ САЙТА\АНИМАЦИЯ\detia-611.gif"/>
          <p:cNvPicPr>
            <a:picLocks noChangeAspect="1" noChangeArrowheads="1" noCrop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1714500" y="4643438"/>
            <a:ext cx="23574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30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1000"/>
                                        <p:tgtEl>
                                          <p:spTgt spid="30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307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30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30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307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" grpId="0"/>
      <p:bldP spid="3076" grpId="0" build="p"/>
      <p:bldP spid="307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Рисунок12.png"/>
          <p:cNvPicPr>
            <a:picLocks noChangeAspect="1"/>
          </p:cNvPicPr>
          <p:nvPr/>
        </p:nvPicPr>
        <p:blipFill>
          <a:blip r:embed="rId2"/>
          <a:srcRect l="1514" r="2272" b="2557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Заголовок 1"/>
          <p:cNvSpPr>
            <a:spLocks noGrp="1"/>
          </p:cNvSpPr>
          <p:nvPr>
            <p:ph type="title"/>
          </p:nvPr>
        </p:nvSpPr>
        <p:spPr>
          <a:xfrm>
            <a:off x="2643188" y="1000125"/>
            <a:ext cx="4214812" cy="928688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ХАРАКТЕРИСТИКА ПРОЕКТА</a:t>
            </a:r>
          </a:p>
        </p:txBody>
      </p:sp>
      <p:sp>
        <p:nvSpPr>
          <p:cNvPr id="4100" name="Содержимое 2"/>
          <p:cNvSpPr>
            <a:spLocks noGrp="1"/>
          </p:cNvSpPr>
          <p:nvPr>
            <p:ph idx="1"/>
          </p:nvPr>
        </p:nvSpPr>
        <p:spPr>
          <a:xfrm>
            <a:off x="285750" y="2571750"/>
            <a:ext cx="3714750" cy="3357563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Тип проекта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практика – оздоровительный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Участники проекта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: дети 1 младшей 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группы «Солнечные зайчики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воспитатели: Субботина М.В., 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Смердова Э.М.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родители детей 1 младшей группы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Сроки выполнения проекта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              февраль – май 2014 года</a:t>
            </a:r>
          </a:p>
          <a:p>
            <a:pPr>
              <a:buFont typeface="Arial" charset="0"/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                           Продолжительност</a:t>
            </a: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ь: </a:t>
            </a:r>
          </a:p>
          <a:p>
            <a:pPr>
              <a:buFont typeface="Arial" charset="0"/>
              <a:buNone/>
            </a:pPr>
            <a:r>
              <a:rPr lang="ru-RU" sz="1600" smtClean="0">
                <a:latin typeface="Times New Roman" pitchFamily="18" charset="0"/>
                <a:cs typeface="Times New Roman" pitchFamily="18" charset="0"/>
              </a:rPr>
              <a:t>                        среднесрочный</a:t>
            </a:r>
          </a:p>
        </p:txBody>
      </p:sp>
      <p:pic>
        <p:nvPicPr>
          <p:cNvPr id="4101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67650" y="4786313"/>
            <a:ext cx="12763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6" descr="G:\фото 1 младша группа\101NIKON\DSCN69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00500" y="2357438"/>
            <a:ext cx="4876800" cy="423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500"/>
                                        <p:tgtEl>
                                          <p:spTgt spid="41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500"/>
                                        <p:tgtEl>
                                          <p:spTgt spid="410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500"/>
                                        <p:tgtEl>
                                          <p:spTgt spid="410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500"/>
                                        <p:tgtEl>
                                          <p:spTgt spid="410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500"/>
                                        <p:tgtEl>
                                          <p:spTgt spid="410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500"/>
                                        <p:tgtEl>
                                          <p:spTgt spid="410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500"/>
                                        <p:tgtEl>
                                          <p:spTgt spid="410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7" dur="500"/>
                                        <p:tgtEl>
                                          <p:spTgt spid="410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500"/>
                                        <p:tgtEl>
                                          <p:spTgt spid="410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7" dur="500"/>
                                        <p:tgtEl>
                                          <p:spTgt spid="410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2" dur="500"/>
                                        <p:tgtEl>
                                          <p:spTgt spid="410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65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  <p:bldP spid="4100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86</Words>
  <PresentationFormat>Экран (4:3)</PresentationFormat>
  <Paragraphs>20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vt:lpstr>
      <vt:lpstr>ХАРАКТЕРИСТИКА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5</cp:revision>
  <dcterms:created xsi:type="dcterms:W3CDTF">2015-01-30T18:21:52Z</dcterms:created>
  <dcterms:modified xsi:type="dcterms:W3CDTF">2015-01-30T18:28:00Z</dcterms:modified>
</cp:coreProperties>
</file>