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Содержимое 3" descr="Рисунок11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313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3" y="1500188"/>
            <a:ext cx="8358187" cy="1752600"/>
          </a:xfrm>
        </p:spPr>
        <p:txBody>
          <a:bodyPr/>
          <a:lstStyle/>
          <a:p>
            <a:pPr algn="just"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Объект исследования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процесс оздоровления  и развитие восприятия детей</a:t>
            </a:r>
          </a:p>
          <a:p>
            <a:pPr algn="just">
              <a:spcBef>
                <a:spcPts val="0"/>
              </a:spcBef>
              <a:defRPr/>
            </a:pPr>
            <a:r>
              <a:rPr lang="ru-RU" sz="1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исследования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традиционные и нетрадиционные виды оздоровительной работы как наиболее эффективные  средства оздоровления детей младшего дошкольного возраста. Серия наблюдений, опытов и экспериментов по формированию у детей познавательного интереса, развитию наблюдательности и  эмоциональности в общении с окружающим миром.</a:t>
            </a:r>
          </a:p>
          <a:p>
            <a:pPr>
              <a:defRPr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Рисунок 8" descr="G:\фото 1 младша группа\102NIKON\DSCN696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9063" y="3286125"/>
            <a:ext cx="4965700" cy="331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7" descr="D:\Людмила\ДЛЯ САЙТА\АНИМАЦИЯ\12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43000" y="3071813"/>
            <a:ext cx="2871788" cy="2408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Содержимое 3" descr="Рисунок9.png"/>
          <p:cNvPicPr>
            <a:picLocks noChangeAspect="1"/>
          </p:cNvPicPr>
          <p:nvPr/>
        </p:nvPicPr>
        <p:blipFill>
          <a:blip r:embed="rId2"/>
          <a:srcRect r="1160"/>
          <a:stretch>
            <a:fillRect/>
          </a:stretch>
        </p:blipFill>
        <p:spPr bwMode="auto">
          <a:xfrm>
            <a:off x="0" y="0"/>
            <a:ext cx="91440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Заголовок 1"/>
          <p:cNvSpPr>
            <a:spLocks noGrp="1"/>
          </p:cNvSpPr>
          <p:nvPr>
            <p:ph type="title"/>
          </p:nvPr>
        </p:nvSpPr>
        <p:spPr>
          <a:xfrm>
            <a:off x="2428875" y="785813"/>
            <a:ext cx="4214813" cy="857250"/>
          </a:xfrm>
        </p:spPr>
        <p:txBody>
          <a:bodyPr/>
          <a:lstStyle/>
          <a:p>
            <a:pPr eaLnBrk="1" hangingPunct="1"/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ПРОГРАММНОЕ СОДЕРЖАНИЕ</a:t>
            </a:r>
          </a:p>
        </p:txBody>
      </p:sp>
      <p:sp>
        <p:nvSpPr>
          <p:cNvPr id="6148" name="Содержимое 2"/>
          <p:cNvSpPr>
            <a:spLocks noGrp="1"/>
          </p:cNvSpPr>
          <p:nvPr>
            <p:ph idx="1"/>
          </p:nvPr>
        </p:nvSpPr>
        <p:spPr>
          <a:xfrm>
            <a:off x="2428875" y="2143125"/>
            <a:ext cx="6257925" cy="3983038"/>
          </a:xfrm>
        </p:spPr>
        <p:txBody>
          <a:bodyPr/>
          <a:lstStyle/>
          <a:p>
            <a:pPr eaLnBrk="1" hangingPunct="1"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Дать первоначальные простейшие представления о здоровом образе жизни.</a:t>
            </a:r>
          </a:p>
          <a:p>
            <a:pPr eaLnBrk="1" hangingPunct="1"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Формировать первоначальные представления о себе, как отдельном человеке; об элементарном значении каждого органа для нормальной жизнедеятельности человека.</a:t>
            </a:r>
          </a:p>
          <a:p>
            <a:pPr eaLnBrk="1" hangingPunct="1"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Дать первоначальные знания о свойствах воды.</a:t>
            </a:r>
          </a:p>
          <a:p>
            <a:pPr eaLnBrk="1" hangingPunct="1"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Воспитывать у детей привычку к аккуратности и чистоте, прививать культурно – гигиенические навыки и простейшие навыки самообслуживания.</a:t>
            </a:r>
          </a:p>
          <a:p>
            <a:pPr eaLnBrk="1" hangingPunct="1"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Повысить педагогическую компетентность родителей по вопросам укрепления здоровья детей. </a:t>
            </a:r>
          </a:p>
        </p:txBody>
      </p:sp>
      <p:pic>
        <p:nvPicPr>
          <p:cNvPr id="6149" name="Picture 2" descr="D:\Людмила\ПРОЕКТ\КАРТИНКИ ПО ГИГИЕНЕ\baby-boy-tub-w-bears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429000"/>
            <a:ext cx="260985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1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118</Words>
  <PresentationFormat>Экран (4:3)</PresentationFormat>
  <Paragraphs>8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Слайд 1</vt:lpstr>
      <vt:lpstr>ПРОГРАММНОЕ СОДЕРЖАНИЕ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6</cp:revision>
  <dcterms:created xsi:type="dcterms:W3CDTF">2015-01-30T18:21:52Z</dcterms:created>
  <dcterms:modified xsi:type="dcterms:W3CDTF">2015-01-30T18:30:02Z</dcterms:modified>
</cp:coreProperties>
</file>