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3" descr="Рисунок12.png"/>
          <p:cNvPicPr>
            <a:picLocks noChangeAspect="1"/>
          </p:cNvPicPr>
          <p:nvPr/>
        </p:nvPicPr>
        <p:blipFill>
          <a:blip r:embed="rId2"/>
          <a:srcRect l="1514" r="2272" b="2557"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Заголовок 1"/>
          <p:cNvSpPr>
            <a:spLocks noGrp="1"/>
          </p:cNvSpPr>
          <p:nvPr>
            <p:ph type="title"/>
          </p:nvPr>
        </p:nvSpPr>
        <p:spPr>
          <a:xfrm>
            <a:off x="2643188" y="928688"/>
            <a:ext cx="4143375" cy="1071562"/>
          </a:xfrm>
        </p:spPr>
        <p:txBody>
          <a:bodyPr/>
          <a:lstStyle/>
          <a:p>
            <a:r>
              <a:rPr lang="ru-RU" sz="20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ПРОБЛЕМА ПРОЕКТА</a:t>
            </a:r>
          </a:p>
        </p:txBody>
      </p:sp>
      <p:sp>
        <p:nvSpPr>
          <p:cNvPr id="9220" name="Содержимое 2"/>
          <p:cNvSpPr>
            <a:spLocks noGrp="1"/>
          </p:cNvSpPr>
          <p:nvPr>
            <p:ph idx="1"/>
          </p:nvPr>
        </p:nvSpPr>
        <p:spPr>
          <a:xfrm>
            <a:off x="285750" y="2214563"/>
            <a:ext cx="8515350" cy="1857375"/>
          </a:xfrm>
        </p:spPr>
        <p:txBody>
          <a:bodyPr>
            <a:normAutofit lnSpcReduction="10000"/>
          </a:bodyPr>
          <a:lstStyle/>
          <a:p>
            <a:pPr algn="just">
              <a:spcBef>
                <a:spcPct val="0"/>
              </a:spcBef>
              <a:buFont typeface="Arial" charset="0"/>
              <a:buAutoNum type="arabicPeriod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Уделять особое внимание воспитателей и родителей формированию и укреплению здоровья ребенка, с целью создания вокруг него потребности и привычки здорового образа жизни.</a:t>
            </a:r>
          </a:p>
          <a:p>
            <a:pPr algn="just">
              <a:spcBef>
                <a:spcPct val="0"/>
              </a:spcBef>
              <a:buFont typeface="Arial" charset="0"/>
              <a:buAutoNum type="arabicPeriod"/>
            </a:pPr>
            <a:r>
              <a:rPr lang="ru-RU" sz="2000" smtClean="0">
                <a:latin typeface="Times New Roman" pitchFamily="18" charset="0"/>
                <a:cs typeface="Times New Roman" pitchFamily="18" charset="0"/>
              </a:rPr>
              <a:t>Создавать воспитательное условие для детей, которое стало бы возможность выработки единого стиля поведения и стратегии воспитания здорового образа  жизни ребенка.</a:t>
            </a:r>
          </a:p>
        </p:txBody>
      </p:sp>
      <p:pic>
        <p:nvPicPr>
          <p:cNvPr id="9221" name="Picture 3" descr="D:\Людмила\ПРОЕКТ\КАРТИНКИ ПО ГИГИЕНЕ\1235572606_c29aa45c4a55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13" y="3929063"/>
            <a:ext cx="320357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921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9" dur="2000"/>
                                        <p:tgtEl>
                                          <p:spTgt spid="92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92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5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9" grpId="0"/>
      <p:bldP spid="922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Содержимое 3" descr="Рисунок12.png"/>
          <p:cNvPicPr>
            <a:picLocks noChangeAspect="1"/>
          </p:cNvPicPr>
          <p:nvPr/>
        </p:nvPicPr>
        <p:blipFill>
          <a:blip r:embed="rId2"/>
          <a:srcRect l="1514" r="2272" b="2557"/>
          <a:stretch>
            <a:fillRect/>
          </a:stretch>
        </p:blipFill>
        <p:spPr bwMode="auto">
          <a:xfrm>
            <a:off x="0" y="1588"/>
            <a:ext cx="9144000" cy="685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Заголовок 1"/>
          <p:cNvSpPr>
            <a:spLocks noGrp="1"/>
          </p:cNvSpPr>
          <p:nvPr>
            <p:ph type="title"/>
          </p:nvPr>
        </p:nvSpPr>
        <p:spPr>
          <a:xfrm>
            <a:off x="2643188" y="1000125"/>
            <a:ext cx="4214812" cy="928688"/>
          </a:xfrm>
        </p:spPr>
        <p:txBody>
          <a:bodyPr/>
          <a:lstStyle/>
          <a:p>
            <a:r>
              <a:rPr lang="ru-RU" sz="3200" b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</a:p>
        </p:txBody>
      </p:sp>
      <p:sp>
        <p:nvSpPr>
          <p:cNvPr id="10244" name="Содержимое 2"/>
          <p:cNvSpPr>
            <a:spLocks noGrp="1"/>
          </p:cNvSpPr>
          <p:nvPr>
            <p:ph idx="1"/>
          </p:nvPr>
        </p:nvSpPr>
        <p:spPr>
          <a:xfrm>
            <a:off x="357188" y="2428875"/>
            <a:ext cx="8429625" cy="2000250"/>
          </a:xfrm>
        </p:spPr>
        <p:txBody>
          <a:bodyPr/>
          <a:lstStyle/>
          <a:p>
            <a:pPr algn="just">
              <a:spcBef>
                <a:spcPct val="0"/>
              </a:spcBef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Снижение заболеваемости, сохранение и укрепление  здоровья детей, формирование у родителей ответственности в деле сохранения здоровья детей.</a:t>
            </a:r>
          </a:p>
          <a:p>
            <a:pPr algn="just">
              <a:spcBef>
                <a:spcPct val="0"/>
              </a:spcBef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Знакомство со свойствами  воды, формирование умений экспериментирования с предметами, развитие мелкой моторики, обогащение  словарного запаса слов.</a:t>
            </a:r>
          </a:p>
          <a:p>
            <a:pPr algn="just">
              <a:spcBef>
                <a:spcPct val="0"/>
              </a:spcBef>
              <a:buFont typeface="Arial" charset="0"/>
              <a:buAutoNum type="arabicPeriod"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Повышать уровень  знаний и обогащать опыт родителей 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о здоровом образе жизни через взаимоотношение </a:t>
            </a:r>
          </a:p>
          <a:p>
            <a:pPr algn="just">
              <a:spcBef>
                <a:spcPct val="0"/>
              </a:spcBef>
              <a:buFont typeface="Arial" charset="0"/>
              <a:buNone/>
            </a:pPr>
            <a:r>
              <a:rPr lang="ru-RU" sz="1800" smtClean="0">
                <a:latin typeface="Times New Roman" pitchFamily="18" charset="0"/>
                <a:cs typeface="Times New Roman" pitchFamily="18" charset="0"/>
              </a:rPr>
              <a:t>      с воспитателями в группе.</a:t>
            </a:r>
          </a:p>
        </p:txBody>
      </p:sp>
      <p:pic>
        <p:nvPicPr>
          <p:cNvPr id="10245" name="Рисунок 5" descr="000803_1064_0965_vnvv"/>
          <p:cNvPicPr>
            <a:picLocks noChangeAspect="1" noChangeArrowheads="1"/>
          </p:cNvPicPr>
          <p:nvPr/>
        </p:nvPicPr>
        <p:blipFill>
          <a:blip r:embed="rId3">
            <a:lum bright="10000"/>
          </a:blip>
          <a:srcRect/>
          <a:stretch>
            <a:fillRect/>
          </a:stretch>
        </p:blipFill>
        <p:spPr bwMode="auto">
          <a:xfrm>
            <a:off x="6505575" y="3514725"/>
            <a:ext cx="2638425" cy="334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mph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6" dur="2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" dur="1000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0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10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4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  <p:bldP spid="1024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109</Words>
  <PresentationFormat>Экран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Тема Office</vt:lpstr>
      <vt:lpstr>ПРОБЛЕМА ПРОЕКТА</vt:lpstr>
      <vt:lpstr>ЦЕЛЬ ПРОЕКТА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муниципальное дошкольное образовательное учреждение Центр развития ребенка детский сад первой категории №263  Кировского района города Ростова – на - Дону</dc:title>
  <dc:creator>Мария</dc:creator>
  <cp:lastModifiedBy>Мария</cp:lastModifiedBy>
  <cp:revision>8</cp:revision>
  <dcterms:created xsi:type="dcterms:W3CDTF">2015-01-30T18:21:52Z</dcterms:created>
  <dcterms:modified xsi:type="dcterms:W3CDTF">2015-01-30T18:32:38Z</dcterms:modified>
</cp:coreProperties>
</file>