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Рисунок9.png"/>
          <p:cNvPicPr>
            <a:picLocks noChangeAspect="1"/>
          </p:cNvPicPr>
          <p:nvPr/>
        </p:nvPicPr>
        <p:blipFill>
          <a:blip r:embed="rId2"/>
          <a:srcRect r="1160"/>
          <a:stretch>
            <a:fillRect/>
          </a:stretch>
        </p:blipFill>
        <p:spPr bwMode="auto">
          <a:xfrm>
            <a:off x="0" y="635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Заголовок 1"/>
          <p:cNvSpPr>
            <a:spLocks noGrp="1"/>
          </p:cNvSpPr>
          <p:nvPr>
            <p:ph type="title"/>
          </p:nvPr>
        </p:nvSpPr>
        <p:spPr>
          <a:xfrm>
            <a:off x="2571750" y="714375"/>
            <a:ext cx="3929063" cy="1000125"/>
          </a:xfrm>
        </p:spPr>
        <p:txBody>
          <a:bodyPr/>
          <a:lstStyle/>
          <a:p>
            <a:r>
              <a:rPr lang="ru-RU" sz="28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ВЗАИМОДЕЙСТВИЕ С РОДИТЕЛЯМИ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625" y="2286000"/>
            <a:ext cx="8229600" cy="2357438"/>
          </a:xfrm>
        </p:spPr>
        <p:txBody>
          <a:bodyPr/>
          <a:lstStyle/>
          <a:p>
            <a:pPr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Участие родителей в совместном проекте способствует: сближению в общении « педагог – родитель»; </a:t>
            </a:r>
          </a:p>
          <a:p>
            <a:pPr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Родители знакомятся с оздоровительной работой дошкольного учреждения; </a:t>
            </a:r>
          </a:p>
          <a:p>
            <a:pPr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Родители приобретают практические навыки в области укрепления здоровья ребёнка и развития восприятия; </a:t>
            </a:r>
          </a:p>
          <a:p>
            <a:pPr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Родителям предоставляется возможность понаблюдать за своими детьми, что позволяет оценить результаты своего воспитания; </a:t>
            </a:r>
          </a:p>
          <a:p>
            <a:pPr>
              <a:buFont typeface="+mj-lt"/>
              <a:buAutoNum type="arabicPeriod"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процессе реализации проекта устанавливается </a:t>
            </a:r>
          </a:p>
          <a:p>
            <a:pPr>
              <a:buFont typeface="Arial" charset="0"/>
              <a:buNone/>
              <a:defRPr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эмоциональный контакт между родителем и ребёнком. </a:t>
            </a:r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3" name="Рисунок 4" descr="D:\Людмила\ДЛЯ ОФОРМЛЕНИЯ ПАПОК\39b71068bea0.png"/>
          <p:cNvPicPr>
            <a:picLocks noChangeAspect="1" noChangeArrowheads="1"/>
          </p:cNvPicPr>
          <p:nvPr/>
        </p:nvPicPr>
        <p:blipFill>
          <a:blip r:embed="rId3">
            <a:lum contrast="10000"/>
          </a:blip>
          <a:srcRect/>
          <a:stretch>
            <a:fillRect/>
          </a:stretch>
        </p:blipFill>
        <p:spPr bwMode="auto">
          <a:xfrm>
            <a:off x="5143500" y="3571875"/>
            <a:ext cx="2428875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55556E-6 C 2.77778E-6 -5.55556E-6 -0.6434 0.00393 -0.6434 0.00578 C -0.6434 0.00763 2.77778E-6 -5.55556E-6 2.77778E-6 -5.55556E-6 Z " pathEditMode="relative" ptsTypes="aaa">
                                      <p:cBhvr>
                                        <p:cTn id="27" dur="50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Заголовок 1"/>
          <p:cNvSpPr>
            <a:spLocks noGrp="1"/>
          </p:cNvSpPr>
          <p:nvPr>
            <p:ph type="title"/>
          </p:nvPr>
        </p:nvSpPr>
        <p:spPr>
          <a:xfrm>
            <a:off x="2143125" y="274638"/>
            <a:ext cx="4929188" cy="1143000"/>
          </a:xfrm>
        </p:spPr>
        <p:txBody>
          <a:bodyPr/>
          <a:lstStyle/>
          <a:p>
            <a:r>
              <a:rPr lang="ru-RU" sz="2000" b="1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Этапы организации проекта</a:t>
            </a: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Организационно-подготовительный  - 1 – 2 неделя февраля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 Основной  - 3неделя февраля – 2 неделя мая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smtClean="0">
                <a:latin typeface="Times New Roman" pitchFamily="18" charset="0"/>
                <a:cs typeface="Times New Roman" pitchFamily="18" charset="0"/>
              </a:rPr>
              <a:t>Заключительный  - 3- 4  неделя мая</a:t>
            </a:r>
            <a:br>
              <a:rPr lang="ru-RU" sz="1400" smtClean="0">
                <a:latin typeface="Times New Roman" pitchFamily="18" charset="0"/>
                <a:cs typeface="Times New Roman" pitchFamily="18" charset="0"/>
              </a:rPr>
            </a:br>
            <a:endParaRPr lang="ru-RU" sz="140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Arial" charset="0"/>
              <a:buNone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Организационно – подготовительный этап</a:t>
            </a:r>
            <a:r>
              <a:rPr lang="ru-RU" sz="1400" b="1" dirty="0" smtClean="0">
                <a:solidFill>
                  <a:srgbClr val="00B050"/>
                </a:solidFill>
              </a:rPr>
              <a:t> </a:t>
            </a:r>
            <a:endParaRPr lang="ru-RU" sz="1400" dirty="0" smtClean="0">
              <a:solidFill>
                <a:srgbClr val="00B050"/>
              </a:solidFill>
            </a:endParaRP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Наблюдения за детьми. Анализ проблемы. Накопление информации 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Изучение методической литературы по теме «Здоровье», «Традиционные и нетрадиционные средства оздоровления детей дошкольного возраста» и восприятия.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Разработка проекта по теме «Малыши - крепыши».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Изготовление  родителями нетрадиционного оборудования в соответствии с темой проекта. Пополнение  предметно - развивающей среды группы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Беседы с детьми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Консультации для родителей и педагогов по проведению игровых занятий и опытно – исследовательской деятельности с детьми.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Рассматривание иллюстраций, репродукций, картин и т. п.</a:t>
            </a:r>
          </a:p>
          <a:p>
            <a:pPr>
              <a:defRPr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Творческие                  задания для родителей</a:t>
            </a:r>
          </a:p>
          <a:p>
            <a:pPr marL="0" indent="0" algn="just">
              <a:spcBef>
                <a:spcPts val="0"/>
              </a:spcBef>
              <a:buFont typeface="Arial" charset="0"/>
              <a:buNone/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7" name="Picture 5" descr="D:\Людмила\ПРОЕКТ\КАРТИНКИ ПО ГИГИЕНЕ\j0091689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29313" y="4786313"/>
            <a:ext cx="2290762" cy="164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Рисунок 3" descr="C:\Users\Андрей\AppData\Local\Microsoft\Windows\Temporary Internet Files\Content.Word\863655497201.png"/>
          <p:cNvPicPr>
            <a:picLocks noChangeAspect="1" noChangeArrowheads="1"/>
          </p:cNvPicPr>
          <p:nvPr/>
        </p:nvPicPr>
        <p:blipFill>
          <a:blip r:embed="rId4">
            <a:lum contrast="10000"/>
          </a:blip>
          <a:srcRect/>
          <a:stretch>
            <a:fillRect/>
          </a:stretch>
        </p:blipFill>
        <p:spPr bwMode="auto">
          <a:xfrm>
            <a:off x="2000250" y="4533900"/>
            <a:ext cx="2105025" cy="232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33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57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0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70</Words>
  <PresentationFormat>Экран 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ВЗАИМОДЕЙСТВИЕ С РОДИТЕЛЯМИ</vt:lpstr>
      <vt:lpstr>Этапы организации проекта Организационно-подготовительный  - 1 – 2 неделя февраля  Основной  - 3неделя февраля – 2 неделя мая Заключительный  - 3- 4  неделя мая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10</cp:revision>
  <dcterms:created xsi:type="dcterms:W3CDTF">2015-01-30T18:21:52Z</dcterms:created>
  <dcterms:modified xsi:type="dcterms:W3CDTF">2015-01-30T18:35:34Z</dcterms:modified>
</cp:coreProperties>
</file>