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83126E-0955-4020-A858-0665A9B39023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13D143-809C-4C78-B39D-6B28897C8E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325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ED0579F-F800-40D0-9DD8-E609DB063781}" type="slidenum">
              <a:rPr lang="ru-RU" smtClean="0"/>
              <a:pPr/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427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9DE91690-3937-4FFE-BF40-2F159264A81D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1.png"/><Relationship Id="rId7" Type="http://schemas.openxmlformats.org/officeDocument/2006/relationships/image" Target="../media/image8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1.png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.jpe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gif"/><Relationship Id="rId5" Type="http://schemas.openxmlformats.org/officeDocument/2006/relationships/image" Target="../media/image2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Содержимое 3" descr="Рисунок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50"/>
            <a:ext cx="9144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2214563" y="642938"/>
          <a:ext cx="5286375" cy="630936"/>
        </p:xfrm>
        <a:graphic>
          <a:graphicData uri="http://schemas.openxmlformats.org/drawingml/2006/table">
            <a:tbl>
              <a:tblPr/>
              <a:tblGrid>
                <a:gridCol w="5286375"/>
              </a:tblGrid>
              <a:tr h="188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ИГРОВАЯ ТЕРАПИЯ! 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pic>
        <p:nvPicPr>
          <p:cNvPr id="26633" name="Рисунок 12" descr="G:\фото 1 младша группа\102NIKON\DSCN714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1428750"/>
            <a:ext cx="5072063" cy="3714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4" name="Рисунок 13" descr="G:\фото 1 младша группа\102NIKON\DSCN715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63" y="2786063"/>
            <a:ext cx="4940300" cy="3813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20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3" dur="20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Содержимое 3" descr="Рисунок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50"/>
            <a:ext cx="9144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Содержимое 2"/>
          <p:cNvSpPr>
            <a:spLocks noGrp="1"/>
          </p:cNvSpPr>
          <p:nvPr>
            <p:ph idx="1"/>
          </p:nvPr>
        </p:nvSpPr>
        <p:spPr>
          <a:xfrm>
            <a:off x="457200" y="357188"/>
            <a:ext cx="8229600" cy="5768975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800" b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Заключительный этап</a:t>
            </a:r>
          </a:p>
          <a:p>
            <a:pPr>
              <a:buFont typeface="Arial" charset="0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Font typeface="Arial" charset="0"/>
              <a:buNone/>
            </a:pPr>
            <a:r>
              <a:rPr lang="ru-RU" sz="1400" i="1" smtClean="0">
                <a:latin typeface="Times New Roman" pitchFamily="18" charset="0"/>
                <a:cs typeface="Times New Roman" pitchFamily="18" charset="0"/>
              </a:rPr>
              <a:t>                                        </a:t>
            </a:r>
            <a:r>
              <a:rPr lang="ru-RU" sz="1800" i="1" u="sng" smtClean="0">
                <a:latin typeface="Times New Roman" pitchFamily="18" charset="0"/>
                <a:cs typeface="Times New Roman" pitchFamily="18" charset="0"/>
              </a:rPr>
              <a:t>Творческие работы родителей:     </a:t>
            </a:r>
          </a:p>
          <a:p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Брошюра «Физкультминутки для детей» - семья    Моложавенко                        ;</a:t>
            </a:r>
          </a:p>
          <a:p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Брошюра «Опыты с водой» - семья    Аниськиных                    ;</a:t>
            </a:r>
          </a:p>
          <a:p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Брошюра «Подвижные игры для детей» - семья     Осепян                 ;</a:t>
            </a:r>
          </a:p>
          <a:p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Иллюстрированный альбом «Водичка, водичка»- семья    Бадиковых, Яковлевых</a:t>
            </a:r>
          </a:p>
          <a:p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Макеты  «Мойдодыр» - семья Глуховых, «Аквариум» – семья Прочухан </a:t>
            </a:r>
          </a:p>
          <a:p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Игрушка «Неболейка» - семья    Зуй       </a:t>
            </a:r>
          </a:p>
          <a:p>
            <a:pPr algn="ctr">
              <a:buFont typeface="Arial" charset="0"/>
              <a:buNone/>
            </a:pPr>
            <a:r>
              <a:rPr lang="ru-RU" sz="1400" i="1" u="sng" smtClean="0">
                <a:latin typeface="Times New Roman" pitchFamily="18" charset="0"/>
                <a:cs typeface="Times New Roman" pitchFamily="18" charset="0"/>
              </a:rPr>
              <a:t>  Изготовление родителями нетрадиционного физкультурно-оздоровительного оборудования:</a:t>
            </a:r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Массажный коврик;</a:t>
            </a:r>
          </a:p>
          <a:p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Гантели;</a:t>
            </a:r>
          </a:p>
          <a:p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Султанчики;</a:t>
            </a:r>
          </a:p>
          <a:p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Маталочка </a:t>
            </a:r>
          </a:p>
          <a:p>
            <a:pPr algn="ctr">
              <a:buFont typeface="Arial" charset="0"/>
              <a:buNone/>
            </a:pPr>
            <a:r>
              <a:rPr lang="ru-RU" sz="1400" i="1" u="sng" smtClean="0">
                <a:latin typeface="Times New Roman" pitchFamily="18" charset="0"/>
                <a:cs typeface="Times New Roman" pitchFamily="18" charset="0"/>
              </a:rPr>
              <a:t>Рекомендации для родителей</a:t>
            </a:r>
            <a:r>
              <a:rPr lang="ru-RU" sz="1400" b="1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                         «Здоровое питание малышей» – семья Майкогулян</a:t>
            </a:r>
          </a:p>
          <a:p>
            <a:pPr algn="ctr">
              <a:buFont typeface="Arial" charset="0"/>
              <a:buNone/>
            </a:pPr>
            <a:r>
              <a:rPr lang="ru-RU" sz="1400" i="1" u="sng" smtClean="0">
                <a:latin typeface="Times New Roman" pitchFamily="18" charset="0"/>
                <a:cs typeface="Times New Roman" pitchFamily="18" charset="0"/>
              </a:rPr>
              <a:t> Фотоколлаж</a:t>
            </a:r>
            <a:endParaRPr lang="ru-RU" sz="140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                            «Папа, мама, Я – здоровая семья!» - семья Корневых</a:t>
            </a:r>
          </a:p>
          <a:p>
            <a:pPr>
              <a:buFont typeface="Arial" charset="0"/>
              <a:buNone/>
            </a:pPr>
            <a:endParaRPr lang="ru-RU" sz="14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4" name="Picture 9" descr="D:\Людмила\ДЛЯ САЙТА\АНИМАЦИЯ\detia-611.gif"/>
          <p:cNvPicPr>
            <a:picLocks noChangeAspect="1" noChangeArrowheads="1" noCrop="1"/>
          </p:cNvPicPr>
          <p:nvPr/>
        </p:nvPicPr>
        <p:blipFill>
          <a:blip r:embed="rId3">
            <a:lum contrast="10000"/>
          </a:blip>
          <a:srcRect/>
          <a:stretch>
            <a:fillRect/>
          </a:stretch>
        </p:blipFill>
        <p:spPr bwMode="auto">
          <a:xfrm>
            <a:off x="6143625" y="4143375"/>
            <a:ext cx="2214563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58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58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358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1000"/>
                                        <p:tgtEl>
                                          <p:spTgt spid="358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358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5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5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3584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8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58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3584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58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58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3584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58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58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1000"/>
                                        <p:tgtEl>
                                          <p:spTgt spid="3584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584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584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3584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584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584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1000"/>
                                        <p:tgtEl>
                                          <p:spTgt spid="3584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584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584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3584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584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584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4" dur="1000"/>
                                        <p:tgtEl>
                                          <p:spTgt spid="3584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3584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584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9" dur="1000"/>
                                        <p:tgtEl>
                                          <p:spTgt spid="3584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584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3584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4" dur="1000"/>
                                        <p:tgtEl>
                                          <p:spTgt spid="3584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7" dur="30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Содержимое 3" descr="Рисунок1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85750"/>
            <a:ext cx="9144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1" name="Рисунок 4" descr="G:\фото 1 младша группа\102NIKON\DSCN715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0"/>
            <a:ext cx="4357688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Рисунок 5" descr="G:\фото 1 младша группа\103NIKON\DSCN716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6313" y="0"/>
            <a:ext cx="4133850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Рисунок 6" descr="G:\фото 1 младша группа\103NIKON\DSCN716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50" y="3429000"/>
            <a:ext cx="4429125" cy="31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Рисунок 7" descr="G:\фото 1 младша группа\103NIKON\DSCN717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786313" y="3429000"/>
            <a:ext cx="4151312" cy="3167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571500" y="2786063"/>
          <a:ext cx="8215313" cy="701040"/>
        </p:xfrm>
        <a:graphic>
          <a:graphicData uri="http://schemas.openxmlformats.org/drawingml/2006/table">
            <a:tbl>
              <a:tblPr/>
              <a:tblGrid>
                <a:gridCol w="8215313"/>
              </a:tblGrid>
              <a:tr h="692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НОД «КУПАНИЕ КУКЛЫ КАТИ»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8"/>
                      <a:srcRect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" dur="2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2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Содержимое 3" descr="Рисунок1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85750"/>
            <a:ext cx="9144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5" name="Рисунок 9" descr="G:\фото 1 младша группа\103NIKON\DSCN718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3286125"/>
            <a:ext cx="4214813" cy="3306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Рисунок 10" descr="G:\фото 1 младша группа\103NIKON\DSCN718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3214688"/>
            <a:ext cx="4230687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Рисунок 11" descr="G:\фото 1 младша группа\103NIKON\DSCN718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50" y="0"/>
            <a:ext cx="4214813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Рисунок 12" descr="G:\фото 1 младша группа\103NIKON\DSCN7184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572000" y="0"/>
            <a:ext cx="4316413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500063" y="2786063"/>
          <a:ext cx="8215312" cy="701040"/>
        </p:xfrm>
        <a:graphic>
          <a:graphicData uri="http://schemas.openxmlformats.org/drawingml/2006/table">
            <a:tbl>
              <a:tblPr/>
              <a:tblGrid>
                <a:gridCol w="8215312"/>
              </a:tblGrid>
              <a:tr h="692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НОД «КУПАНИЕ КУКЛЫ КАТИ»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8"/>
                      <a:srcRect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86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4" dur="2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2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Содержимое 3" descr="Рисунок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50"/>
            <a:ext cx="9144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699" name="Рисунок 1" descr="G:\фото 1 младша группа\103NIKON\DSCN720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0"/>
            <a:ext cx="4068763" cy="3052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0" name="Рисунок 2" descr="G:\фото 1 младша группа\103NIKON\DSCN719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0" y="0"/>
            <a:ext cx="4027488" cy="302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1" name="Рисунок 4" descr="G:\фото 1 младша группа\103NIKON\DSCN720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0" y="3643313"/>
            <a:ext cx="4357688" cy="290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71500" y="2786063"/>
          <a:ext cx="8215313" cy="701040"/>
        </p:xfrm>
        <a:graphic>
          <a:graphicData uri="http://schemas.openxmlformats.org/drawingml/2006/table">
            <a:tbl>
              <a:tblPr/>
              <a:tblGrid>
                <a:gridCol w="8215313"/>
              </a:tblGrid>
              <a:tr h="692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НОД «ГДЕ СПРЯТАНО ЗДОРОВЬЕ ?»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6"/>
                      <a:srcRect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Содержимое 3" descr="Рисунок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50"/>
            <a:ext cx="9144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143125" y="214313"/>
          <a:ext cx="4714908" cy="1261872"/>
        </p:xfrm>
        <a:graphic>
          <a:graphicData uri="http://schemas.openxmlformats.org/drawingml/2006/table">
            <a:tbl>
              <a:tblPr/>
              <a:tblGrid>
                <a:gridCol w="4714908"/>
              </a:tblGrid>
              <a:tr h="692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НОД «ГДЕ СПРЯТАНО ЗДОРОВЬЕ?»»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pic>
        <p:nvPicPr>
          <p:cNvPr id="30729" name="Рисунок 6" descr="E:\фото 1 младша группа\100NIKON\DSCN741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8813" y="1714500"/>
            <a:ext cx="657225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07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7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Содержимое 3" descr="Рисунок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50"/>
            <a:ext cx="9144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7" name="Рисунок 5" descr="G:\фото 1 младша группа\103NIKON\DSCN72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88" y="0"/>
            <a:ext cx="3952875" cy="2963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Рисунок 6" descr="G:\фото 1 младша группа\103NIKON\DSCN722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0"/>
            <a:ext cx="3905250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Рисунок 7" descr="G:\фото 1 младша группа\103NIKON\DSCN721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" y="3573463"/>
            <a:ext cx="40005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Рисунок 8" descr="G:\фото 1 младша группа\103NIKON\DSCN721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05375" y="3571875"/>
            <a:ext cx="4024313" cy="301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71500" y="2786063"/>
          <a:ext cx="8215313" cy="701040"/>
        </p:xfrm>
        <a:graphic>
          <a:graphicData uri="http://schemas.openxmlformats.org/drawingml/2006/table">
            <a:tbl>
              <a:tblPr/>
              <a:tblGrid>
                <a:gridCol w="8215313"/>
              </a:tblGrid>
              <a:tr h="6921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Подвижная игра «Лягушата»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7"/>
                      <a:srcRect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4" dur="2000"/>
                                        <p:tgtEl>
                                          <p:spTgt spid="317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20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Содержимое 3" descr="Рисунок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50"/>
            <a:ext cx="9144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Рисунок 9" descr="G:\фото 1 младша группа\103NIKON\DSCN723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0"/>
            <a:ext cx="4286250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Рисунок 10" descr="G:\фото 1 младша группа\103NIKON\DSCN723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0"/>
            <a:ext cx="4248150" cy="318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Рисунок 11" descr="G:\фото 1 младша группа\103NIKON\DSCN723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" y="3405188"/>
            <a:ext cx="4286250" cy="321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Рисунок 12" descr="G:\фото 1 младша группа\103NIKON\DSCN723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92650" y="3429000"/>
            <a:ext cx="4206875" cy="3157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571500" y="3071813"/>
          <a:ext cx="8215313" cy="835026"/>
        </p:xfrm>
        <a:graphic>
          <a:graphicData uri="http://schemas.openxmlformats.org/drawingml/2006/table">
            <a:tbl>
              <a:tblPr/>
              <a:tblGrid>
                <a:gridCol w="8215313"/>
              </a:tblGrid>
              <a:tr h="8350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За здоровьем в детский сад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7"/>
                      <a:srcRect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327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3000"/>
                                        <p:tgtEl>
                                          <p:spTgt spid="327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3000"/>
                                        <p:tgtEl>
                                          <p:spTgt spid="327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3000"/>
                                        <p:tgtEl>
                                          <p:spTgt spid="327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Содержимое 3" descr="Рисунок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50"/>
            <a:ext cx="9144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5" name="Рисунок 6" descr="G:\фото 1 младша группа\103NIKON\DSCN723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0"/>
            <a:ext cx="4475163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Рисунок 7" descr="G:\фото 1 младша группа\103NIKON\DSCN724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10063" y="3143250"/>
            <a:ext cx="4594225" cy="344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71500" y="2786063"/>
          <a:ext cx="8215313" cy="835026"/>
        </p:xfrm>
        <a:graphic>
          <a:graphicData uri="http://schemas.openxmlformats.org/drawingml/2006/table">
            <a:tbl>
              <a:tblPr/>
              <a:tblGrid>
                <a:gridCol w="8215313"/>
              </a:tblGrid>
              <a:tr h="8350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За здоровьем в детский сад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5"/>
                      <a:srcRect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3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3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Содержимое 3" descr="Рисунок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50"/>
            <a:ext cx="9144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Рисунок 5" descr="E:\фото 1 младша группа\100NIKON\DSCN656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0"/>
            <a:ext cx="4929188" cy="3357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Рисунок 6" descr="E:\фото 1 младша группа\100NIKON\DSCN656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8" y="2571750"/>
            <a:ext cx="5072062" cy="396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1" name="TextBox 7"/>
          <p:cNvSpPr txBox="1">
            <a:spLocks noChangeArrowheads="1"/>
          </p:cNvSpPr>
          <p:nvPr/>
        </p:nvSpPr>
        <p:spPr bwMode="auto">
          <a:xfrm>
            <a:off x="500063" y="3571875"/>
            <a:ext cx="3143250" cy="1077913"/>
          </a:xfrm>
          <a:prstGeom prst="rect">
            <a:avLst/>
          </a:prstGeom>
          <a:blipFill dpi="0" rotWithShape="1">
            <a:blip r:embed="rId5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b="1">
                <a:solidFill>
                  <a:srgbClr val="FF0000"/>
                </a:solidFill>
                <a:latin typeface="Monotype Corsiva" pitchFamily="66" charset="0"/>
              </a:rPr>
              <a:t>ОПЫТЫ С ВОДОЙ</a:t>
            </a:r>
          </a:p>
        </p:txBody>
      </p:sp>
      <p:pic>
        <p:nvPicPr>
          <p:cNvPr id="34822" name="Picture 2" descr="D:\Людмила\ДЛЯ САЙТА\АНИМАЦИЯ\detia-821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500563"/>
            <a:ext cx="18573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3000"/>
                                        <p:tgtEl>
                                          <p:spTgt spid="34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3000"/>
                                        <p:tgtEl>
                                          <p:spTgt spid="34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49</Words>
  <PresentationFormat>Экран (4:3)</PresentationFormat>
  <Paragraphs>29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муниципальное дошкольное образовательное учреждение Центр развития ребенка детский сад первой категории №263  Кировского района города Ростова – на - Дону</dc:title>
  <dc:creator>Мария</dc:creator>
  <cp:lastModifiedBy>Мария</cp:lastModifiedBy>
  <cp:revision>20</cp:revision>
  <dcterms:created xsi:type="dcterms:W3CDTF">2015-01-30T18:21:52Z</dcterms:created>
  <dcterms:modified xsi:type="dcterms:W3CDTF">2015-01-30T18:45:58Z</dcterms:modified>
</cp:coreProperties>
</file>