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3126E-0955-4020-A858-0665A9B39023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3D143-809C-4C78-B39D-6B28897C8E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gif"/><Relationship Id="rId3" Type="http://schemas.openxmlformats.org/officeDocument/2006/relationships/image" Target="../media/image14.jpeg"/><Relationship Id="rId7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gif"/><Relationship Id="rId5" Type="http://schemas.openxmlformats.org/officeDocument/2006/relationships/image" Target="../media/image3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7" name="Рисунок 4" descr="G:\фото 1 младша группа\103NIKON\DSCN724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25" y="1214438"/>
            <a:ext cx="3643313" cy="538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25" y="285750"/>
          <a:ext cx="4857784" cy="835026"/>
        </p:xfrm>
        <a:graphic>
          <a:graphicData uri="http://schemas.openxmlformats.org/drawingml/2006/table">
            <a:tbl>
              <a:tblPr/>
              <a:tblGrid>
                <a:gridCol w="4857784"/>
              </a:tblGrid>
              <a:tr h="835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Макет «МОЙДОДЫР»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36874" name="Picture 2" descr="D:\Людмила\ДЛЯ САЙТА\АНИМАЦИЯ\detia-82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4500563"/>
            <a:ext cx="1857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1" name="Рисунок 2" descr="G:\фото 1 младша группа\103NIKON\DSCN725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71625" y="1571625"/>
            <a:ext cx="6500813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00250" y="571500"/>
          <a:ext cx="5072098" cy="1402080"/>
        </p:xfrm>
        <a:graphic>
          <a:graphicData uri="http://schemas.openxmlformats.org/drawingml/2006/table">
            <a:tbl>
              <a:tblPr/>
              <a:tblGrid>
                <a:gridCol w="5072098"/>
              </a:tblGrid>
              <a:tr h="835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ФОТОКОЛЛАЖ СЕМЬИ  КОРНЕВЫХ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5" name="Рисунок 2" descr="G:\фото 1 младша группа\103NIKON\DSCN72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75" y="1392238"/>
            <a:ext cx="6619875" cy="518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000250" y="0"/>
          <a:ext cx="5143536" cy="1402080"/>
        </p:xfrm>
        <a:graphic>
          <a:graphicData uri="http://schemas.openxmlformats.org/drawingml/2006/table">
            <a:tbl>
              <a:tblPr/>
              <a:tblGrid>
                <a:gridCol w="5143536"/>
              </a:tblGrid>
              <a:tr h="835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Фотоколлаж</a:t>
                      </a: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 «Изменения воды в природе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89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39" name="Рисунок 2" descr="G:\фото 1 младша группа\103NIKON\DSCN726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47875" y="0"/>
            <a:ext cx="4881563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0" name="Рисунок 4" descr="G:\фото 1 младша группа\103NIKON\DSCN726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2857500"/>
            <a:ext cx="4286250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Рисунок 5" descr="G:\фото 1 младша группа\103NIKON\DSCN7263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000375"/>
            <a:ext cx="4325938" cy="3567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000375" y="2428875"/>
          <a:ext cx="3071834" cy="835026"/>
        </p:xfrm>
        <a:graphic>
          <a:graphicData uri="http://schemas.openxmlformats.org/drawingml/2006/table">
            <a:tbl>
              <a:tblPr/>
              <a:tblGrid>
                <a:gridCol w="3071834"/>
              </a:tblGrid>
              <a:tr h="83502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Альбом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6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2000"/>
                                        <p:tgtEl>
                                          <p:spTgt spid="399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3" name="Рисунок 2" descr="G:\фото 1 младша группа\103NIKON\DSCN726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4500563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4" name="Рисунок 4" descr="G:\фото 1 младша группа\103NIKON\DSCN727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0"/>
            <a:ext cx="4094162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Рисунок 5" descr="G:\фото 1 младша группа\103NIKON\DSCN726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319463"/>
            <a:ext cx="4357688" cy="326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Рисунок 6" descr="G:\фото 1 младша группа\103NIKON\DSCN7268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3357563"/>
            <a:ext cx="4341813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88" y="2857500"/>
          <a:ext cx="8501122" cy="1000132"/>
        </p:xfrm>
        <a:graphic>
          <a:graphicData uri="http://schemas.openxmlformats.org/drawingml/2006/table">
            <a:tbl>
              <a:tblPr/>
              <a:tblGrid>
                <a:gridCol w="8501122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Альбом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«ФИЗКУЛТУРНЫЕ МИНУТКИ»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09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409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409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7" name="Рисунок 2" descr="G:\фото 1 младша группа\анечка\IMG_101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2794000" cy="3724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Рисунок 3" descr="G:\фото 1 младша группа\анечка\IMG_103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571875"/>
            <a:ext cx="4214813" cy="301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9" name="Рисунок 4" descr="G:\фото 1 младша группа\анечка\IMG_144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000750" y="0"/>
            <a:ext cx="2916238" cy="388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90" name="Рисунок 5" descr="G:\фото 1 младша группа\анечка\IMG_168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88" y="3571875"/>
            <a:ext cx="3948112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357188" y="2857500"/>
          <a:ext cx="8501122" cy="1000132"/>
        </p:xfrm>
        <a:graphic>
          <a:graphicData uri="http://schemas.openxmlformats.org/drawingml/2006/table">
            <a:tbl>
              <a:tblPr/>
              <a:tblGrid>
                <a:gridCol w="8501122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Альбом  семьи Яковлевых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«Вода, вода – кругом вода!»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1997" name="Picture 7" descr="D:\Людмила\ДЛЯ САЙТА\АНИМАЦИЯ\121.gif"/>
          <p:cNvPicPr>
            <a:picLocks noChangeAspect="1" noChangeArrowheads="1" noCrop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00375" y="357188"/>
            <a:ext cx="2871788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419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4" dur="2000"/>
                                        <p:tgtEl>
                                          <p:spTgt spid="419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1" name="Рисунок 2" descr="G:\фото 1 младша группа\анечка\20140301_11140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500188"/>
            <a:ext cx="4429125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2" name="Рисунок 3" descr="G:\фото 1 младша группа\анечка\20140301_1113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3000375"/>
            <a:ext cx="4476750" cy="353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3125" y="214313"/>
          <a:ext cx="4786346" cy="1000132"/>
        </p:xfrm>
        <a:graphic>
          <a:graphicData uri="http://schemas.openxmlformats.org/drawingml/2006/table">
            <a:tbl>
              <a:tblPr/>
              <a:tblGrid>
                <a:gridCol w="4786346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Альбом  семьи Яковлевых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«Вода, вода – кругом вода!»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3019" name="Picture 7" descr="D:\Людмила\ДЛЯ САЙТА\АНИМАЦИЯ\12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449763"/>
            <a:ext cx="2871788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3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41</Words>
  <PresentationFormat>Экран (4:3)</PresentationFormat>
  <Paragraphs>10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21</cp:revision>
  <dcterms:created xsi:type="dcterms:W3CDTF">2015-01-30T18:21:52Z</dcterms:created>
  <dcterms:modified xsi:type="dcterms:W3CDTF">2015-01-30T18:48:57Z</dcterms:modified>
</cp:coreProperties>
</file>