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3126E-0955-4020-A858-0665A9B39023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13D143-809C-4C78-B39D-6B28897C8ED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5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Рисунок 2" descr="C:\Users\Мария\AppData\Local\Microsoft\Windows\Temporary Internet Files\Content.Word\20140318_13083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50" y="1357313"/>
            <a:ext cx="4786313" cy="3643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Рисунок 3" descr="C:\Users\Мария\AppData\Local\Microsoft\Windows\Temporary Internet Files\Content.Word\20140318_13043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0" y="1643063"/>
            <a:ext cx="3387725" cy="494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43125" y="214313"/>
          <a:ext cx="4786346" cy="1000132"/>
        </p:xfrm>
        <a:graphic>
          <a:graphicData uri="http://schemas.openxmlformats.org/drawingml/2006/table">
            <a:tbl>
              <a:tblPr/>
              <a:tblGrid>
                <a:gridCol w="4786346"/>
              </a:tblGrid>
              <a:tr h="10001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Альбом  семьи Яковлевых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«Вода, вода – кругом вода!»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44043" name="Picture 2" descr="D:\Людмила\ДЛЯ САЙТА\АНИМАЦИЯ\detia-82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500563"/>
            <a:ext cx="18573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40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4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40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59" name="Рисунок 3" descr="G:\фото 1 младша группа\анечка\IMG_156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0" y="2786063"/>
            <a:ext cx="4651375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5060" name="Рисунок 4" descr="G:\фото 1 младша группа\анечка\IMG_156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3" y="1285875"/>
            <a:ext cx="5214937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43125" y="214313"/>
          <a:ext cx="4786346" cy="1000132"/>
        </p:xfrm>
        <a:graphic>
          <a:graphicData uri="http://schemas.openxmlformats.org/drawingml/2006/table">
            <a:tbl>
              <a:tblPr/>
              <a:tblGrid>
                <a:gridCol w="4786346"/>
              </a:tblGrid>
              <a:tr h="10001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Альбом  семьи Яковлевых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«Вода, вода – кругом вода!»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5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45067" name="Picture 2" descr="D:\Людмила\ДЛЯ САЙТА\АНИМАЦИЯ\detia-821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0" y="4500563"/>
            <a:ext cx="18573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7" dur="20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" dur="2000"/>
                                        <p:tgtEl>
                                          <p:spTgt spid="45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43125" y="214313"/>
          <a:ext cx="4786346" cy="1261872"/>
        </p:xfrm>
        <a:graphic>
          <a:graphicData uri="http://schemas.openxmlformats.org/drawingml/2006/table">
            <a:tbl>
              <a:tblPr/>
              <a:tblGrid>
                <a:gridCol w="4786346"/>
              </a:tblGrid>
              <a:tr h="10001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АЛЬБОМ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«ОПЫТЫ С ВОДОЙ»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46089" name="Рисунок 7" descr="C:\Users\Мария\AppData\Local\Microsoft\Windows\Temporary Internet Files\Content.Word\DSCN742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25" y="1571625"/>
            <a:ext cx="2500313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0" name="Рисунок 8" descr="C:\Users\Мария\AppData\Local\Microsoft\Windows\Temporary Internet Files\Content.Word\DSCN7432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86250" y="2571750"/>
            <a:ext cx="2408238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1" name="Рисунок 9" descr="C:\Users\Мария\AppData\Local\Microsoft\Windows\Temporary Internet Files\Content.Word\DSCN7433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858000" y="3857625"/>
            <a:ext cx="2066925" cy="2754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92" name="Picture 2" descr="D:\Людмила\ДЛЯ САЙТА\АНИМАЦИЯ\detia-821.gif"/>
          <p:cNvPicPr>
            <a:picLocks noChangeAspect="1" noChangeArrowheads="1" noCrop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0" y="4500563"/>
            <a:ext cx="185737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460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2000"/>
                                        <p:tgtEl>
                                          <p:spTgt spid="46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460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43125" y="214313"/>
          <a:ext cx="4786346" cy="1261872"/>
        </p:xfrm>
        <a:graphic>
          <a:graphicData uri="http://schemas.openxmlformats.org/drawingml/2006/table">
            <a:tbl>
              <a:tblPr/>
              <a:tblGrid>
                <a:gridCol w="4786346"/>
              </a:tblGrid>
              <a:tr h="10001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АЛЬБОМ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«ОПЫТЫ С ВОДОЙ»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47113" name="Рисунок 10" descr="C:\Users\Мария\AppData\Local\Microsoft\Windows\Temporary Internet Files\Content.Word\DSCN7429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0" y="1785938"/>
            <a:ext cx="3443288" cy="480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4" name="Рисунок 11" descr="E:\фото 1 младша группа\100NIKON\DSCN742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1500188"/>
            <a:ext cx="48577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47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7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43125" y="214313"/>
          <a:ext cx="4786346" cy="1261872"/>
        </p:xfrm>
        <a:graphic>
          <a:graphicData uri="http://schemas.openxmlformats.org/drawingml/2006/table">
            <a:tbl>
              <a:tblPr/>
              <a:tblGrid>
                <a:gridCol w="4786346"/>
              </a:tblGrid>
              <a:tr h="10001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АЛЬБОМ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«ОПЫТЫ С ВОДОЙ»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48137" name="Рисунок 5" descr="C:\Users\Мария\AppData\Local\Microsoft\Windows\Temporary Internet Files\Content.Word\DSCN7436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86375" y="1643063"/>
            <a:ext cx="3548063" cy="496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138" name="Рисунок 7" descr="E:\фото 1 младша группа\100NIKON\DSCN743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50" y="1571625"/>
            <a:ext cx="4429125" cy="321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48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2000"/>
                                        <p:tgtEl>
                                          <p:spTgt spid="48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85750"/>
            <a:ext cx="9144000" cy="714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2143125" y="214313"/>
          <a:ext cx="4786346" cy="1261872"/>
        </p:xfrm>
        <a:graphic>
          <a:graphicData uri="http://schemas.openxmlformats.org/drawingml/2006/table">
            <a:tbl>
              <a:tblPr/>
              <a:tblGrid>
                <a:gridCol w="4786346"/>
              </a:tblGrid>
              <a:tr h="100013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Monotype Corsiva" pitchFamily="66" charset="0"/>
                          <a:cs typeface="Times New Roman" pitchFamily="18" charset="0"/>
                        </a:rPr>
                        <a:t>СПАСИБО ЗА ВНИМАНИЕ</a:t>
                      </a:r>
                    </a:p>
                  </a:txBody>
                  <a:tcPr marL="68580" marR="68580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 dpi="0" rotWithShape="1">
                      <a:blip r:embed="rId3"/>
                      <a:srcRect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  <p:pic>
        <p:nvPicPr>
          <p:cNvPr id="49161" name="Рисунок 8" descr="E:\фото 1 младша группа\100NIKON\DSCN742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88" y="1500188"/>
            <a:ext cx="6643687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9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43</Words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муниципальное дошкольное образовательное учреждение Центр развития ребенка детский сад первой категории №263  Кировского района города Ростова – на - Дону</dc:title>
  <dc:creator>Мария</dc:creator>
  <cp:lastModifiedBy>Мария</cp:lastModifiedBy>
  <cp:revision>23</cp:revision>
  <dcterms:created xsi:type="dcterms:W3CDTF">2015-01-30T18:21:52Z</dcterms:created>
  <dcterms:modified xsi:type="dcterms:W3CDTF">2015-01-30T18:52:09Z</dcterms:modified>
</cp:coreProperties>
</file>