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76" r:id="rId2"/>
    <p:sldId id="266" r:id="rId3"/>
    <p:sldId id="257" r:id="rId4"/>
    <p:sldId id="258" r:id="rId5"/>
    <p:sldId id="267" r:id="rId6"/>
    <p:sldId id="268" r:id="rId7"/>
    <p:sldId id="279" r:id="rId8"/>
    <p:sldId id="269" r:id="rId9"/>
    <p:sldId id="280" r:id="rId10"/>
    <p:sldId id="270" r:id="rId11"/>
    <p:sldId id="271" r:id="rId12"/>
    <p:sldId id="27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830977-C310-4A96-804C-994064F2C968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85EFA-3556-4E7B-AC2F-F3A6E85BA22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6743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3C85EFA-3556-4E7B-AC2F-F3A6E85BA222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B782A99-EF5E-4F67-810C-2F9E06B59065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B8CC32E0-FEEB-427A-B89C-A1BB2943BBC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39752" y="476672"/>
            <a:ext cx="6172200" cy="1800200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Русский язык</a:t>
            </a:r>
            <a:br>
              <a:rPr lang="ru-RU" sz="60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 класс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2564904"/>
            <a:ext cx="6696744" cy="3315816"/>
          </a:xfrm>
        </p:spPr>
        <p:txBody>
          <a:bodyPr>
            <a:noAutofit/>
          </a:bodyPr>
          <a:lstStyle/>
          <a:p>
            <a:r>
              <a:rPr lang="ru-RU" sz="3200" i="1" dirty="0" smtClean="0">
                <a:solidFill>
                  <a:schemeClr val="accent1">
                    <a:lumMod val="75000"/>
                  </a:schemeClr>
                </a:solidFill>
              </a:rPr>
              <a:t>Правописание слов с разделительным ь и ъ знаками</a:t>
            </a:r>
          </a:p>
          <a:p>
            <a:endParaRPr lang="ru-RU" sz="3200" i="1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2000" i="1" dirty="0" smtClean="0">
                <a:solidFill>
                  <a:schemeClr val="tx1"/>
                </a:solidFill>
              </a:rPr>
              <a:t>Суворова Н.М. – учитель начальных классов</a:t>
            </a:r>
          </a:p>
          <a:p>
            <a:r>
              <a:rPr lang="ru-RU" sz="2000" i="1" dirty="0" err="1" smtClean="0">
                <a:solidFill>
                  <a:schemeClr val="tx1"/>
                </a:solidFill>
              </a:rPr>
              <a:t>Стулина</a:t>
            </a:r>
            <a:r>
              <a:rPr lang="ru-RU" sz="2000" i="1" dirty="0" smtClean="0">
                <a:solidFill>
                  <a:schemeClr val="tx1"/>
                </a:solidFill>
              </a:rPr>
              <a:t> Г.А. – учитель информатики и ИКТ</a:t>
            </a:r>
            <a:endParaRPr lang="ru-RU" sz="2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7825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57018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</a:rPr>
              <a:t>Речевой практикум:</a:t>
            </a:r>
            <a:br>
              <a:rPr lang="ru-RU" b="1" dirty="0" smtClean="0">
                <a:solidFill>
                  <a:srgbClr val="0070C0"/>
                </a:solidFill>
              </a:rPr>
            </a:b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подбери слова с Ъ и Ь разделительными знаками, объясняющие значения выражений</a:t>
            </a:r>
            <a:r>
              <a:rPr lang="ru-RU" sz="2000" b="1" dirty="0" smtClean="0">
                <a:solidFill>
                  <a:srgbClr val="0070C0"/>
                </a:solidFill>
              </a:rPr>
              <a:t/>
            </a:r>
            <a:br>
              <a:rPr lang="ru-RU" sz="2000" b="1" dirty="0" smtClean="0">
                <a:solidFill>
                  <a:srgbClr val="0070C0"/>
                </a:solidFill>
              </a:rPr>
            </a:b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72816"/>
            <a:ext cx="7467600" cy="4701136"/>
          </a:xfrm>
        </p:spPr>
        <p:txBody>
          <a:bodyPr/>
          <a:lstStyle/>
          <a:p>
            <a:r>
              <a:rPr lang="ru-RU" dirty="0" smtClean="0"/>
              <a:t>1 Растолковать, сделать понятным - …………….</a:t>
            </a:r>
          </a:p>
          <a:p>
            <a:r>
              <a:rPr lang="ru-RU" dirty="0" smtClean="0"/>
              <a:t>2 Вход в здание - ………………</a:t>
            </a:r>
          </a:p>
          <a:p>
            <a:r>
              <a:rPr lang="ru-RU" dirty="0" smtClean="0"/>
              <a:t>3 Снежная буря - ……………...</a:t>
            </a:r>
          </a:p>
          <a:p>
            <a:r>
              <a:rPr lang="ru-RU" dirty="0" smtClean="0"/>
              <a:t>4 Человек, который разносит почту - ……………</a:t>
            </a:r>
          </a:p>
          <a:p>
            <a:r>
              <a:rPr lang="ru-RU" dirty="0" smtClean="0"/>
              <a:t>5 Пригодный для еды - …………………………….</a:t>
            </a:r>
          </a:p>
          <a:p>
            <a:r>
              <a:rPr lang="ru-RU" dirty="0" smtClean="0"/>
              <a:t>6 Сжаться, скорчиться - …………………………….</a:t>
            </a:r>
          </a:p>
          <a:p>
            <a:r>
              <a:rPr lang="ru-RU" dirty="0" smtClean="0"/>
              <a:t>7 Место в пути, где дорога поднимается - ………</a:t>
            </a:r>
            <a:endParaRPr lang="ru-RU" dirty="0"/>
          </a:p>
        </p:txBody>
      </p:sp>
      <p:pic>
        <p:nvPicPr>
          <p:cNvPr id="2050" name="Picture 2" descr="C:\Users\User\Desktop\телефон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4869160"/>
            <a:ext cx="1728192" cy="1800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188640"/>
            <a:ext cx="7467600" cy="114300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Выполните самостоятельную работу на компьютере</a:t>
            </a:r>
            <a:endParaRPr lang="ru-RU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User\Desktop\КОМП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3" y="1600200"/>
            <a:ext cx="6048673" cy="38989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/>
              <a:t>Найдите слова с разделительными Ъ и Ь знаками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700808"/>
            <a:ext cx="7467600" cy="4773144"/>
          </a:xfrm>
        </p:spPr>
        <p:txBody>
          <a:bodyPr>
            <a:normAutofit fontScale="62500" lnSpcReduction="20000"/>
          </a:bodyPr>
          <a:lstStyle/>
          <a:p>
            <a:r>
              <a:rPr lang="ru-RU" sz="4600" b="1" dirty="0" smtClean="0"/>
              <a:t>А потом позвонила свинья:</a:t>
            </a:r>
          </a:p>
          <a:p>
            <a:pPr>
              <a:buNone/>
            </a:pPr>
            <a:r>
              <a:rPr lang="ru-RU" sz="4600" b="1" dirty="0" smtClean="0"/>
              <a:t>-Нельзя ли прислать соловья?</a:t>
            </a:r>
          </a:p>
          <a:p>
            <a:endParaRPr lang="ru-RU" sz="4600" b="1" dirty="0" smtClean="0"/>
          </a:p>
          <a:p>
            <a:r>
              <a:rPr lang="ru-RU" sz="4600" b="1" dirty="0" smtClean="0"/>
              <a:t>Мы лягушками нынче объелись,</a:t>
            </a:r>
          </a:p>
          <a:p>
            <a:pPr>
              <a:buNone/>
            </a:pPr>
            <a:r>
              <a:rPr lang="ru-RU" sz="4600" b="1" dirty="0" smtClean="0"/>
              <a:t>И у нас животы разболелись!</a:t>
            </a:r>
          </a:p>
          <a:p>
            <a:endParaRPr lang="ru-RU" sz="4600" b="1" dirty="0" smtClean="0"/>
          </a:p>
          <a:p>
            <a:r>
              <a:rPr lang="ru-RU" sz="4600" b="1" dirty="0" smtClean="0"/>
              <a:t>Десять ночей Айболит</a:t>
            </a:r>
          </a:p>
          <a:p>
            <a:pPr>
              <a:buNone/>
            </a:pPr>
            <a:r>
              <a:rPr lang="ru-RU" sz="4600" b="1" dirty="0" smtClean="0"/>
              <a:t>Не ест, не пьёт и не спит</a:t>
            </a:r>
            <a:r>
              <a:rPr lang="ru-RU" sz="4100" b="1" dirty="0" smtClean="0"/>
              <a:t>.</a:t>
            </a:r>
          </a:p>
          <a:p>
            <a:endParaRPr lang="ru-RU" sz="4100" dirty="0" smtClean="0"/>
          </a:p>
          <a:p>
            <a:endParaRPr lang="ru-RU" sz="4100" dirty="0" smtClean="0"/>
          </a:p>
          <a:p>
            <a:pPr>
              <a:buNone/>
            </a:pPr>
            <a:r>
              <a:rPr lang="ru-RU" sz="4100" dirty="0" smtClean="0"/>
              <a:t>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7170" name="Picture 2" descr="C:\Users\User\Desktop\Чуковский\сказки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4365104"/>
            <a:ext cx="1819473" cy="208823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81559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57200" y="1556792"/>
            <a:ext cx="3682752" cy="4680520"/>
          </a:xfrm>
        </p:spPr>
        <p:txBody>
          <a:bodyPr/>
          <a:lstStyle/>
          <a:p>
            <a:r>
              <a:rPr lang="ru-RU" sz="4000" dirty="0" smtClean="0"/>
              <a:t> Сел кашу.</a:t>
            </a:r>
          </a:p>
          <a:p>
            <a:r>
              <a:rPr lang="ru-RU" sz="4000" dirty="0" smtClean="0"/>
              <a:t> </a:t>
            </a:r>
            <a:r>
              <a:rPr lang="ru-RU" sz="4000" dirty="0" err="1" smtClean="0"/>
              <a:t>Пю</a:t>
            </a:r>
            <a:r>
              <a:rPr lang="ru-RU" sz="4000" dirty="0" smtClean="0"/>
              <a:t> воду.</a:t>
            </a:r>
          </a:p>
          <a:p>
            <a:r>
              <a:rPr lang="ru-RU" sz="4000" dirty="0" smtClean="0"/>
              <a:t> Веду </a:t>
            </a:r>
            <a:r>
              <a:rPr lang="ru-RU" sz="4000" dirty="0" err="1" smtClean="0"/>
              <a:t>сёмку</a:t>
            </a:r>
            <a:r>
              <a:rPr lang="ru-RU" sz="4000" dirty="0" smtClean="0"/>
              <a:t>.</a:t>
            </a:r>
          </a:p>
          <a:p>
            <a:r>
              <a:rPr lang="ru-RU" sz="4000" dirty="0" smtClean="0"/>
              <a:t> Забил коля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644008" y="1600200"/>
            <a:ext cx="3600400" cy="4637112"/>
          </a:xfrm>
        </p:spPr>
        <p:txBody>
          <a:bodyPr>
            <a:normAutofit/>
          </a:bodyPr>
          <a:lstStyle/>
          <a:p>
            <a:endParaRPr lang="ru-RU" sz="3200" dirty="0" smtClean="0"/>
          </a:p>
        </p:txBody>
      </p:sp>
      <p:pic>
        <p:nvPicPr>
          <p:cNvPr id="3074" name="Picture 2" descr="C:\Users\User\Desktop\Чуковский\Путаниц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556792"/>
            <a:ext cx="2736304" cy="3174113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57200" y="260648"/>
            <a:ext cx="7467600" cy="936104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 smtClean="0"/>
              <a:t>Найдите в словах ошибки и исправьте их.  Определите тему урока.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611560" y="188640"/>
            <a:ext cx="7313240" cy="1224136"/>
          </a:xfrm>
        </p:spPr>
        <p:txBody>
          <a:bodyPr>
            <a:noAutofit/>
          </a:bodyPr>
          <a:lstStyle/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Корней Иванович Чуковский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1026" name="Picture 2" descr="C:\Users\User\Desktop\Чуковский\Доктор Айболит2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283968" y="1628800"/>
            <a:ext cx="2959669" cy="3629000"/>
          </a:xfrm>
          <a:prstGeom prst="rect">
            <a:avLst/>
          </a:prstGeom>
          <a:noFill/>
        </p:spPr>
      </p:pic>
      <p:sp>
        <p:nvSpPr>
          <p:cNvPr id="2" name="Объект 1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b="1" dirty="0" smtClean="0"/>
              <a:t>Орфографическая разминка</a:t>
            </a:r>
            <a:endParaRPr lang="ru-RU" sz="4000" b="1" dirty="0"/>
          </a:p>
        </p:txBody>
      </p:sp>
      <p:pic>
        <p:nvPicPr>
          <p:cNvPr id="2051" name="Picture 3" descr="C:\Users\User\Desktop\Чуковский\Федорино гор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47864" y="1844824"/>
            <a:ext cx="1800200" cy="2232248"/>
          </a:xfrm>
          <a:prstGeom prst="rect">
            <a:avLst/>
          </a:prstGeom>
          <a:noFill/>
        </p:spPr>
      </p:pic>
      <p:pic>
        <p:nvPicPr>
          <p:cNvPr id="2052" name="Picture 4" descr="C:\Users\User\Desktop\Чуковский\Муха - цокотуха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31640" y="4077072"/>
            <a:ext cx="1872208" cy="2376264"/>
          </a:xfrm>
          <a:prstGeom prst="rect">
            <a:avLst/>
          </a:prstGeom>
          <a:noFill/>
        </p:spPr>
      </p:pic>
      <p:pic>
        <p:nvPicPr>
          <p:cNvPr id="2053" name="Picture 5" descr="C:\Users\User\Desktop\Чуковский\Мойдодыр 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077072"/>
            <a:ext cx="1800200" cy="2376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/>
              <a:t>Чистописание</a:t>
            </a:r>
            <a:endParaRPr lang="ru-RU" sz="5400" b="1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11960" y="1600200"/>
            <a:ext cx="3888432" cy="4572000"/>
          </a:xfrm>
        </p:spPr>
        <p:txBody>
          <a:bodyPr/>
          <a:lstStyle/>
          <a:p>
            <a:r>
              <a:rPr lang="ru-RU" dirty="0" smtClean="0"/>
              <a:t>Ь Ь Ь Ь Ь Ь Ь Ь Ь Ь</a:t>
            </a:r>
          </a:p>
          <a:p>
            <a:endParaRPr lang="ru-RU" dirty="0" smtClean="0"/>
          </a:p>
          <a:p>
            <a:r>
              <a:rPr lang="ru-RU" dirty="0" smtClean="0"/>
              <a:t>Ъ Ъ Ъ Ъ Ъ Ъ Ъ Ъ Ъ</a:t>
            </a:r>
          </a:p>
          <a:p>
            <a:endParaRPr lang="ru-RU" dirty="0" smtClean="0"/>
          </a:p>
          <a:p>
            <a:r>
              <a:rPr lang="ru-RU" dirty="0" smtClean="0"/>
              <a:t>ПЬЮ  КОЛЬЯ  КОПЬЁ</a:t>
            </a:r>
          </a:p>
          <a:p>
            <a:endParaRPr lang="ru-RU" dirty="0" smtClean="0"/>
          </a:p>
          <a:p>
            <a:r>
              <a:rPr lang="ru-RU" dirty="0" smtClean="0"/>
              <a:t>СЪЕЛ  ПОДЪЕЗД</a:t>
            </a:r>
            <a:endParaRPr lang="ru-RU" dirty="0"/>
          </a:p>
        </p:txBody>
      </p:sp>
      <p:pic>
        <p:nvPicPr>
          <p:cNvPr id="5122" name="Picture 2" descr="C:\Users\User\Desktop\Чуковский\Мойдодыр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1916832"/>
            <a:ext cx="2952328" cy="33560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400" b="1" dirty="0" smtClean="0"/>
              <a:t>Словарная работа</a:t>
            </a:r>
            <a:endParaRPr lang="ru-RU" sz="4400" b="1" dirty="0"/>
          </a:p>
        </p:txBody>
      </p:sp>
      <p:sp>
        <p:nvSpPr>
          <p:cNvPr id="10" name="Содержимое 9"/>
          <p:cNvSpPr>
            <a:spLocks noGrp="1"/>
          </p:cNvSpPr>
          <p:nvPr>
            <p:ph sz="quarter" idx="1"/>
          </p:nvPr>
        </p:nvSpPr>
        <p:spPr>
          <a:xfrm>
            <a:off x="457200" y="1916832"/>
            <a:ext cx="3610744" cy="4255368"/>
          </a:xfrm>
        </p:spPr>
        <p:txBody>
          <a:bodyPr/>
          <a:lstStyle/>
          <a:p>
            <a:r>
              <a:rPr lang="ru-RU" b="1" dirty="0" smtClean="0"/>
              <a:t>КАЛЕНДАРЬ</a:t>
            </a:r>
          </a:p>
          <a:p>
            <a:r>
              <a:rPr lang="ru-RU" b="1" dirty="0" smtClean="0"/>
              <a:t>КОМПЬЮТЕР</a:t>
            </a:r>
          </a:p>
          <a:p>
            <a:r>
              <a:rPr lang="ru-RU" b="1" dirty="0" smtClean="0"/>
              <a:t>КРОВАТЬ</a:t>
            </a:r>
          </a:p>
          <a:p>
            <a:r>
              <a:rPr lang="ru-RU" b="1" dirty="0" smtClean="0"/>
              <a:t>ПЕЧАЛЬ</a:t>
            </a:r>
          </a:p>
          <a:p>
            <a:r>
              <a:rPr lang="ru-RU" b="1" dirty="0" smtClean="0"/>
              <a:t>ПРИРОДА</a:t>
            </a:r>
          </a:p>
          <a:p>
            <a:r>
              <a:rPr lang="ru-RU" b="1" dirty="0" smtClean="0"/>
              <a:t>СЧАСТЬЕ</a:t>
            </a:r>
          </a:p>
          <a:p>
            <a:r>
              <a:rPr lang="ru-RU" b="1" dirty="0" smtClean="0"/>
              <a:t>СОВЕСТЬ</a:t>
            </a:r>
          </a:p>
          <a:p>
            <a:r>
              <a:rPr lang="ru-RU" b="1" dirty="0" smtClean="0"/>
              <a:t>СИРЕНЬ</a:t>
            </a:r>
          </a:p>
          <a:p>
            <a:endParaRPr lang="ru-RU" b="1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sz="4000" b="1" dirty="0" smtClean="0"/>
          </a:p>
        </p:txBody>
      </p:sp>
      <p:pic>
        <p:nvPicPr>
          <p:cNvPr id="2050" name="Picture 2" descr="C:\Users\User\Desktop\Чуковский\мух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98892" y="1556792"/>
            <a:ext cx="3024336" cy="381066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95536" y="260648"/>
            <a:ext cx="7715200" cy="29523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>
                <a:solidFill>
                  <a:schemeClr val="tx1"/>
                </a:solidFill>
              </a:rPr>
              <a:t>«Исследователи – лингвисты»</a:t>
            </a:r>
            <a:br>
              <a:rPr lang="ru-RU" sz="2800" b="1" dirty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chemeClr val="tx1"/>
                </a:solidFill>
              </a:rPr>
              <a:t/>
            </a:r>
            <a:br>
              <a:rPr lang="ru-RU" sz="2800" b="1" dirty="0" smtClean="0">
                <a:solidFill>
                  <a:schemeClr val="tx1"/>
                </a:solidFill>
              </a:rPr>
            </a:br>
            <a:r>
              <a:rPr lang="ru-RU" sz="2800" b="1" dirty="0" smtClean="0">
                <a:solidFill>
                  <a:srgbClr val="00B050"/>
                </a:solidFill>
              </a:rPr>
              <a:t>Напишите слова с разделительными  Ъ, Ь: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b="1" dirty="0" smtClean="0">
                <a:solidFill>
                  <a:schemeClr val="tx1"/>
                </a:solidFill>
              </a:rPr>
              <a:t>вьюга, отъезд, платье, муравьи, подъём, объект, варенье, подъехал</a:t>
            </a:r>
            <a:r>
              <a:rPr lang="ru-RU" sz="2800" dirty="0" smtClean="0">
                <a:solidFill>
                  <a:schemeClr val="tx1"/>
                </a:solidFill>
              </a:rPr>
              <a:t/>
            </a:r>
            <a:br>
              <a:rPr lang="ru-RU" sz="2800" dirty="0" smtClean="0">
                <a:solidFill>
                  <a:schemeClr val="tx1"/>
                </a:solidFill>
              </a:rPr>
            </a:b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7" name="Содержимое 6"/>
          <p:cNvSpPr>
            <a:spLocks noGrp="1"/>
          </p:cNvSpPr>
          <p:nvPr>
            <p:ph sz="quarter" idx="1"/>
          </p:nvPr>
        </p:nvSpPr>
        <p:spPr>
          <a:xfrm>
            <a:off x="395536" y="3146387"/>
            <a:ext cx="3657600" cy="108012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Ъ</a:t>
            </a:r>
          </a:p>
          <a:p>
            <a:pPr>
              <a:buNone/>
            </a:pPr>
            <a:r>
              <a:rPr lang="ru-RU" b="1" dirty="0" smtClean="0"/>
              <a:t>     разъехались</a:t>
            </a:r>
            <a:endParaRPr lang="ru-RU" b="1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2"/>
          </p:nvPr>
        </p:nvSpPr>
        <p:spPr>
          <a:xfrm>
            <a:off x="22349" y="4541676"/>
            <a:ext cx="3657600" cy="2383160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                  Ь</a:t>
            </a:r>
          </a:p>
          <a:p>
            <a:pPr>
              <a:buNone/>
            </a:pPr>
            <a:r>
              <a:rPr lang="ru-RU" dirty="0" smtClean="0"/>
              <a:t>             </a:t>
            </a:r>
            <a:r>
              <a:rPr lang="ru-RU" b="1" dirty="0" smtClean="0"/>
              <a:t>муравьи</a:t>
            </a:r>
            <a:endParaRPr lang="ru-RU" b="1" dirty="0"/>
          </a:p>
        </p:txBody>
      </p:sp>
      <p:pic>
        <p:nvPicPr>
          <p:cNvPr id="1027" name="Picture 3" descr="C:\Users\User\Desktop\Чуковский\доктор Айболит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429000"/>
            <a:ext cx="2448272" cy="22687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86997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П</a:t>
            </a:r>
            <a:r>
              <a:rPr lang="ru-RU" b="1" dirty="0" smtClean="0"/>
              <a:t>равило </a:t>
            </a:r>
            <a:br>
              <a:rPr lang="ru-RU" b="1" dirty="0" smtClean="0"/>
            </a:br>
            <a:r>
              <a:rPr lang="ru-RU" b="1" dirty="0" smtClean="0"/>
              <a:t>правописания слов с Ъ  и Ь знаками</a:t>
            </a:r>
            <a:endParaRPr lang="ru-RU" b="1" dirty="0"/>
          </a:p>
        </p:txBody>
      </p:sp>
      <p:pic>
        <p:nvPicPr>
          <p:cNvPr id="1026" name="Picture 2" descr="C:\Users\User\Desktop\скан2 00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3810" y="1600200"/>
            <a:ext cx="3324380" cy="4572000"/>
          </a:xfrm>
          <a:prstGeom prst="rect">
            <a:avLst/>
          </a:prstGeom>
          <a:noFill/>
        </p:spPr>
      </p:pic>
      <p:pic>
        <p:nvPicPr>
          <p:cNvPr id="1027" name="Picture 3" descr="C:\Users\User\Desktop\скан 001.jp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2710" y="1628775"/>
            <a:ext cx="3324380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6613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Работа с предложением</a:t>
            </a:r>
            <a:endParaRPr lang="ru-RU" sz="3200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4000" dirty="0" smtClean="0"/>
              <a:t>Расклеивали объявления Таня и Ваня.</a:t>
            </a:r>
          </a:p>
          <a:p>
            <a:endParaRPr lang="ru-RU" sz="4000" dirty="0" smtClean="0"/>
          </a:p>
          <a:p>
            <a:r>
              <a:rPr lang="ru-RU" sz="4000" dirty="0" smtClean="0"/>
              <a:t>Доктор взял ножницы, перерезал верёвку и смазал шею обезьяны удивительной мазью.</a:t>
            </a:r>
          </a:p>
          <a:p>
            <a:endParaRPr lang="ru-RU" sz="4000" dirty="0"/>
          </a:p>
        </p:txBody>
      </p:sp>
      <p:pic>
        <p:nvPicPr>
          <p:cNvPr id="8194" name="Picture 2" descr="C:\Users\User\Desktop\Чуковский\Айболит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404664"/>
            <a:ext cx="1080120" cy="9634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45624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524</TotalTime>
  <Words>224</Words>
  <Application>Microsoft Office PowerPoint</Application>
  <PresentationFormat>Экран (4:3)</PresentationFormat>
  <Paragraphs>61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Эркер</vt:lpstr>
      <vt:lpstr>Русский язык 3 класс</vt:lpstr>
      <vt:lpstr>Найдите в словах ошибки и исправьте их.  Определите тему урока.</vt:lpstr>
      <vt:lpstr>Корней Иванович Чуковский</vt:lpstr>
      <vt:lpstr>Орфографическая разминка</vt:lpstr>
      <vt:lpstr>Чистописание</vt:lpstr>
      <vt:lpstr>Словарная работа</vt:lpstr>
      <vt:lpstr> «Исследователи – лингвисты»  Напишите слова с разделительными  Ъ, Ь: вьюга, отъезд, платье, муравьи, подъём, объект, варенье, подъехал  </vt:lpstr>
      <vt:lpstr>Правило  правописания слов с Ъ  и Ь знаками</vt:lpstr>
      <vt:lpstr>Работа с предложением</vt:lpstr>
      <vt:lpstr>Речевой практикум: подбери слова с Ъ и Ь разделительными знаками, объясняющие значения выражений </vt:lpstr>
      <vt:lpstr>Выполните самостоятельную работу на компьютере</vt:lpstr>
      <vt:lpstr>Найдите слова с разделительными Ъ и Ь знаками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русского языка в 3 классе</dc:title>
  <dc:creator>User</dc:creator>
  <cp:lastModifiedBy>ГОУ СОШ № 911</cp:lastModifiedBy>
  <cp:revision>76</cp:revision>
  <dcterms:created xsi:type="dcterms:W3CDTF">2014-11-08T03:22:46Z</dcterms:created>
  <dcterms:modified xsi:type="dcterms:W3CDTF">2015-01-29T21:10:06Z</dcterms:modified>
</cp:coreProperties>
</file>