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0" r:id="rId4"/>
    <p:sldId id="273" r:id="rId5"/>
    <p:sldId id="274" r:id="rId6"/>
    <p:sldId id="275" r:id="rId7"/>
    <p:sldId id="268" r:id="rId8"/>
    <p:sldId id="280" r:id="rId9"/>
    <p:sldId id="264" r:id="rId10"/>
    <p:sldId id="265" r:id="rId11"/>
    <p:sldId id="269" r:id="rId12"/>
    <p:sldId id="267" r:id="rId13"/>
    <p:sldId id="276" r:id="rId14"/>
    <p:sldId id="277" r:id="rId15"/>
    <p:sldId id="278" r:id="rId16"/>
    <p:sldId id="272" r:id="rId17"/>
    <p:sldId id="266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4" d="100"/>
          <a:sy n="64" d="100"/>
        </p:scale>
        <p:origin x="-13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E88A-81BA-4F5A-A23F-522148D934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EB2BC-C6B0-4760-9214-91CCD89C3C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A7753-17FA-40B2-8B4C-E94D2D8666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5006-138C-4108-92AA-89F2AD34F1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B9FB4-49CE-40B9-A895-624155A68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4DF86-7177-4FFD-AFB2-0B5C71FBF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54E8D-D2FB-4340-9BC0-9A8FFA9388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73F60-105E-4A11-A080-185BF1D94D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39EEB-23AA-43D3-964C-6C5178E0C0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7BD2-1D15-4710-9AD9-471651835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57539-42A7-4F3B-8F14-8AB35F15B0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bg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409889-DEC6-4A2F-8A75-10588FB2996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91680" y="2276872"/>
            <a:ext cx="6192688" cy="158417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СЛОВАРЬ  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КАРТИНКАХ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</a:t>
            </a: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П-Я</a:t>
            </a: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)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51920" y="5733256"/>
            <a:ext cx="5292080" cy="936104"/>
          </a:xfrm>
        </p:spPr>
        <p:txBody>
          <a:bodyPr/>
          <a:lstStyle/>
          <a:p>
            <a:r>
              <a:rPr lang="ru-RU" sz="2400" dirty="0" smtClean="0"/>
              <a:t>БОУ Г.Омска «СОШ №31 с УИОП»</a:t>
            </a:r>
          </a:p>
          <a:p>
            <a:r>
              <a:rPr lang="ru-RU" sz="2400" dirty="0" err="1" smtClean="0"/>
              <a:t>Лазаревич</a:t>
            </a:r>
            <a:r>
              <a:rPr lang="ru-RU" sz="2400" dirty="0" smtClean="0"/>
              <a:t> Ирина Геннадьевна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Т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>
                <a:solidFill>
                  <a:schemeClr val="tx2"/>
                </a:solidFill>
              </a:rPr>
              <a:t> 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 descr="C:\Users\Ирина\Desktop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6889" y="1340768"/>
            <a:ext cx="4303237" cy="2736304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148064" y="2780928"/>
            <a:ext cx="64807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15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572000" y="4941168"/>
            <a:ext cx="3635896" cy="151216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defRPr/>
            </a:pPr>
            <a:endParaRPr lang="ru-RU" sz="4400" b="1" kern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 algn="ctr"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defRPr/>
            </a:pPr>
            <a:endParaRPr lang="ru-RU" sz="4400" b="1" kern="0" noProof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lvl="0"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/>
              <a:t> </a:t>
            </a:r>
            <a:r>
              <a:rPr lang="ru-RU" sz="4400" b="1" kern="0" dirty="0" smtClean="0"/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/>
              <a:t>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/>
              <a:t> </a:t>
            </a:r>
            <a:r>
              <a:rPr lang="ru-RU" sz="4400" b="1" kern="0" dirty="0" smtClean="0"/>
              <a:t>_</a:t>
            </a:r>
            <a:r>
              <a:rPr lang="ru-RU" sz="4400" b="1" kern="0" dirty="0" smtClean="0"/>
              <a:t> </a:t>
            </a:r>
            <a:r>
              <a:rPr lang="ru-RU" sz="4400" b="1" kern="0" dirty="0" smtClean="0"/>
              <a:t>_</a:t>
            </a:r>
          </a:p>
          <a:p>
            <a:pPr lvl="0" algn="ctr">
              <a:defRPr/>
            </a:pP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/>
              <a:t> _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/>
              <a:t> _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/>
              <a:t> _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</a:p>
          <a:p>
            <a:pPr lvl="0" algn="ctr">
              <a:defRPr/>
            </a:pPr>
            <a:endParaRPr lang="ru-RU" sz="4400" b="1" kern="0" dirty="0" smtClean="0"/>
          </a:p>
          <a:p>
            <a:pPr lvl="0" algn="ctr">
              <a:defRPr/>
            </a:pPr>
            <a:endParaRPr lang="ru-RU" sz="4400" b="1" kern="0" dirty="0" smtClean="0"/>
          </a:p>
          <a:p>
            <a:pPr lvl="0" algn="ctr">
              <a:defRPr/>
            </a:pPr>
            <a:endParaRPr lang="ru-RU" sz="2400" b="1" kern="0" dirty="0" smtClean="0"/>
          </a:p>
          <a:p>
            <a:pPr lvl="0" algn="ctr">
              <a:defRPr/>
            </a:pPr>
            <a:endParaRPr lang="ru-RU" sz="2800" b="1" kern="0" dirty="0" smtClean="0"/>
          </a:p>
          <a:p>
            <a:pPr lvl="0"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 descr="C:\Users\Ирина\Desktop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0688" y="1185863"/>
            <a:ext cx="4157736" cy="3270314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156176" y="5661248"/>
            <a:ext cx="517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13176"/>
            <a:ext cx="18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Ч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644008" y="5013176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ru-RU" sz="4400" b="1" kern="0" dirty="0" smtClean="0"/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/>
              <a:t> 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 descr="C:\Users\Ирина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7455" y="836711"/>
            <a:ext cx="4224985" cy="3312369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13176"/>
            <a:ext cx="18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Ш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644008" y="5013176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4400" b="1" kern="0" dirty="0" smtClean="0"/>
              <a:t>_</a:t>
            </a:r>
            <a:r>
              <a:rPr lang="ru-RU" sz="4400" b="1" kern="0" dirty="0" smtClean="0">
                <a:solidFill>
                  <a:srgbClr val="FF0000"/>
                </a:solidFill>
              </a:rPr>
              <a:t> _</a:t>
            </a:r>
            <a:r>
              <a:rPr lang="ru-RU" sz="4400" b="1" kern="0" dirty="0" smtClean="0"/>
              <a:t> </a:t>
            </a:r>
            <a:r>
              <a:rPr lang="ru-RU" sz="4400" b="1" kern="0" dirty="0" smtClean="0"/>
              <a:t>_</a:t>
            </a:r>
            <a:r>
              <a:rPr lang="ru-RU" sz="4400" b="1" kern="0" dirty="0" smtClean="0">
                <a:solidFill>
                  <a:schemeClr val="tx2"/>
                </a:solidFill>
              </a:rPr>
              <a:t>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>
                <a:solidFill>
                  <a:schemeClr val="tx2"/>
                </a:solidFill>
              </a:rPr>
              <a:t> _</a:t>
            </a:r>
            <a:r>
              <a:rPr lang="ru-RU" sz="4400" b="1" kern="0" dirty="0" smtClean="0"/>
              <a:t> </a:t>
            </a:r>
            <a:r>
              <a:rPr lang="ru-RU" sz="4400" b="1" kern="0" dirty="0" smtClean="0">
                <a:solidFill>
                  <a:srgbClr val="FF0000"/>
                </a:solidFill>
              </a:rPr>
              <a:t>_</a:t>
            </a:r>
            <a:r>
              <a:rPr lang="ru-RU" sz="4400" b="1" kern="0" dirty="0" smtClean="0"/>
              <a:t> _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 descr="C:\Users\Ирина\Desktop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96752"/>
            <a:ext cx="4104456" cy="3034137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13176"/>
            <a:ext cx="18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644008" y="5013176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_ 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>
                <a:solidFill>
                  <a:srgbClr val="FF0000"/>
                </a:solidFill>
              </a:rPr>
              <a:t> 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C:\Users\Ирина\Desktop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08720"/>
            <a:ext cx="4032448" cy="3229172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13176"/>
            <a:ext cx="18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644008" y="5013176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lang="ru-RU" sz="4400" b="1" kern="0" dirty="0" smtClean="0">
                <a:solidFill>
                  <a:srgbClr val="FF0000"/>
                </a:solidFill>
              </a:rPr>
              <a:t> 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C:\Users\Ирина\Desktop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08720"/>
            <a:ext cx="4104456" cy="3090228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 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867645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Н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Л                                               П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РТФ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ЛЬ</a:t>
            </a:r>
          </a:p>
          <a:p>
            <a:r>
              <a:rPr lang="ru-RU" sz="2800" b="1" dirty="0" smtClean="0"/>
              <a:t>П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С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                                             С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П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Г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2800" b="1" dirty="0" smtClean="0"/>
              <a:t>С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Б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                                             С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800" b="1" dirty="0" smtClean="0"/>
              <a:t>Т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ТР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ДЬ                                           Т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Л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Ф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Н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Ч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Н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 И 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Ч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ЛЬ                     Ч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СН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К</a:t>
            </a:r>
          </a:p>
          <a:p>
            <a:r>
              <a:rPr lang="ru-RU" sz="2800" b="1" dirty="0" smtClean="0"/>
              <a:t>Ш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Л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Д          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БЛ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Г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88640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работе использованы ресурсы: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Пенал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://encrypted-tbn2.gstatic.com/images?q=tbn:ANd9GcQctUjLNZLf9Vr5x3BXXDi1NkezOuyn8haCasbSJuZLe4MgB28fZA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Портфель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://encrypted-tbn3.gstatic.com/images?q=tbn:ANd9GcTJn1A-lqFiAl98yMIhsCiJW6XA2RkGpFPN2ihva7hyNNs0pTgJ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1277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Посуда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://encrypted-tbn0.gstatic.com/images?q=tbn:ANd9GcS4mUp2s45yJq5LUW3x2-W527FyyNTbVfNHP7HGnBjUaY-DlnqB-g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91683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Сапоги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://encrypted-tbn3.gstatic.com/images?q=tbn:ANd9GcTBjWhl_kwxxoO5x_EIeAZGrIqnkVkKEL-IzmTjoLIZ8QHyvcKKjg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42088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Собака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://encrypted-tbn2.gstatic.com/images?q=tbn:ANd9GcTVYn_28uohvErkEUSJkym-Dccu8VVfPC-_90l3luaRuCSeh2tW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82883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Сорока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://encrypted-tbn0.gstatic.com/images?q=tbn:ANd9GcQmkOnbTUoY7VMcjulDF9Fia8MkE_w-A9K-JZ7sEwtWPxkFQkuE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35699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Тетрадь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://encrypted-tbn0.gstatic.com/images?q=tbn:ANd9GcTzWRlzEmW-q7h-BGlQhSF8NHGJ6oeGaHgnW3uKwdN1fhKv8RHy2Q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8610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Телефон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://encrypted-tbn2.gstatic.com/images?q=tbn:ANd9GcQ3qeF5TrzWOp_L35aWZhOa_glnXMDnJ8big4ONu1DF8bwI6vboGw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29309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Ученики и учитель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://encrypted-tbn0.gstatic.com/images?q=tbn:ANd9GcTQrtX3dhlm4YCuQCJimpKqgmZ2slgn0ZSg9vKzh1pz3sLEBioiUQ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4725144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Чеснок</a:t>
            </a:r>
            <a:r>
              <a:rPr lang="en-US" sz="1200" dirty="0" smtClean="0"/>
              <a:t>https</a:t>
            </a:r>
            <a:r>
              <a:rPr lang="en-US" sz="1200" dirty="0" smtClean="0"/>
              <a:t>://encrypted-tbn3.gstatic.com/images?q=tbn:ANd9GcRy5u9N_-zKBjGBCSubz15Ftbz21grwunT9A0Qq1VT9QvErCNBN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501317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Шоколад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://encrypted-tbn1.gstatic.com/images?q=tbn:ANd9GcRVDpItdJsuafa-NaRiUOpas1VMuPxNuM35_B8JcTu8m01_qcaDDg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544522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Яблоко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</a:t>
            </a:r>
            <a:r>
              <a:rPr lang="en-US" sz="1200" dirty="0" smtClean="0"/>
              <a:t>://encrypted-tbn3.gstatic.com/images?q=tbn:ANd9GcQ-4oOglbhiHaeizrWAjIUW3X1DhISx5RAiDbgmcGcqwHzrxoa0qw</a:t>
            </a:r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587727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Ягода</a:t>
            </a:r>
          </a:p>
          <a:p>
            <a:r>
              <a:rPr lang="en-US" sz="1200" dirty="0" smtClean="0"/>
              <a:t>https</a:t>
            </a:r>
            <a:r>
              <a:rPr lang="en-US" sz="1200" dirty="0" smtClean="0"/>
              <a:t>://encrypted-tbn0.gstatic.com/images?q=tbn:ANd9GcRd7CYRwxxbXEfFCEf2Fq9F_si0HFB3qYUZWCqN6KrHi9Jz_G8m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2771800" y="332656"/>
            <a:ext cx="5688632" cy="3528392"/>
          </a:xfrm>
        </p:spPr>
        <p:txBody>
          <a:bodyPr anchor="t"/>
          <a:lstStyle/>
          <a:p>
            <a:pPr algn="l"/>
            <a:r>
              <a:rPr lang="ru-RU" sz="2400" dirty="0" smtClean="0"/>
              <a:t> </a:t>
            </a:r>
            <a:r>
              <a:rPr lang="ru-RU" sz="2400" u="sng" dirty="0" smtClean="0">
                <a:solidFill>
                  <a:schemeClr val="bg1">
                    <a:lumMod val="85000"/>
                  </a:schemeClr>
                </a:solidFill>
              </a:rPr>
              <a:t>Инструкция к заданию: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1.Внимательно посмотри на картинку.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2.Произнеси «про себя» название предмета.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3.Напиши в тетради название предмета.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4.Поставь ударение.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5.Подчеркни  букву, которую надо запомнить.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44008" y="5085184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_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</a:t>
            </a:r>
            <a:endParaRPr lang="ru-RU" b="1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152" name="AutoShape 8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941168"/>
            <a:ext cx="6832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 smtClean="0">
                <a:solidFill>
                  <a:srgbClr val="C00000"/>
                </a:solidFill>
              </a:rPr>
              <a:t>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Ирина\Desktop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836712"/>
            <a:ext cx="4272705" cy="3672408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44008" y="5085184"/>
            <a:ext cx="3888432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</a:t>
            </a:r>
            <a:r>
              <a:rPr lang="ru-RU" b="1" dirty="0" smtClean="0"/>
              <a:t>_ </a:t>
            </a:r>
            <a:r>
              <a:rPr lang="ru-RU" b="1" dirty="0" smtClean="0"/>
              <a:t>_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</a:t>
            </a:r>
            <a:r>
              <a:rPr lang="ru-RU" b="1" dirty="0" smtClean="0"/>
              <a:t>_ _</a:t>
            </a:r>
            <a:endParaRPr lang="ru-RU" b="1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152" name="AutoShape 8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941168"/>
            <a:ext cx="6832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>
                <a:solidFill>
                  <a:srgbClr val="C00000"/>
                </a:solidFill>
              </a:rPr>
              <a:t>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Ирин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052736"/>
            <a:ext cx="4320480" cy="3296714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44008" y="5085184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_</a:t>
            </a:r>
            <a:r>
              <a:rPr lang="ru-RU" b="1" dirty="0" smtClean="0">
                <a:solidFill>
                  <a:srgbClr val="FF0000"/>
                </a:solidFill>
              </a:rPr>
              <a:t> _</a:t>
            </a:r>
            <a:r>
              <a:rPr lang="ru-RU" b="1" dirty="0" smtClean="0"/>
              <a:t> </a:t>
            </a:r>
            <a:r>
              <a:rPr lang="ru-RU" b="1" dirty="0" smtClean="0"/>
              <a:t>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152" name="AutoShape 8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941168"/>
            <a:ext cx="6832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>
                <a:solidFill>
                  <a:srgbClr val="C00000"/>
                </a:solidFill>
              </a:rPr>
              <a:t>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Ирин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836712"/>
            <a:ext cx="4182170" cy="3312368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44008" y="5085184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 </a:t>
            </a:r>
            <a:r>
              <a:rPr lang="ru-RU" b="1" dirty="0" smtClean="0"/>
              <a:t>_</a:t>
            </a:r>
            <a:r>
              <a:rPr lang="ru-RU" b="1" dirty="0" smtClean="0">
                <a:solidFill>
                  <a:srgbClr val="FF0000"/>
                </a:solidFill>
              </a:rPr>
              <a:t> _</a:t>
            </a:r>
            <a:endParaRPr lang="ru-RU" b="1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152" name="AutoShape 8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941168"/>
            <a:ext cx="684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 smtClean="0">
                <a:solidFill>
                  <a:srgbClr val="C00000"/>
                </a:solidFill>
              </a:rPr>
              <a:t>С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Ирина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80728"/>
            <a:ext cx="4536504" cy="3401717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5085184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Ирин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895350"/>
            <a:ext cx="4176464" cy="3132348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5085184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Ирина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133474"/>
            <a:ext cx="4338613" cy="3249772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Т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 descr="C:\Users\Ирина\Desktop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052736"/>
            <a:ext cx="4329931" cy="3355679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dd46f77ed17397be9c4354143ad7973be61aa2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217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СЛОВАРЬ   В КАРТИНКАХ (П-Я)</vt:lpstr>
      <vt:lpstr> Инструкция к заданию: 1.Внимательно посмотри на картинку. 2.Произнеси «про себя» название предмета. 3.Напиши в тетради название предмета. 4.Поставь ударение. 5.Подчеркни  букву, которую надо запомнить. </vt:lpstr>
      <vt:lpstr>_ _ _ _ _</vt:lpstr>
      <vt:lpstr>_ _ _ _ _ _ _ _</vt:lpstr>
      <vt:lpstr>_ _ _ _ _ _</vt:lpstr>
      <vt:lpstr>_ _ _ _ _ _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ПРОВЕРЬ СЕБЯ !</vt:lpstr>
      <vt:lpstr>Слайд 17</vt:lpstr>
    </vt:vector>
  </TitlesOfParts>
  <Company>БОУ Г.Омска "СОШ №31 с УИОП"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СЛОВАРЬ   В КАРТИНКАХ ()</dc:title>
  <dc:creator>Ирина</dc:creator>
  <cp:lastModifiedBy>Ирина</cp:lastModifiedBy>
  <dcterms:created xsi:type="dcterms:W3CDTF">2009-09-06T13:16:04Z</dcterms:created>
  <dcterms:modified xsi:type="dcterms:W3CDTF">2015-01-30T16:45:53Z</dcterms:modified>
</cp:coreProperties>
</file>