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57" r:id="rId3"/>
    <p:sldId id="261" r:id="rId4"/>
    <p:sldId id="262" r:id="rId5"/>
    <p:sldId id="260" r:id="rId6"/>
    <p:sldId id="264" r:id="rId7"/>
    <p:sldId id="263" r:id="rId8"/>
    <p:sldId id="258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 rot="167672">
            <a:off x="2698750" y="-42863"/>
            <a:ext cx="842963" cy="6869113"/>
          </a:xfrm>
          <a:custGeom>
            <a:avLst/>
            <a:gdLst>
              <a:gd name="connsiteX0" fmla="*/ 829339 w 829339"/>
              <a:gd name="connsiteY0" fmla="*/ 0 h 6804837"/>
              <a:gd name="connsiteX1" fmla="*/ 531628 w 829339"/>
              <a:gd name="connsiteY1" fmla="*/ 3211033 h 6804837"/>
              <a:gd name="connsiteX2" fmla="*/ 0 w 829339"/>
              <a:gd name="connsiteY2" fmla="*/ 6804837 h 6804837"/>
              <a:gd name="connsiteX3" fmla="*/ 0 w 829339"/>
              <a:gd name="connsiteY3" fmla="*/ 6804837 h 6804837"/>
              <a:gd name="connsiteX0" fmla="*/ 829339 w 906100"/>
              <a:gd name="connsiteY0" fmla="*/ 0 h 6804837"/>
              <a:gd name="connsiteX1" fmla="*/ 531628 w 906100"/>
              <a:gd name="connsiteY1" fmla="*/ 3211033 h 6804837"/>
              <a:gd name="connsiteX2" fmla="*/ 0 w 906100"/>
              <a:gd name="connsiteY2" fmla="*/ 6804837 h 6804837"/>
              <a:gd name="connsiteX3" fmla="*/ 0 w 906100"/>
              <a:gd name="connsiteY3" fmla="*/ 6804837 h 6804837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65545 w 765545"/>
              <a:gd name="connsiteY0" fmla="*/ 0 h 6868632"/>
              <a:gd name="connsiteX1" fmla="*/ 531628 w 765545"/>
              <a:gd name="connsiteY1" fmla="*/ 3274828 h 6868632"/>
              <a:gd name="connsiteX2" fmla="*/ 0 w 765545"/>
              <a:gd name="connsiteY2" fmla="*/ 6868632 h 6868632"/>
              <a:gd name="connsiteX3" fmla="*/ 0 w 765545"/>
              <a:gd name="connsiteY3" fmla="*/ 6868632 h 6868632"/>
              <a:gd name="connsiteX0" fmla="*/ 765545 w 842113"/>
              <a:gd name="connsiteY0" fmla="*/ 0 h 6868632"/>
              <a:gd name="connsiteX1" fmla="*/ 531628 w 842113"/>
              <a:gd name="connsiteY1" fmla="*/ 3274828 h 6868632"/>
              <a:gd name="connsiteX2" fmla="*/ 0 w 842113"/>
              <a:gd name="connsiteY2" fmla="*/ 6868632 h 6868632"/>
              <a:gd name="connsiteX3" fmla="*/ 0 w 842113"/>
              <a:gd name="connsiteY3" fmla="*/ 6868632 h 68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113" h="6868632">
                <a:moveTo>
                  <a:pt x="765545" y="0"/>
                </a:moveTo>
                <a:cubicBezTo>
                  <a:pt x="441252" y="464289"/>
                  <a:pt x="-262269" y="714154"/>
                  <a:pt x="531628" y="3274828"/>
                </a:cubicBezTo>
                <a:cubicBezTo>
                  <a:pt x="1463748" y="6090683"/>
                  <a:pt x="0" y="6868632"/>
                  <a:pt x="0" y="6868632"/>
                </a:cubicBezTo>
                <a:lnTo>
                  <a:pt x="0" y="6868632"/>
                </a:lnTo>
              </a:path>
            </a:pathLst>
          </a:custGeom>
          <a:ln w="38100">
            <a:solidFill>
              <a:schemeClr val="accent3">
                <a:lumMod val="50000"/>
              </a:schemeClr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rot="189704">
            <a:off x="1976195" y="64026"/>
            <a:ext cx="1471695" cy="6858000"/>
          </a:xfrm>
          <a:custGeom>
            <a:avLst/>
            <a:gdLst>
              <a:gd name="connsiteX0" fmla="*/ 350874 w 350874"/>
              <a:gd name="connsiteY0" fmla="*/ 0 h 6858000"/>
              <a:gd name="connsiteX1" fmla="*/ 0 w 350874"/>
              <a:gd name="connsiteY1" fmla="*/ 6858000 h 6858000"/>
              <a:gd name="connsiteX2" fmla="*/ 350874 w 350874"/>
              <a:gd name="connsiteY2" fmla="*/ 0 h 6858000"/>
              <a:gd name="connsiteX0" fmla="*/ 981778 w 1393284"/>
              <a:gd name="connsiteY0" fmla="*/ 0 h 6859149"/>
              <a:gd name="connsiteX1" fmla="*/ 630904 w 1393284"/>
              <a:gd name="connsiteY1" fmla="*/ 6858000 h 6859149"/>
              <a:gd name="connsiteX2" fmla="*/ 981778 w 1393284"/>
              <a:gd name="connsiteY2" fmla="*/ 0 h 685914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132877 w 1773156"/>
              <a:gd name="connsiteY0" fmla="*/ 140562 h 6999465"/>
              <a:gd name="connsiteX1" fmla="*/ 782003 w 1773156"/>
              <a:gd name="connsiteY1" fmla="*/ 6998562 h 6999465"/>
              <a:gd name="connsiteX2" fmla="*/ 1132877 w 1773156"/>
              <a:gd name="connsiteY2" fmla="*/ 140562 h 6999465"/>
              <a:gd name="connsiteX0" fmla="*/ 1088002 w 1728281"/>
              <a:gd name="connsiteY0" fmla="*/ 88726 h 6947629"/>
              <a:gd name="connsiteX1" fmla="*/ 737128 w 1728281"/>
              <a:gd name="connsiteY1" fmla="*/ 6946726 h 6947629"/>
              <a:gd name="connsiteX2" fmla="*/ 1088002 w 1728281"/>
              <a:gd name="connsiteY2" fmla="*/ 88726 h 6947629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625032"/>
              <a:gd name="connsiteY0" fmla="*/ 0 h 6858831"/>
              <a:gd name="connsiteX1" fmla="*/ 734611 w 1625032"/>
              <a:gd name="connsiteY1" fmla="*/ 6858000 h 6858831"/>
              <a:gd name="connsiteX2" fmla="*/ 1085485 w 1625032"/>
              <a:gd name="connsiteY2" fmla="*/ 0 h 6858831"/>
              <a:gd name="connsiteX0" fmla="*/ 1157562 w 1697109"/>
              <a:gd name="connsiteY0" fmla="*/ 0 h 6858831"/>
              <a:gd name="connsiteX1" fmla="*/ 806688 w 1697109"/>
              <a:gd name="connsiteY1" fmla="*/ 6858000 h 6858831"/>
              <a:gd name="connsiteX2" fmla="*/ 1157562 w 1697109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531348 w 1070895"/>
              <a:gd name="connsiteY0" fmla="*/ 0 h 6858831"/>
              <a:gd name="connsiteX1" fmla="*/ 180474 w 1070895"/>
              <a:gd name="connsiteY1" fmla="*/ 6858000 h 6858831"/>
              <a:gd name="connsiteX2" fmla="*/ 531348 w 1070895"/>
              <a:gd name="connsiteY2" fmla="*/ 0 h 6858831"/>
              <a:gd name="connsiteX0" fmla="*/ 884142 w 1423689"/>
              <a:gd name="connsiteY0" fmla="*/ 0 h 6858831"/>
              <a:gd name="connsiteX1" fmla="*/ 533268 w 1423689"/>
              <a:gd name="connsiteY1" fmla="*/ 6858000 h 6858831"/>
              <a:gd name="connsiteX2" fmla="*/ 884142 w 1423689"/>
              <a:gd name="connsiteY2" fmla="*/ 0 h 6858831"/>
              <a:gd name="connsiteX0" fmla="*/ 853263 w 1392810"/>
              <a:gd name="connsiteY0" fmla="*/ 0 h 6858831"/>
              <a:gd name="connsiteX1" fmla="*/ 502389 w 1392810"/>
              <a:gd name="connsiteY1" fmla="*/ 6858000 h 6858831"/>
              <a:gd name="connsiteX2" fmla="*/ 853263 w 1392810"/>
              <a:gd name="connsiteY2" fmla="*/ 0 h 6858831"/>
              <a:gd name="connsiteX0" fmla="*/ 925239 w 1464786"/>
              <a:gd name="connsiteY0" fmla="*/ 0 h 6858831"/>
              <a:gd name="connsiteX1" fmla="*/ 574365 w 1464786"/>
              <a:gd name="connsiteY1" fmla="*/ 6858000 h 6858831"/>
              <a:gd name="connsiteX2" fmla="*/ 925239 w 1464786"/>
              <a:gd name="connsiteY2" fmla="*/ 0 h 6858831"/>
              <a:gd name="connsiteX0" fmla="*/ 925239 w 1097863"/>
              <a:gd name="connsiteY0" fmla="*/ 0 h 6859035"/>
              <a:gd name="connsiteX1" fmla="*/ 574365 w 1097863"/>
              <a:gd name="connsiteY1" fmla="*/ 6858000 h 6859035"/>
              <a:gd name="connsiteX2" fmla="*/ 925239 w 1097863"/>
              <a:gd name="connsiteY2" fmla="*/ 0 h 6859035"/>
              <a:gd name="connsiteX0" fmla="*/ 925239 w 1198039"/>
              <a:gd name="connsiteY0" fmla="*/ 0 h 6858000"/>
              <a:gd name="connsiteX1" fmla="*/ 574365 w 1198039"/>
              <a:gd name="connsiteY1" fmla="*/ 6858000 h 6858000"/>
              <a:gd name="connsiteX2" fmla="*/ 925239 w 1198039"/>
              <a:gd name="connsiteY2" fmla="*/ 0 h 6858000"/>
              <a:gd name="connsiteX0" fmla="*/ 925239 w 1193849"/>
              <a:gd name="connsiteY0" fmla="*/ 0 h 6858000"/>
              <a:gd name="connsiteX1" fmla="*/ 574365 w 1193849"/>
              <a:gd name="connsiteY1" fmla="*/ 6858000 h 6858000"/>
              <a:gd name="connsiteX2" fmla="*/ 925239 w 1193849"/>
              <a:gd name="connsiteY2" fmla="*/ 0 h 6858000"/>
              <a:gd name="connsiteX0" fmla="*/ 925239 w 1345409"/>
              <a:gd name="connsiteY0" fmla="*/ 0 h 6858000"/>
              <a:gd name="connsiteX1" fmla="*/ 574365 w 1345409"/>
              <a:gd name="connsiteY1" fmla="*/ 6858000 h 6858000"/>
              <a:gd name="connsiteX2" fmla="*/ 925239 w 1345409"/>
              <a:gd name="connsiteY2" fmla="*/ 0 h 6858000"/>
              <a:gd name="connsiteX0" fmla="*/ 925239 w 1327679"/>
              <a:gd name="connsiteY0" fmla="*/ 0 h 6858000"/>
              <a:gd name="connsiteX1" fmla="*/ 574365 w 1327679"/>
              <a:gd name="connsiteY1" fmla="*/ 6858000 h 6858000"/>
              <a:gd name="connsiteX2" fmla="*/ 925239 w 1327679"/>
              <a:gd name="connsiteY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7679" h="6858000">
                <a:moveTo>
                  <a:pt x="925239" y="0"/>
                </a:moveTo>
                <a:cubicBezTo>
                  <a:pt x="-967356" y="2498651"/>
                  <a:pt x="2860365" y="4901609"/>
                  <a:pt x="574365" y="6858000"/>
                </a:cubicBezTo>
                <a:cubicBezTo>
                  <a:pt x="2520123" y="4444409"/>
                  <a:pt x="-1786063" y="2870791"/>
                  <a:pt x="925239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367830" y="-20782"/>
            <a:ext cx="1764010" cy="6889173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8296" h="6889173">
                <a:moveTo>
                  <a:pt x="1543718" y="10391"/>
                </a:moveTo>
                <a:lnTo>
                  <a:pt x="1450199" y="0"/>
                </a:lnTo>
                <a:cubicBezTo>
                  <a:pt x="303735" y="1423554"/>
                  <a:pt x="-562173" y="3834246"/>
                  <a:pt x="442281" y="5081155"/>
                </a:cubicBezTo>
                <a:cubicBezTo>
                  <a:pt x="1467518" y="6182591"/>
                  <a:pt x="1713435" y="6057900"/>
                  <a:pt x="1055345" y="6889173"/>
                </a:cubicBezTo>
                <a:lnTo>
                  <a:pt x="1107299" y="6889173"/>
                </a:lnTo>
                <a:cubicBezTo>
                  <a:pt x="1862372" y="6096001"/>
                  <a:pt x="1910862" y="5739246"/>
                  <a:pt x="909872" y="4073237"/>
                </a:cubicBezTo>
                <a:cubicBezTo>
                  <a:pt x="102845" y="2635828"/>
                  <a:pt x="636246" y="1042555"/>
                  <a:pt x="1543718" y="1039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1259632" y="-13855"/>
            <a:ext cx="1726742" cy="7034646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926976 w 1926976"/>
              <a:gd name="connsiteY0" fmla="*/ 0 h 7034646"/>
              <a:gd name="connsiteX1" fmla="*/ 1450199 w 1926976"/>
              <a:gd name="connsiteY1" fmla="*/ 145473 h 7034646"/>
              <a:gd name="connsiteX2" fmla="*/ 442281 w 1926976"/>
              <a:gd name="connsiteY2" fmla="*/ 5226628 h 7034646"/>
              <a:gd name="connsiteX3" fmla="*/ 1055345 w 1926976"/>
              <a:gd name="connsiteY3" fmla="*/ 7034646 h 7034646"/>
              <a:gd name="connsiteX4" fmla="*/ 1107299 w 1926976"/>
              <a:gd name="connsiteY4" fmla="*/ 7034646 h 7034646"/>
              <a:gd name="connsiteX5" fmla="*/ 909872 w 1926976"/>
              <a:gd name="connsiteY5" fmla="*/ 4218710 h 7034646"/>
              <a:gd name="connsiteX6" fmla="*/ 1926976 w 1926976"/>
              <a:gd name="connsiteY6" fmla="*/ 0 h 7034646"/>
              <a:gd name="connsiteX0" fmla="*/ 1862534 w 1862534"/>
              <a:gd name="connsiteY0" fmla="*/ 0 h 7034646"/>
              <a:gd name="connsiteX1" fmla="*/ 1710051 w 1862534"/>
              <a:gd name="connsiteY1" fmla="*/ 10391 h 7034646"/>
              <a:gd name="connsiteX2" fmla="*/ 377839 w 1862534"/>
              <a:gd name="connsiteY2" fmla="*/ 5226628 h 7034646"/>
              <a:gd name="connsiteX3" fmla="*/ 990903 w 1862534"/>
              <a:gd name="connsiteY3" fmla="*/ 7034646 h 7034646"/>
              <a:gd name="connsiteX4" fmla="*/ 1042857 w 1862534"/>
              <a:gd name="connsiteY4" fmla="*/ 7034646 h 7034646"/>
              <a:gd name="connsiteX5" fmla="*/ 845430 w 1862534"/>
              <a:gd name="connsiteY5" fmla="*/ 4218710 h 7034646"/>
              <a:gd name="connsiteX6" fmla="*/ 1862534 w 1862534"/>
              <a:gd name="connsiteY6" fmla="*/ 0 h 7034646"/>
              <a:gd name="connsiteX0" fmla="*/ 1542590 w 1542590"/>
              <a:gd name="connsiteY0" fmla="*/ 0 h 7034646"/>
              <a:gd name="connsiteX1" fmla="*/ 1390107 w 1542590"/>
              <a:gd name="connsiteY1" fmla="*/ 10391 h 7034646"/>
              <a:gd name="connsiteX2" fmla="*/ 460806 w 1542590"/>
              <a:gd name="connsiteY2" fmla="*/ 4312228 h 7034646"/>
              <a:gd name="connsiteX3" fmla="*/ 670959 w 1542590"/>
              <a:gd name="connsiteY3" fmla="*/ 7034646 h 7034646"/>
              <a:gd name="connsiteX4" fmla="*/ 722913 w 1542590"/>
              <a:gd name="connsiteY4" fmla="*/ 7034646 h 7034646"/>
              <a:gd name="connsiteX5" fmla="*/ 525486 w 1542590"/>
              <a:gd name="connsiteY5" fmla="*/ 4218710 h 7034646"/>
              <a:gd name="connsiteX6" fmla="*/ 1542590 w 1542590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585578 w 1602682"/>
              <a:gd name="connsiteY5" fmla="*/ 4218710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1185032 w 1602682"/>
              <a:gd name="connsiteY5" fmla="*/ 5673438 h 7034646"/>
              <a:gd name="connsiteX6" fmla="*/ 1602682 w 1602682"/>
              <a:gd name="connsiteY6" fmla="*/ 0 h 7034646"/>
              <a:gd name="connsiteX0" fmla="*/ 1602682 w 1633050"/>
              <a:gd name="connsiteY0" fmla="*/ 0 h 7034646"/>
              <a:gd name="connsiteX1" fmla="*/ 1450199 w 1633050"/>
              <a:gd name="connsiteY1" fmla="*/ 10391 h 7034646"/>
              <a:gd name="connsiteX2" fmla="*/ 442281 w 1633050"/>
              <a:gd name="connsiteY2" fmla="*/ 5185065 h 7034646"/>
              <a:gd name="connsiteX3" fmla="*/ 731051 w 1633050"/>
              <a:gd name="connsiteY3" fmla="*/ 7034646 h 7034646"/>
              <a:gd name="connsiteX4" fmla="*/ 783005 w 1633050"/>
              <a:gd name="connsiteY4" fmla="*/ 7034646 h 7034646"/>
              <a:gd name="connsiteX5" fmla="*/ 1185032 w 1633050"/>
              <a:gd name="connsiteY5" fmla="*/ 5673438 h 7034646"/>
              <a:gd name="connsiteX6" fmla="*/ 1602682 w 1633050"/>
              <a:gd name="connsiteY6" fmla="*/ 0 h 703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3050" h="7034646">
                <a:moveTo>
                  <a:pt x="1602682" y="0"/>
                </a:moveTo>
                <a:lnTo>
                  <a:pt x="1450199" y="10391"/>
                </a:lnTo>
                <a:cubicBezTo>
                  <a:pt x="303735" y="1433945"/>
                  <a:pt x="-562173" y="3938156"/>
                  <a:pt x="442281" y="5185065"/>
                </a:cubicBezTo>
                <a:cubicBezTo>
                  <a:pt x="1467518" y="6286501"/>
                  <a:pt x="1389141" y="6203373"/>
                  <a:pt x="731051" y="7034646"/>
                </a:cubicBezTo>
                <a:lnTo>
                  <a:pt x="783005" y="7034646"/>
                </a:lnTo>
                <a:cubicBezTo>
                  <a:pt x="1066676" y="6771410"/>
                  <a:pt x="2276283" y="6473537"/>
                  <a:pt x="1185032" y="5673438"/>
                </a:cubicBezTo>
                <a:cubicBezTo>
                  <a:pt x="-850384" y="3893129"/>
                  <a:pt x="695210" y="1032164"/>
                  <a:pt x="16026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0" y="0"/>
            <a:ext cx="2795155" cy="6878782"/>
          </a:xfrm>
          <a:custGeom>
            <a:avLst/>
            <a:gdLst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22318 w 2795155"/>
              <a:gd name="connsiteY4" fmla="*/ 5288973 h 6878782"/>
              <a:gd name="connsiteX5" fmla="*/ 2795155 w 2795155"/>
              <a:gd name="connsiteY5" fmla="*/ 0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5155" h="6878782">
                <a:moveTo>
                  <a:pt x="2795155" y="0"/>
                </a:moveTo>
                <a:lnTo>
                  <a:pt x="0" y="0"/>
                </a:lnTo>
                <a:lnTo>
                  <a:pt x="0" y="6858000"/>
                </a:lnTo>
                <a:lnTo>
                  <a:pt x="2337955" y="6878782"/>
                </a:lnTo>
                <a:cubicBezTo>
                  <a:pt x="3141519" y="6255328"/>
                  <a:pt x="2635827" y="5912427"/>
                  <a:pt x="1922318" y="5288973"/>
                </a:cubicBezTo>
                <a:cubicBezTo>
                  <a:pt x="606137" y="4201392"/>
                  <a:pt x="1575955" y="1409700"/>
                  <a:pt x="2795155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3111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340768"/>
            <a:ext cx="4030216" cy="1373043"/>
          </a:xfrm>
        </p:spPr>
        <p:txBody>
          <a:bodyPr/>
          <a:lstStyle>
            <a:lvl1pPr>
              <a:defRPr b="1" cap="none" spc="300">
                <a:ln w="11430" cmpd="sng">
                  <a:noFill/>
                  <a:prstDash val="solid"/>
                  <a:miter lim="800000"/>
                </a:ln>
                <a:gradFill>
                  <a:gsLst>
                    <a:gs pos="53000">
                      <a:schemeClr val="accent3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383899"/>
            <a:ext cx="4049037" cy="1849617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/>
        </p:nvGrpSpPr>
        <p:grpSpPr bwMode="auto">
          <a:xfrm>
            <a:off x="-26988" y="-1220788"/>
            <a:ext cx="9182101" cy="10085388"/>
            <a:chOff x="-26242" y="-1220213"/>
            <a:chExt cx="9180633" cy="10084136"/>
          </a:xfrm>
        </p:grpSpPr>
        <p:sp>
          <p:nvSpPr>
            <p:cNvPr id="5" name="Полилиния 4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Полилиния 18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Полилиния 16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0" name="Группа 9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grpSp>
            <p:nvGrpSpPr>
              <p:cNvPr id="11" name="Группа 10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3" name="Полилиния 12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12" name="Полилиния 11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grpSp>
        <p:nvGrpSpPr>
          <p:cNvPr id="21" name="Группа 26"/>
          <p:cNvGrpSpPr>
            <a:grpSpLocks/>
          </p:cNvGrpSpPr>
          <p:nvPr/>
        </p:nvGrpSpPr>
        <p:grpSpPr bwMode="auto">
          <a:xfrm rot="7987570">
            <a:off x="2709069" y="6420644"/>
            <a:ext cx="307975" cy="449263"/>
            <a:chOff x="2857488" y="4883951"/>
            <a:chExt cx="571504" cy="903297"/>
          </a:xfrm>
        </p:grpSpPr>
        <p:sp>
          <p:nvSpPr>
            <p:cNvPr id="22" name="Овал 21"/>
            <p:cNvSpPr/>
            <p:nvPr/>
          </p:nvSpPr>
          <p:spPr>
            <a:xfrm>
              <a:off x="3003057" y="4933053"/>
              <a:ext cx="285751" cy="143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Овал 22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9" idx="0"/>
              <a:endCxn id="29" idx="4"/>
            </p:cNvCxnSpPr>
            <p:nvPr/>
          </p:nvCxnSpPr>
          <p:spPr>
            <a:xfrm rot="16200000" flipH="1">
              <a:off x="2749877" y="539541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3067407" y="4883671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02108" y="5143844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27571" y="5287375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7378" y="5431893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000651" y="5573316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14207" y="5145770"/>
              <a:ext cx="73646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86474" y="528762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415" y="5427631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12750" y="5575241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4" name="Группа 39"/>
          <p:cNvGrpSpPr>
            <a:grpSpLocks/>
          </p:cNvGrpSpPr>
          <p:nvPr/>
        </p:nvGrpSpPr>
        <p:grpSpPr bwMode="auto">
          <a:xfrm rot="-7840260">
            <a:off x="128587" y="6346826"/>
            <a:ext cx="307975" cy="450850"/>
            <a:chOff x="2857488" y="4883951"/>
            <a:chExt cx="571504" cy="903297"/>
          </a:xfrm>
        </p:grpSpPr>
        <p:sp>
          <p:nvSpPr>
            <p:cNvPr id="35" name="Овал 34"/>
            <p:cNvSpPr/>
            <p:nvPr/>
          </p:nvSpPr>
          <p:spPr>
            <a:xfrm>
              <a:off x="3008249" y="4929582"/>
              <a:ext cx="285753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Овал 35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42" idx="0"/>
              <a:endCxn id="42" idx="4"/>
            </p:cNvCxnSpPr>
            <p:nvPr/>
          </p:nvCxnSpPr>
          <p:spPr>
            <a:xfrm rot="16200000" flipH="1">
              <a:off x="2753561" y="5395116"/>
              <a:ext cx="785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3070453" y="4883524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2940" y="514454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931169" y="5289000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33884" y="5430410"/>
              <a:ext cx="73646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04696" y="5570222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19863" y="5145866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88757" y="528808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9236" y="5427426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19698" y="5573956"/>
              <a:ext cx="7364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7" name="Группа 52"/>
          <p:cNvGrpSpPr>
            <a:grpSpLocks/>
          </p:cNvGrpSpPr>
          <p:nvPr/>
        </p:nvGrpSpPr>
        <p:grpSpPr bwMode="auto">
          <a:xfrm rot="4965394">
            <a:off x="8589169" y="103982"/>
            <a:ext cx="306387" cy="450850"/>
            <a:chOff x="2857488" y="4883951"/>
            <a:chExt cx="571504" cy="903297"/>
          </a:xfrm>
        </p:grpSpPr>
        <p:sp>
          <p:nvSpPr>
            <p:cNvPr id="48" name="Овал 47"/>
            <p:cNvSpPr/>
            <p:nvPr/>
          </p:nvSpPr>
          <p:spPr>
            <a:xfrm>
              <a:off x="2997141" y="4931854"/>
              <a:ext cx="287232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Овал 48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55" idx="0"/>
              <a:endCxn id="55" idx="4"/>
            </p:cNvCxnSpPr>
            <p:nvPr/>
          </p:nvCxnSpPr>
          <p:spPr>
            <a:xfrm rot="16200000" flipH="1">
              <a:off x="2749026" y="5396448"/>
              <a:ext cx="785615" cy="2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Овал 50"/>
            <p:cNvSpPr/>
            <p:nvPr/>
          </p:nvSpPr>
          <p:spPr>
            <a:xfrm>
              <a:off x="3068926" y="4886566"/>
              <a:ext cx="14213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998914" y="5147891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25552" y="5288569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6189" y="5432947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99009" y="5574345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14150" y="5145213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86595" y="5289764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4295" y="5433744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13870" y="5574820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1224136"/>
          </a:xfrm>
        </p:spPr>
        <p:txBody>
          <a:bodyPr rtlCol="0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948" y="2231840"/>
            <a:ext cx="8229600" cy="4234233"/>
          </a:xfrm>
          <a:solidFill>
            <a:schemeClr val="bg1">
              <a:alpha val="69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/>
        </p:nvGrpSpPr>
        <p:grpSpPr bwMode="auto">
          <a:xfrm>
            <a:off x="-90488" y="-26988"/>
            <a:ext cx="9299576" cy="8086726"/>
            <a:chOff x="-89897" y="0"/>
            <a:chExt cx="9298389" cy="8086773"/>
          </a:xfrm>
        </p:grpSpPr>
        <p:sp>
          <p:nvSpPr>
            <p:cNvPr id="5" name="Полилиния 4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Полилиния 8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grpSp>
        <p:nvGrpSpPr>
          <p:cNvPr id="18" name="Группа 20"/>
          <p:cNvGrpSpPr>
            <a:grpSpLocks/>
          </p:cNvGrpSpPr>
          <p:nvPr/>
        </p:nvGrpSpPr>
        <p:grpSpPr bwMode="auto">
          <a:xfrm rot="4495045">
            <a:off x="7750969" y="2101056"/>
            <a:ext cx="307975" cy="449263"/>
            <a:chOff x="2857488" y="4883951"/>
            <a:chExt cx="571504" cy="903297"/>
          </a:xfrm>
        </p:grpSpPr>
        <p:sp>
          <p:nvSpPr>
            <p:cNvPr id="19" name="Овал 18"/>
            <p:cNvSpPr/>
            <p:nvPr/>
          </p:nvSpPr>
          <p:spPr>
            <a:xfrm>
              <a:off x="2999566" y="4929671"/>
              <a:ext cx="285751" cy="143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Овал 19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1" name="Прямая соединительная линия 20"/>
            <p:cNvCxnSpPr>
              <a:stCxn id="0" idx="0"/>
              <a:endCxn id="0" idx="4"/>
            </p:cNvCxnSpPr>
            <p:nvPr/>
          </p:nvCxnSpPr>
          <p:spPr>
            <a:xfrm rot="16200000" flipH="1">
              <a:off x="2748605" y="5392855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Овал 21"/>
            <p:cNvSpPr/>
            <p:nvPr/>
          </p:nvSpPr>
          <p:spPr>
            <a:xfrm>
              <a:off x="3067109" y="4880727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999721" y="5144997"/>
              <a:ext cx="70702" cy="734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2926280" y="5282600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926684" y="5428170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00772" y="5571684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210498" y="5144162"/>
              <a:ext cx="73648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285735" y="5284650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286906" y="5427140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11551" y="5570854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1" name="Группа 33"/>
          <p:cNvGrpSpPr>
            <a:grpSpLocks/>
          </p:cNvGrpSpPr>
          <p:nvPr/>
        </p:nvGrpSpPr>
        <p:grpSpPr bwMode="auto">
          <a:xfrm rot="-7840260">
            <a:off x="6442869" y="4836319"/>
            <a:ext cx="307975" cy="449263"/>
            <a:chOff x="2857488" y="4883951"/>
            <a:chExt cx="571504" cy="903297"/>
          </a:xfrm>
        </p:grpSpPr>
        <p:sp>
          <p:nvSpPr>
            <p:cNvPr id="32" name="Овал 31"/>
            <p:cNvSpPr/>
            <p:nvPr/>
          </p:nvSpPr>
          <p:spPr>
            <a:xfrm>
              <a:off x="3007290" y="4929357"/>
              <a:ext cx="285753" cy="143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Овал 32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34" name="Прямая соединительная линия 33"/>
            <p:cNvCxnSpPr>
              <a:stCxn id="0" idx="0"/>
              <a:endCxn id="0" idx="4"/>
            </p:cNvCxnSpPr>
            <p:nvPr/>
          </p:nvCxnSpPr>
          <p:spPr>
            <a:xfrm rot="16200000" flipH="1">
              <a:off x="2751536" y="539324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Овал 34"/>
            <p:cNvSpPr/>
            <p:nvPr/>
          </p:nvSpPr>
          <p:spPr>
            <a:xfrm>
              <a:off x="3069493" y="4883135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002941" y="5142271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932130" y="5287623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931649" y="5430260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4696" y="557264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219863" y="5143597"/>
              <a:ext cx="73648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3289716" y="5286710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289236" y="542934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17465" y="5574312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 rot="16758158">
            <a:off x="1276616" y="130200"/>
            <a:ext cx="307901" cy="450659"/>
            <a:chOff x="2857488" y="4883951"/>
            <a:chExt cx="571504" cy="90329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5" name="Овал 44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Овал 45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47" name="Прямая соединительная линия 46"/>
            <p:cNvCxnSpPr>
              <a:stCxn id="49" idx="0"/>
              <a:endCxn id="4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Овал 47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470" y="5447383"/>
            <a:ext cx="6249293" cy="1362075"/>
          </a:xfrm>
        </p:spPr>
        <p:txBody>
          <a:bodyPr rtlCol="0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260649"/>
            <a:ext cx="6884924" cy="1701152"/>
          </a:xfrm>
        </p:spPr>
        <p:txBody>
          <a:bodyPr rtlCol="0">
            <a:normAutofit/>
          </a:bodyPr>
          <a:lstStyle>
            <a:lvl1pPr>
              <a:defRPr lang="ru-RU" smtClean="0"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-26988" y="-1220788"/>
            <a:ext cx="9182101" cy="10085388"/>
            <a:chOff x="-26242" y="-1220213"/>
            <a:chExt cx="9180633" cy="10084136"/>
          </a:xfrm>
        </p:grpSpPr>
        <p:sp>
          <p:nvSpPr>
            <p:cNvPr id="6" name="Полилиния 5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8" name="Группа 10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9" name="Группа 11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Полилиния 17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10" name="Группа 12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grpSp>
            <p:nvGrpSpPr>
              <p:cNvPr id="12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grpSp>
        <p:nvGrpSpPr>
          <p:cNvPr id="22" name="Группа 24"/>
          <p:cNvGrpSpPr>
            <a:grpSpLocks/>
          </p:cNvGrpSpPr>
          <p:nvPr/>
        </p:nvGrpSpPr>
        <p:grpSpPr bwMode="auto">
          <a:xfrm rot="7987570">
            <a:off x="2709069" y="6420644"/>
            <a:ext cx="307975" cy="449263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3057" y="4933053"/>
              <a:ext cx="285751" cy="143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7" idx="0"/>
              <a:endCxn id="27" idx="4"/>
            </p:cNvCxnSpPr>
            <p:nvPr/>
          </p:nvCxnSpPr>
          <p:spPr>
            <a:xfrm rot="16200000" flipH="1">
              <a:off x="2749877" y="539541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7407" y="4883671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2108" y="5143844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7571" y="5287375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7378" y="5431893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651" y="5573316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207" y="5145770"/>
              <a:ext cx="73646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474" y="528762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415" y="5427631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2750" y="5575241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5" name="Группа 37"/>
          <p:cNvGrpSpPr>
            <a:grpSpLocks/>
          </p:cNvGrpSpPr>
          <p:nvPr/>
        </p:nvGrpSpPr>
        <p:grpSpPr bwMode="auto">
          <a:xfrm rot="-7840260">
            <a:off x="128587" y="6346826"/>
            <a:ext cx="307975" cy="450850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8249" y="4929582"/>
              <a:ext cx="285753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40" idx="0"/>
              <a:endCxn id="40" idx="4"/>
            </p:cNvCxnSpPr>
            <p:nvPr/>
          </p:nvCxnSpPr>
          <p:spPr>
            <a:xfrm rot="16200000" flipH="1">
              <a:off x="2753561" y="5395116"/>
              <a:ext cx="785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70453" y="4883524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2940" y="514454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31169" y="5289000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33884" y="5430410"/>
              <a:ext cx="73646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4696" y="5570222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9863" y="5145866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8757" y="528808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9236" y="5427426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9698" y="5573956"/>
              <a:ext cx="7364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8" name="Группа 50"/>
          <p:cNvGrpSpPr>
            <a:grpSpLocks/>
          </p:cNvGrpSpPr>
          <p:nvPr/>
        </p:nvGrpSpPr>
        <p:grpSpPr bwMode="auto">
          <a:xfrm rot="4965394">
            <a:off x="8589169" y="103982"/>
            <a:ext cx="306387" cy="450850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2997141" y="4931854"/>
              <a:ext cx="287232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3" idx="0"/>
              <a:endCxn id="53" idx="4"/>
            </p:cNvCxnSpPr>
            <p:nvPr/>
          </p:nvCxnSpPr>
          <p:spPr>
            <a:xfrm rot="16200000" flipH="1">
              <a:off x="2749026" y="5396448"/>
              <a:ext cx="785615" cy="2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8926" y="4886566"/>
              <a:ext cx="14213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98914" y="5147891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5552" y="5288569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6189" y="5432947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2999009" y="5574345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150" y="5145213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595" y="5289764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4295" y="5433744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3870" y="5574820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116632"/>
            <a:ext cx="5916019" cy="1224136"/>
          </a:xfrm>
        </p:spPr>
        <p:txBody>
          <a:bodyPr rtlCol="0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1" y="2348880"/>
            <a:ext cx="4038600" cy="4156529"/>
          </a:xfrm>
          <a:solidFill>
            <a:schemeClr val="bg1">
              <a:alpha val="69000"/>
            </a:schemeClr>
          </a:solidFill>
        </p:spPr>
        <p:txBody>
          <a:bodyPr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4947" y="2361713"/>
            <a:ext cx="4038600" cy="4104360"/>
          </a:xfrm>
          <a:solidFill>
            <a:schemeClr val="bg1">
              <a:alpha val="69000"/>
            </a:schemeClr>
          </a:solidFill>
        </p:spPr>
        <p:txBody>
          <a:bodyPr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-26988" y="-1220788"/>
            <a:ext cx="9182101" cy="10085388"/>
            <a:chOff x="-26242" y="-1220213"/>
            <a:chExt cx="9180633" cy="10084136"/>
          </a:xfrm>
        </p:grpSpPr>
        <p:sp>
          <p:nvSpPr>
            <p:cNvPr id="3" name="Полилиния 2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" name="Полилиния 3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5" name="Группа 7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Полилиния 16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6" name="Группа 8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Полилиния 14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7" name="Группа 9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3" name="Полилиния 12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grpSp>
            <p:nvGrpSpPr>
              <p:cNvPr id="9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1" name="Полилиния 10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2" name="Полилиния 11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10" name="Полилиния 9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grpSp>
        <p:nvGrpSpPr>
          <p:cNvPr id="19" name="Группа 21"/>
          <p:cNvGrpSpPr>
            <a:grpSpLocks/>
          </p:cNvGrpSpPr>
          <p:nvPr/>
        </p:nvGrpSpPr>
        <p:grpSpPr bwMode="auto">
          <a:xfrm rot="7987570">
            <a:off x="2709069" y="6420644"/>
            <a:ext cx="307975" cy="449263"/>
            <a:chOff x="2857488" y="4883951"/>
            <a:chExt cx="571504" cy="903297"/>
          </a:xfrm>
        </p:grpSpPr>
        <p:sp>
          <p:nvSpPr>
            <p:cNvPr id="20" name="Овал 19"/>
            <p:cNvSpPr/>
            <p:nvPr/>
          </p:nvSpPr>
          <p:spPr>
            <a:xfrm>
              <a:off x="3003057" y="4933053"/>
              <a:ext cx="285751" cy="143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Овал 20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2" name="Прямая соединительная линия 21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49877" y="539541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Овал 22"/>
            <p:cNvSpPr/>
            <p:nvPr/>
          </p:nvSpPr>
          <p:spPr>
            <a:xfrm>
              <a:off x="3067407" y="4883671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3002108" y="5143844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927571" y="5287375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927378" y="5431893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651" y="5573316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214207" y="5145770"/>
              <a:ext cx="73646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286474" y="528762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86415" y="5427631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2750" y="5575241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2" name="Группа 34"/>
          <p:cNvGrpSpPr>
            <a:grpSpLocks/>
          </p:cNvGrpSpPr>
          <p:nvPr/>
        </p:nvGrpSpPr>
        <p:grpSpPr bwMode="auto">
          <a:xfrm rot="-7840260">
            <a:off x="128587" y="6346826"/>
            <a:ext cx="307975" cy="450850"/>
            <a:chOff x="2857488" y="4883951"/>
            <a:chExt cx="571504" cy="903297"/>
          </a:xfrm>
        </p:grpSpPr>
        <p:sp>
          <p:nvSpPr>
            <p:cNvPr id="33" name="Овал 32"/>
            <p:cNvSpPr/>
            <p:nvPr/>
          </p:nvSpPr>
          <p:spPr>
            <a:xfrm>
              <a:off x="3008249" y="4929582"/>
              <a:ext cx="285753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Овал 33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35" name="Прямая соединительная линия 34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3561" y="5395116"/>
              <a:ext cx="785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Овал 35"/>
            <p:cNvSpPr/>
            <p:nvPr/>
          </p:nvSpPr>
          <p:spPr>
            <a:xfrm>
              <a:off x="3070453" y="4883524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002940" y="514454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931169" y="5289000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2933884" y="5430410"/>
              <a:ext cx="73646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4696" y="5570222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3219863" y="5145866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288757" y="528808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89236" y="5427426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9698" y="5573956"/>
              <a:ext cx="7364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5" name="Группа 47"/>
          <p:cNvGrpSpPr>
            <a:grpSpLocks/>
          </p:cNvGrpSpPr>
          <p:nvPr/>
        </p:nvGrpSpPr>
        <p:grpSpPr bwMode="auto">
          <a:xfrm rot="4965394">
            <a:off x="8589169" y="103982"/>
            <a:ext cx="306387" cy="450850"/>
            <a:chOff x="2857488" y="4883951"/>
            <a:chExt cx="571504" cy="903297"/>
          </a:xfrm>
        </p:grpSpPr>
        <p:sp>
          <p:nvSpPr>
            <p:cNvPr id="46" name="Овал 45"/>
            <p:cNvSpPr/>
            <p:nvPr/>
          </p:nvSpPr>
          <p:spPr>
            <a:xfrm>
              <a:off x="2997141" y="4931854"/>
              <a:ext cx="287232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Овал 46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48" name="Прямая соединительная линия 47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49026" y="5396448"/>
              <a:ext cx="785615" cy="2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Овал 48"/>
            <p:cNvSpPr/>
            <p:nvPr/>
          </p:nvSpPr>
          <p:spPr>
            <a:xfrm>
              <a:off x="3068926" y="4886566"/>
              <a:ext cx="14213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2998914" y="5147891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2925552" y="5288569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926189" y="5432947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99009" y="5574345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3214150" y="5145213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286595" y="5289764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84295" y="5433744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3870" y="5574820"/>
              <a:ext cx="7106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-90488" y="-26988"/>
            <a:ext cx="9299576" cy="8086726"/>
            <a:chOff x="-89897" y="0"/>
            <a:chExt cx="9298389" cy="8086773"/>
          </a:xfrm>
        </p:grpSpPr>
        <p:sp>
          <p:nvSpPr>
            <p:cNvPr id="6" name="Полилиния 5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8" name="Группа 10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" name="Группа 14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grpSp>
            <p:nvGrpSpPr>
              <p:cNvPr id="13" name="Группа 15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14" name="Полилиния 13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9" name="Группа 11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" name="Полилиния 9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grpSp>
        <p:nvGrpSpPr>
          <p:cNvPr id="19" name="Группа 21"/>
          <p:cNvGrpSpPr>
            <a:grpSpLocks/>
          </p:cNvGrpSpPr>
          <p:nvPr/>
        </p:nvGrpSpPr>
        <p:grpSpPr bwMode="auto">
          <a:xfrm rot="7987570">
            <a:off x="7840662" y="4568826"/>
            <a:ext cx="307975" cy="450850"/>
            <a:chOff x="2857488" y="4883951"/>
            <a:chExt cx="571504" cy="903297"/>
          </a:xfrm>
        </p:grpSpPr>
        <p:sp>
          <p:nvSpPr>
            <p:cNvPr id="20" name="Овал 19"/>
            <p:cNvSpPr/>
            <p:nvPr/>
          </p:nvSpPr>
          <p:spPr>
            <a:xfrm>
              <a:off x="3004063" y="4935630"/>
              <a:ext cx="285751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Овал 20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2" name="Прямая соединительная линия 21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1681" y="5397525"/>
              <a:ext cx="785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Овал 22"/>
            <p:cNvSpPr/>
            <p:nvPr/>
          </p:nvSpPr>
          <p:spPr>
            <a:xfrm>
              <a:off x="3068412" y="4886422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3002106" y="514610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928442" y="5293201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929391" y="5432285"/>
              <a:ext cx="73646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2528" y="5577707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214205" y="5148028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287479" y="528895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88290" y="5432533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6777" y="5577451"/>
              <a:ext cx="73646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2" name="Группа 34"/>
          <p:cNvGrpSpPr>
            <a:grpSpLocks/>
          </p:cNvGrpSpPr>
          <p:nvPr/>
        </p:nvGrpSpPr>
        <p:grpSpPr bwMode="auto">
          <a:xfrm rot="-7840260">
            <a:off x="6215062" y="5070476"/>
            <a:ext cx="307975" cy="450850"/>
            <a:chOff x="2857488" y="4883951"/>
            <a:chExt cx="571504" cy="903297"/>
          </a:xfrm>
        </p:grpSpPr>
        <p:sp>
          <p:nvSpPr>
            <p:cNvPr id="33" name="Овал 32"/>
            <p:cNvSpPr/>
            <p:nvPr/>
          </p:nvSpPr>
          <p:spPr>
            <a:xfrm>
              <a:off x="3008249" y="4929582"/>
              <a:ext cx="285753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Овал 33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35" name="Прямая соединительная линия 34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3561" y="5395116"/>
              <a:ext cx="785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Овал 35"/>
            <p:cNvSpPr/>
            <p:nvPr/>
          </p:nvSpPr>
          <p:spPr>
            <a:xfrm>
              <a:off x="3070453" y="4883524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002940" y="514454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931169" y="5289000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2933884" y="5430410"/>
              <a:ext cx="73646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4696" y="5570222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3219863" y="5145866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288757" y="528808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89236" y="5427426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9698" y="5573956"/>
              <a:ext cx="7364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5" name="Группа 47"/>
          <p:cNvGrpSpPr>
            <a:grpSpLocks/>
          </p:cNvGrpSpPr>
          <p:nvPr/>
        </p:nvGrpSpPr>
        <p:grpSpPr bwMode="auto">
          <a:xfrm rot="4965394">
            <a:off x="8607425" y="6294438"/>
            <a:ext cx="307975" cy="450850"/>
            <a:chOff x="2857488" y="4883951"/>
            <a:chExt cx="571504" cy="903297"/>
          </a:xfrm>
        </p:grpSpPr>
        <p:sp>
          <p:nvSpPr>
            <p:cNvPr id="46" name="Овал 45"/>
            <p:cNvSpPr/>
            <p:nvPr/>
          </p:nvSpPr>
          <p:spPr>
            <a:xfrm>
              <a:off x="2999356" y="4932054"/>
              <a:ext cx="285751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Овал 46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48" name="Прямая соединительная линия 47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49034" y="5397928"/>
              <a:ext cx="785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Овал 48"/>
            <p:cNvSpPr/>
            <p:nvPr/>
          </p:nvSpPr>
          <p:spPr>
            <a:xfrm>
              <a:off x="3067850" y="4886366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01491" y="5144938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2925204" y="5288570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925838" y="5432948"/>
              <a:ext cx="73646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1214" y="5574546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3212311" y="5145213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287318" y="5289965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85400" y="5430788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2035" y="5574821"/>
              <a:ext cx="73646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" y="5568676"/>
            <a:ext cx="6132883" cy="1028675"/>
          </a:xfrm>
        </p:spPr>
        <p:txBody>
          <a:bodyPr rtlCol="0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3528" y="322312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139935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bg1"/>
            </a:gs>
            <a:gs pos="99000">
              <a:schemeClr val="accent3">
                <a:lumMod val="86000"/>
                <a:lumOff val="14000"/>
              </a:schemeClr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DEE78E-94BE-44DC-9CAF-E9569ACD8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</p:sldLayoutIdLst>
  <p:transition>
    <p:cut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0010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Волоколамский колледж </a:t>
            </a:r>
            <a:r>
              <a:rPr lang="ru-RU" sz="2000" dirty="0" smtClean="0">
                <a:solidFill>
                  <a:schemeClr val="tx1"/>
                </a:solidFill>
              </a:rPr>
              <a:t>права экономики </a:t>
            </a:r>
            <a:r>
              <a:rPr lang="ru-RU" sz="2000" dirty="0">
                <a:solidFill>
                  <a:schemeClr val="tx1"/>
                </a:solidFill>
              </a:rPr>
              <a:t>и безопасности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908720"/>
            <a:ext cx="9144000" cy="5472608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5400" dirty="0">
                <a:solidFill>
                  <a:schemeClr val="tx1"/>
                </a:solidFill>
              </a:rPr>
              <a:t>Проект тему на :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3600" dirty="0">
              <a:solidFill>
                <a:schemeClr val="tx1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5400" b="1" dirty="0" smtClean="0">
                <a:solidFill>
                  <a:schemeClr val="tx1"/>
                </a:solidFill>
              </a:rPr>
              <a:t>«Состояние лесов </a:t>
            </a:r>
            <a:r>
              <a:rPr lang="ru-RU" sz="5400" b="1" dirty="0">
                <a:solidFill>
                  <a:schemeClr val="tx1"/>
                </a:solidFill>
              </a:rPr>
              <a:t>Московской </a:t>
            </a:r>
            <a:r>
              <a:rPr lang="ru-RU" sz="5400" b="1" dirty="0" smtClean="0">
                <a:solidFill>
                  <a:schemeClr val="tx1"/>
                </a:solidFill>
              </a:rPr>
              <a:t>области»</a:t>
            </a:r>
            <a:endParaRPr lang="ru-RU" sz="5400" b="1" dirty="0">
              <a:solidFill>
                <a:schemeClr val="tx1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4000" b="1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4000" b="1" dirty="0"/>
          </a:p>
          <a:p>
            <a:pPr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>
                <a:solidFill>
                  <a:schemeClr val="tx1"/>
                </a:solidFill>
              </a:rPr>
              <a:t>Выполнили: Медведева Ирина</a:t>
            </a:r>
          </a:p>
          <a:p>
            <a:pPr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err="1">
                <a:solidFill>
                  <a:schemeClr val="tx1"/>
                </a:solidFill>
              </a:rPr>
              <a:t>Шеяхметов</a:t>
            </a:r>
            <a:r>
              <a:rPr lang="ru-RU" sz="2800" dirty="0">
                <a:solidFill>
                  <a:schemeClr val="tx1"/>
                </a:solidFill>
              </a:rPr>
              <a:t> Александр</a:t>
            </a:r>
          </a:p>
          <a:p>
            <a:pPr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>
                <a:solidFill>
                  <a:schemeClr val="tx1"/>
                </a:solidFill>
              </a:rPr>
              <a:t>Студенты группы ПБ-32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44444" y="2786058"/>
            <a:ext cx="945643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внимание!</a:t>
            </a:r>
            <a:endParaRPr lang="ru-RU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7638"/>
            <a:ext cx="9444038" cy="70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14678" y="285728"/>
            <a:ext cx="6186488" cy="27146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600" dirty="0">
                <a:solidFill>
                  <a:schemeClr val="tx1"/>
                </a:solidFill>
              </a:rPr>
              <a:t>1 июля 2012 года Российская Федерация передала полномочия по управлению </a:t>
            </a:r>
            <a:r>
              <a:rPr sz="3600">
                <a:solidFill>
                  <a:schemeClr val="tx1"/>
                </a:solidFill>
              </a:rPr>
              <a:t>подмосковными </a:t>
            </a:r>
            <a:r>
              <a:rPr sz="3600" smtClean="0">
                <a:solidFill>
                  <a:schemeClr val="tx1"/>
                </a:solidFill>
              </a:rPr>
              <a:t>лесами </a:t>
            </a:r>
            <a:r>
              <a:rPr sz="3600" dirty="0">
                <a:solidFill>
                  <a:schemeClr val="tx1"/>
                </a:solidFill>
              </a:rPr>
              <a:t>Московской области</a:t>
            </a:r>
            <a:r>
              <a:rPr sz="4000" dirty="0"/>
              <a:t>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78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6000" dirty="0" err="1" smtClean="0"/>
              <a:t>Пожары</a:t>
            </a:r>
            <a:r>
              <a:rPr sz="6000" dirty="0" smtClean="0"/>
              <a:t>.</a:t>
            </a:r>
            <a:br>
              <a:rPr sz="6000" dirty="0" smtClean="0"/>
            </a:br>
            <a:r>
              <a:rPr sz="6000" dirty="0" smtClean="0"/>
              <a:t> 2010</a:t>
            </a:r>
            <a:r>
              <a:rPr sz="6000" dirty="0" smtClean="0">
                <a:solidFill>
                  <a:schemeClr val="bg2"/>
                </a:solidFill>
              </a:rPr>
              <a:t> </a:t>
            </a:r>
            <a:r>
              <a:rPr sz="6000" dirty="0" err="1" smtClean="0"/>
              <a:t>года</a:t>
            </a:r>
            <a:endParaRPr sz="60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Захламление лесов </a:t>
            </a:r>
          </a:p>
        </p:txBody>
      </p:sp>
      <p:pic>
        <p:nvPicPr>
          <p:cNvPr id="14339" name="Picture 4" descr="свалка в лес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089025"/>
            <a:ext cx="7416800" cy="556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4133" y="44624"/>
            <a:ext cx="8119767" cy="122413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Санитарная рубка </a:t>
            </a:r>
            <a:r>
              <a:rPr dirty="0" err="1" smtClean="0">
                <a:solidFill>
                  <a:schemeClr val="tx1"/>
                </a:solidFill>
              </a:rPr>
              <a:t>лесов</a:t>
            </a:r>
            <a:r>
              <a:rPr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2291" name="Picture 4" descr="DL0207201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4284663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 descr="DL02072012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000372"/>
            <a:ext cx="50038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4441126" cy="122413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Короеды </a:t>
            </a:r>
          </a:p>
        </p:txBody>
      </p:sp>
      <p:pic>
        <p:nvPicPr>
          <p:cNvPr id="16387" name="Picture 4" descr="634895687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286124"/>
            <a:ext cx="56769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hbrOhb2m7p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928670"/>
            <a:ext cx="56800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557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Несанкционированная вырубка лесов </a:t>
            </a:r>
          </a:p>
        </p:txBody>
      </p:sp>
      <p:pic>
        <p:nvPicPr>
          <p:cNvPr id="13316" name="Picture 4" descr="15350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484313"/>
            <a:ext cx="7914400" cy="515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5001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4000" dirty="0">
                <a:solidFill>
                  <a:schemeClr val="tx1"/>
                </a:solidFill>
              </a:rPr>
              <a:t>Уголовная ответственность за незаконную рубку лесных насаждений</a:t>
            </a:r>
          </a:p>
        </p:txBody>
      </p:sp>
      <p:pic>
        <p:nvPicPr>
          <p:cNvPr id="1026" name="Picture 2" descr="G:\презента\проект\2-z4-6fec3d60-530e-4e71-ae49-b1bae708cf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000372"/>
            <a:ext cx="4464875" cy="3571900"/>
          </a:xfrm>
          <a:prstGeom prst="rect">
            <a:avLst/>
          </a:prstGeom>
          <a:noFill/>
        </p:spPr>
      </p:pic>
      <p:pic>
        <p:nvPicPr>
          <p:cNvPr id="1027" name="Picture 3" descr="G:\презента\проект\lesoru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801734"/>
            <a:ext cx="3786214" cy="47690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4287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3600" smtClean="0"/>
              <a:t>Административная ответственность за нарушение правил использования лесов</a:t>
            </a:r>
          </a:p>
        </p:txBody>
      </p:sp>
      <p:pic>
        <p:nvPicPr>
          <p:cNvPr id="2050" name="Picture 2" descr="G:\презента\проект\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357298"/>
            <a:ext cx="4786346" cy="3473728"/>
          </a:xfrm>
          <a:prstGeom prst="rect">
            <a:avLst/>
          </a:prstGeom>
          <a:noFill/>
        </p:spPr>
      </p:pic>
      <p:pic>
        <p:nvPicPr>
          <p:cNvPr id="2051" name="Picture 3" descr="G:\презента\проект\0911652cbc2bb0e1d2332fbdb94bbfd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00438"/>
            <a:ext cx="4196952" cy="3357562"/>
          </a:xfrm>
          <a:prstGeom prst="rect">
            <a:avLst/>
          </a:prstGeom>
          <a:noFill/>
        </p:spPr>
      </p:pic>
      <p:pic>
        <p:nvPicPr>
          <p:cNvPr id="2052" name="Picture 4" descr="G:\презента\проект\75278012_875697_01_4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142984"/>
            <a:ext cx="3899117" cy="2857496"/>
          </a:xfrm>
          <a:prstGeom prst="rect">
            <a:avLst/>
          </a:prstGeom>
          <a:noFill/>
        </p:spPr>
      </p:pic>
      <p:pic>
        <p:nvPicPr>
          <p:cNvPr id="1026" name="Picture 2" descr="G:\презента\проект\x_22e864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3714752"/>
            <a:ext cx="2225098" cy="27146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102023626">
  <a:themeElements>
    <a:clrScheme name="Воздушный поток">
      <a:dk1>
        <a:sysClr val="windowText" lastClr="00025C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TS102023626</Template>
  <TotalTime>184</TotalTime>
  <Words>64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TS102023626</vt:lpstr>
      <vt:lpstr>Волоколамский колледж права экономики и безопасности</vt:lpstr>
      <vt:lpstr>1 июля 2012 года Российская Федерация передала полномочия по управлению подмосковными лесами Московской области. </vt:lpstr>
      <vt:lpstr>Пожары.  2010 года</vt:lpstr>
      <vt:lpstr>Захламление лесов </vt:lpstr>
      <vt:lpstr>Санитарная рубка лесов </vt:lpstr>
      <vt:lpstr>Короеды </vt:lpstr>
      <vt:lpstr>Несанкционированная вырубка лесов </vt:lpstr>
      <vt:lpstr>Уголовная ответственность за незаконную рубку лесных насаждений</vt:lpstr>
      <vt:lpstr>Административная ответственность за нарушение правил использования лесов</vt:lpstr>
      <vt:lpstr>Слайд 10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Волоколамский колледж экономики права и безопасности</dc:title>
  <dc:creator>Настенька</dc:creator>
  <cp:lastModifiedBy>Вовашечка</cp:lastModifiedBy>
  <cp:revision>19</cp:revision>
  <dcterms:created xsi:type="dcterms:W3CDTF">2013-04-17T08:52:42Z</dcterms:created>
  <dcterms:modified xsi:type="dcterms:W3CDTF">2013-04-24T13:47:50Z</dcterms:modified>
</cp:coreProperties>
</file>