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9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0.xml" ContentType="application/vnd.openxmlformats-officedocument.theme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11.xml" ContentType="application/vnd.openxmlformats-officedocument.theme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3654" r:id="rId2"/>
    <p:sldMasterId id="2147483655" r:id="rId3"/>
    <p:sldMasterId id="2147483656" r:id="rId4"/>
    <p:sldMasterId id="2147483657" r:id="rId5"/>
    <p:sldMasterId id="2147483658" r:id="rId6"/>
    <p:sldMasterId id="2147483659" r:id="rId7"/>
    <p:sldMasterId id="2147483660" r:id="rId8"/>
    <p:sldMasterId id="2147483661" r:id="rId9"/>
    <p:sldMasterId id="2147483662" r:id="rId10"/>
    <p:sldMasterId id="2147483663" r:id="rId11"/>
    <p:sldMasterId id="2147483786" r:id="rId12"/>
  </p:sldMasterIdLst>
  <p:notesMasterIdLst>
    <p:notesMasterId r:id="rId20"/>
  </p:notesMasterIdLst>
  <p:handoutMasterIdLst>
    <p:handoutMasterId r:id="rId21"/>
  </p:handoutMasterIdLst>
  <p:sldIdLst>
    <p:sldId id="285" r:id="rId13"/>
    <p:sldId id="286" r:id="rId14"/>
    <p:sldId id="257" r:id="rId15"/>
    <p:sldId id="281" r:id="rId16"/>
    <p:sldId id="279" r:id="rId17"/>
    <p:sldId id="292" r:id="rId18"/>
    <p:sldId id="291" r:id="rId19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3300"/>
    <a:srgbClr val="006600"/>
    <a:srgbClr val="FFFF99"/>
    <a:srgbClr val="990000"/>
    <a:srgbClr val="FFFF00"/>
    <a:srgbClr val="0099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395" autoAdjust="0"/>
  </p:normalViewPr>
  <p:slideViewPr>
    <p:cSldViewPr>
      <p:cViewPr varScale="1">
        <p:scale>
          <a:sx n="78" d="100"/>
          <a:sy n="78" d="100"/>
        </p:scale>
        <p:origin x="13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ru-RU" smtClean="0"/>
              <a:t>15.01.2010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D8C2B4-7A3B-4F85-85FE-785FCB7663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020434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ru-RU" smtClean="0"/>
              <a:t>15.01.2010</a:t>
            </a:r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584ECF-37F2-4A68-94BD-B033ED3A38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658811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15.01.2010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2723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15.01.2010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0750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15.01.2010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909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D46D5-6E9D-4B02-8EB9-878E43C168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26C6D1-819D-40A4-AC94-E5AE102392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7D98D-69F6-463D-BF96-BB4ECAD2D0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80B11-028E-47E5-9436-6B6BEA8E1E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E1730F-7812-4240-992D-1968A91393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0C83C-85EE-43DB-AC4E-E516F8B3725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85F08-27DD-4ACA-924C-1156CEF5593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2646F-81F2-4C4C-876F-DC4F70B4416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168F2-B7A0-4869-B7DA-28A0C385B5F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D4B71-8A00-4D8D-BCF9-792F8EF6B08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95E77-DE32-40CE-94A0-3B71D0C0DD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C49C8-4C38-4EB5-BD3A-5CC62A8E0AE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EA3BB-3318-43A1-9613-25D8058E47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4D99E-3937-422F-A5DF-FD8AF3BD55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548E9-2006-4BB0-B641-EA9C7EC9D1A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7E8A7-CAA5-4B8F-96FF-9B1E406ACF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D204A-D395-4572-B901-3B9CE1A284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1CF970-A8C1-472B-91B0-369CF742FA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579438"/>
            <a:ext cx="8229600" cy="52117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87372C-2A47-404E-A5D9-0DA327CAE2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FE621A-1CEB-4FE7-8541-D4E96A40CB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012D64-7D3E-4514-BAF8-D9F2EF6B34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58A3A1-DB22-4879-B01E-816272AB19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19798-C453-4DEA-A910-BC1A02FE53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79251-3F05-4109-BD34-0D96B80DA3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B967B3-F4D4-4AED-842F-DF7298CD5A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9D6D8-6F60-4CA3-84C1-232609A839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3CD62-0C1D-4C11-A043-F095FA4600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D7C864-30F6-46B1-B0F4-4E374A06D9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2E0692-8E2F-4D87-947D-30A3684B36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31BE9C-AA67-492C-82C2-AEF2069635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4295E2-ADEC-4D00-8227-032C181221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66D3B-C20F-479B-9E82-D21D3D62B4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B7BB34-4D2A-480A-B9E3-B019F61BD7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397587-3C61-4D2F-A387-BD0AE9C30D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719618-0838-4C58-911B-4559FA219D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FF0E8-2C68-4D67-8CA5-96F0B02FA3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0E5612-1036-4A44-9D08-03A0A21234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282CEC-1181-4540-BABC-94A2F57B9A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1C23DA-549B-4F70-9CB0-475B9DB5A1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7BC1A2-3AE1-416A-A3AF-A1106148B3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AA06E5-9A73-40BA-90B1-616BBF6756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06473E-2F91-4A5D-94DC-7A680E6B8E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24762-3204-409C-B9C3-27BD95758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0C83C-85EE-43DB-AC4E-E516F8B372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E85F08-27DD-4ACA-924C-1156CEF559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A2646F-81F2-4C4C-876F-DC4F70B441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D168F2-B7A0-4869-B7DA-28A0C385B5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58922-1541-4EEE-B866-6695F27216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D4B71-8A00-4D8D-BCF9-792F8EF6B0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95E77-DE32-40CE-94A0-3B71D0C0DD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9C49C8-4C38-4EB5-BD3A-5CC62A8E0A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34D99E-3937-422F-A5DF-FD8AF3BD55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548E9-2006-4BB0-B641-EA9C7EC9D1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17E8A7-CAA5-4B8F-96FF-9B1E406ACF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79438"/>
            <a:ext cx="2057400" cy="5211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79438"/>
            <a:ext cx="6019800" cy="5211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DD204A-D395-4572-B901-3B9CE1A284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579438"/>
            <a:ext cx="8229600" cy="52117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87372C-2A47-404E-A5D9-0DA327CAE2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DF7C9-E5CD-41FE-9A69-3822EE7063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75269D-7F1B-4AEB-A90B-52B1D52BE9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21399B-5537-4FE3-976A-1E48BD18D7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9AB802-1007-42AF-A90A-C711D1DDC0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038A21-9AB5-4C41-AB85-C47182E024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76C121-F128-48EB-AD77-1EFFDE98E5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20A30-85B4-4E82-A2F2-7E46B008C4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04DED-14A8-4B1F-ACD6-4549D2B2B9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AAFCEF-A299-48DA-A576-38C56DBD3F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9835E7-8006-48AA-AE4C-CB81F1C9F8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33A31-CFE0-46CB-B22D-781723346F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79438"/>
            <a:ext cx="2057400" cy="5211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79438"/>
            <a:ext cx="6019800" cy="5211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E7700E-1EBA-4975-9D92-91A216111A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F84A5-91E2-4040-B08A-3DAB3B1979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9F97C6-8302-49E1-99D3-BE3312B924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37F55-BB3C-4DF9-A2D2-CDA16D417A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550605-5A41-45F6-9A7B-7DAE1A5058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C5599-DCA6-4F34-895B-29D9F63744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51A-3293-48C3-9C15-F107D51961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FED3A-041E-40D9-BFF6-69B6E0D2B7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3D717D-1C93-4F63-9CD2-245C9F19A8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709004-BFDF-4792-BB5D-4480578048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CC4A2-9693-48F6-94F7-5F3A4963EF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84F428-C470-4A32-B13F-338B3A128D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1EB9D5-25EE-46B9-9C5F-4979FB8ED2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3A62BA-78B6-4353-BFD3-C9ACECF5E2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C46ECB-F544-4E7D-AAB2-803AD0A5DB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7819F2-33DD-40CE-A345-ED53954C3B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B1D9B-A7FA-4127-8E66-68B4CBCF17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5A51EB-4F03-43BA-8AFE-EA219272A3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4F7035-DEE6-4248-9CFF-5860CECBF8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1C7DC6-3DC3-439E-BC61-E8245CA19D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445617-8DB5-4E64-915F-8A1D72F154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8F0A9-75E5-4CAF-AD38-EC6AE3E4F1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D66D0-2C3E-48DB-9027-59015369D2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A65D6D-19AA-4A8F-9D5A-55D9EC1ADE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9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114.xml"/><Relationship Id="rId7" Type="http://schemas.openxmlformats.org/officeDocument/2006/relationships/slideLayout" Target="../slideLayouts/slideLayout118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3.xml"/><Relationship Id="rId1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7.xml"/><Relationship Id="rId11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21.xml"/><Relationship Id="rId4" Type="http://schemas.openxmlformats.org/officeDocument/2006/relationships/slideLayout" Target="../slideLayouts/slideLayout115.xml"/><Relationship Id="rId9" Type="http://schemas.openxmlformats.org/officeDocument/2006/relationships/slideLayout" Target="../slideLayouts/slideLayout120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0.xml"/><Relationship Id="rId13" Type="http://schemas.openxmlformats.org/officeDocument/2006/relationships/slideLayout" Target="../slideLayouts/slideLayout135.xml"/><Relationship Id="rId3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9.xml"/><Relationship Id="rId12" Type="http://schemas.openxmlformats.org/officeDocument/2006/relationships/slideLayout" Target="../slideLayouts/slideLayout134.xml"/><Relationship Id="rId2" Type="http://schemas.openxmlformats.org/officeDocument/2006/relationships/slideLayout" Target="../slideLayouts/slideLayout124.xml"/><Relationship Id="rId1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8.xml"/><Relationship Id="rId11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27.xml"/><Relationship Id="rId15" Type="http://schemas.openxmlformats.org/officeDocument/2006/relationships/image" Target="../media/image8.jpeg"/><Relationship Id="rId10" Type="http://schemas.openxmlformats.org/officeDocument/2006/relationships/slideLayout" Target="../slideLayouts/slideLayout132.xml"/><Relationship Id="rId4" Type="http://schemas.openxmlformats.org/officeDocument/2006/relationships/slideLayout" Target="../slideLayouts/slideLayout126.xml"/><Relationship Id="rId9" Type="http://schemas.openxmlformats.org/officeDocument/2006/relationships/slideLayout" Target="../slideLayouts/slideLayout131.xml"/><Relationship Id="rId14" Type="http://schemas.openxmlformats.org/officeDocument/2006/relationships/theme" Target="../theme/theme1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7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4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C18444C-9322-4CF7-93A0-264047F35F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318125" y="6488113"/>
            <a:ext cx="3825875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solidFill>
                  <a:srgbClr val="4597A0"/>
                </a:solidFill>
                <a:latin typeface="Arial" pitchFamily="34" charset="0"/>
              </a:rPr>
              <a:t>Copyright © Wondershare Software</a:t>
            </a:r>
            <a:endParaRPr lang="zh-CN" altLang="en-US">
              <a:solidFill>
                <a:srgbClr val="4597A0"/>
              </a:solidFill>
              <a:latin typeface="Arial" pitchFamily="34" charset="0"/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Образец заголовка</a:t>
            </a:r>
            <a:endParaRPr lang="zh-CN" altLang="en-US" smtClean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Образец текста</a:t>
            </a:r>
          </a:p>
          <a:p>
            <a:pPr lvl="1"/>
            <a:r>
              <a:rPr lang="en-US" altLang="zh-CN" smtClean="0"/>
              <a:t>Второй уровень</a:t>
            </a:r>
          </a:p>
          <a:p>
            <a:pPr lvl="2"/>
            <a:r>
              <a:rPr lang="en-US" altLang="zh-CN" smtClean="0"/>
              <a:t>Третий уровень</a:t>
            </a:r>
          </a:p>
          <a:p>
            <a:pPr lvl="3"/>
            <a:r>
              <a:rPr lang="en-US" altLang="zh-CN" smtClean="0"/>
              <a:t>Четвертый уровень</a:t>
            </a:r>
          </a:p>
          <a:p>
            <a:pPr lvl="4"/>
            <a:r>
              <a:rPr lang="en-US" altLang="zh-CN" smtClean="0"/>
              <a:t>Пятый уровень</a:t>
            </a: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514350" indent="-5143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71550" indent="-5143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371600" indent="-4572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828800" indent="-4572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286000" indent="-4572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743200" indent="-457200" algn="l" rtl="0" eaLnBrk="0" fontAlgn="base" hangingPunct="0">
        <a:spcBef>
          <a:spcPct val="20000"/>
        </a:spcBef>
        <a:spcAft>
          <a:spcPct val="0"/>
        </a:spcAft>
        <a:buFont typeface="+mj-lt"/>
        <a:defRPr sz="2000">
          <a:solidFill>
            <a:schemeClr val="tx1"/>
          </a:solidFill>
          <a:latin typeface="+mn-lt"/>
          <a:ea typeface="+mn-ea"/>
        </a:defRPr>
      </a:lvl6pPr>
      <a:lvl7pPr marL="3200400" indent="-457200" algn="l" rtl="0" eaLnBrk="0" fontAlgn="base" hangingPunct="0">
        <a:spcBef>
          <a:spcPct val="20000"/>
        </a:spcBef>
        <a:spcAft>
          <a:spcPct val="0"/>
        </a:spcAft>
        <a:buFont typeface="+mj-lt"/>
        <a:defRPr sz="2000">
          <a:solidFill>
            <a:schemeClr val="tx1"/>
          </a:solidFill>
          <a:latin typeface="+mn-lt"/>
          <a:ea typeface="+mn-ea"/>
        </a:defRPr>
      </a:lvl7pPr>
      <a:lvl8pPr marL="3657600" indent="-457200" algn="l" rtl="0" eaLnBrk="0" fontAlgn="base" hangingPunct="0">
        <a:spcBef>
          <a:spcPct val="20000"/>
        </a:spcBef>
        <a:spcAft>
          <a:spcPct val="0"/>
        </a:spcAft>
        <a:buFont typeface="+mj-lt"/>
        <a:defRPr sz="2000">
          <a:solidFill>
            <a:schemeClr val="tx1"/>
          </a:solidFill>
          <a:latin typeface="+mn-lt"/>
          <a:ea typeface="+mn-ea"/>
        </a:defRPr>
      </a:lvl8pPr>
      <a:lvl9pPr marL="4114800" indent="-457200" algn="l" rtl="0" eaLnBrk="0" fontAlgn="base" hangingPunct="0">
        <a:spcBef>
          <a:spcPct val="20000"/>
        </a:spcBef>
        <a:spcAft>
          <a:spcPct val="0"/>
        </a:spcAft>
        <a:buFont typeface="+mj-lt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Образец заголовка</a:t>
            </a:r>
            <a:endParaRPr lang="zh-CN" alt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Образец текста</a:t>
            </a:r>
          </a:p>
          <a:p>
            <a:pPr lvl="1"/>
            <a:r>
              <a:rPr lang="en-US" altLang="zh-CN" smtClean="0"/>
              <a:t>Второй уровень</a:t>
            </a:r>
          </a:p>
          <a:p>
            <a:pPr lvl="2"/>
            <a:r>
              <a:rPr lang="en-US" altLang="zh-CN" smtClean="0"/>
              <a:t>Третий уровень</a:t>
            </a:r>
          </a:p>
          <a:p>
            <a:pPr lvl="3"/>
            <a:r>
              <a:rPr lang="en-US" altLang="zh-CN" smtClean="0"/>
              <a:t>Четвертый уровень</a:t>
            </a:r>
          </a:p>
          <a:p>
            <a:pPr lvl="4"/>
            <a:r>
              <a:rPr lang="en-US" altLang="zh-CN" smtClean="0"/>
              <a:t>Пятый уровень</a:t>
            </a:r>
            <a:endParaRPr lang="zh-CN" altLang="en-US" smtClean="0"/>
          </a:p>
        </p:txBody>
      </p:sp>
      <p:sp>
        <p:nvSpPr>
          <p:cNvPr id="7" name="矩形 6"/>
          <p:cNvSpPr/>
          <p:nvPr/>
        </p:nvSpPr>
        <p:spPr>
          <a:xfrm>
            <a:off x="5318125" y="6488113"/>
            <a:ext cx="3825875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solidFill>
                  <a:srgbClr val="4597A0"/>
                </a:solidFill>
                <a:latin typeface="Arial" pitchFamily="34" charset="0"/>
              </a:rPr>
              <a:t>Copyright © Wondershare Software</a:t>
            </a:r>
            <a:endParaRPr lang="zh-CN" altLang="en-US">
              <a:solidFill>
                <a:srgbClr val="4597A0"/>
              </a:solidFill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514350" indent="-5143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71550" indent="-5143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371600" indent="-4572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828800" indent="-4572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286000" indent="-4572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743200" indent="-457200" algn="l" rtl="0" eaLnBrk="0" fontAlgn="base" hangingPunct="0">
        <a:spcBef>
          <a:spcPct val="20000"/>
        </a:spcBef>
        <a:spcAft>
          <a:spcPct val="0"/>
        </a:spcAft>
        <a:buFont typeface="+mj-lt"/>
        <a:defRPr sz="2000">
          <a:solidFill>
            <a:schemeClr val="tx1"/>
          </a:solidFill>
          <a:latin typeface="+mn-lt"/>
          <a:ea typeface="+mn-ea"/>
        </a:defRPr>
      </a:lvl6pPr>
      <a:lvl7pPr marL="3200400" indent="-457200" algn="l" rtl="0" eaLnBrk="0" fontAlgn="base" hangingPunct="0">
        <a:spcBef>
          <a:spcPct val="20000"/>
        </a:spcBef>
        <a:spcAft>
          <a:spcPct val="0"/>
        </a:spcAft>
        <a:buFont typeface="+mj-lt"/>
        <a:defRPr sz="2000">
          <a:solidFill>
            <a:schemeClr val="tx1"/>
          </a:solidFill>
          <a:latin typeface="+mn-lt"/>
          <a:ea typeface="+mn-ea"/>
        </a:defRPr>
      </a:lvl7pPr>
      <a:lvl8pPr marL="3657600" indent="-457200" algn="l" rtl="0" eaLnBrk="0" fontAlgn="base" hangingPunct="0">
        <a:spcBef>
          <a:spcPct val="20000"/>
        </a:spcBef>
        <a:spcAft>
          <a:spcPct val="0"/>
        </a:spcAft>
        <a:buFont typeface="+mj-lt"/>
        <a:defRPr sz="2000">
          <a:solidFill>
            <a:schemeClr val="tx1"/>
          </a:solidFill>
          <a:latin typeface="+mn-lt"/>
          <a:ea typeface="+mn-ea"/>
        </a:defRPr>
      </a:lvl8pPr>
      <a:lvl9pPr marL="4114800" indent="-457200" algn="l" rtl="0" eaLnBrk="0" fontAlgn="base" hangingPunct="0">
        <a:spcBef>
          <a:spcPct val="20000"/>
        </a:spcBef>
        <a:spcAft>
          <a:spcPct val="0"/>
        </a:spcAft>
        <a:buFont typeface="+mj-lt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976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76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76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C18444C-9322-4CF7-93A0-264047F35F3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87692CF-2C6D-4664-9F22-CDD4D2165E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246E398-7DF2-42B6-8F41-656CE3A422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794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051CF970-A8C1-472B-91B0-369CF742FA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794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66899966-4D1B-4E11-A23F-5F2A997A1B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CC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3" name="Rectangle 3"/>
            <p:cNvSpPr>
              <a:spLocks noChangeArrowheads="1"/>
            </p:cNvSpPr>
            <p:nvPr/>
          </p:nvSpPr>
          <p:spPr bwMode="auto">
            <a:xfrm>
              <a:off x="1968" y="4224"/>
              <a:ext cx="3792" cy="96"/>
            </a:xfrm>
            <a:prstGeom prst="rect">
              <a:avLst/>
            </a:prstGeom>
            <a:gradFill rotWithShape="0">
              <a:gsLst>
                <a:gs pos="0">
                  <a:srgbClr val="EBD7FF"/>
                </a:gs>
                <a:gs pos="100000">
                  <a:srgbClr val="0099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Gulim" pitchFamily="34" charset="-127"/>
              </a:endParaRPr>
            </a:p>
          </p:txBody>
        </p:sp>
        <p:sp>
          <p:nvSpPr>
            <p:cNvPr id="34" name="Rectangle 4"/>
            <p:cNvSpPr>
              <a:spLocks noChangeArrowheads="1"/>
            </p:cNvSpPr>
            <p:nvPr/>
          </p:nvSpPr>
          <p:spPr bwMode="auto">
            <a:xfrm>
              <a:off x="5520" y="1248"/>
              <a:ext cx="240" cy="2688"/>
            </a:xfrm>
            <a:prstGeom prst="rect">
              <a:avLst/>
            </a:prstGeom>
            <a:gradFill rotWithShape="0">
              <a:gsLst>
                <a:gs pos="0">
                  <a:srgbClr val="C1E7CE"/>
                </a:gs>
                <a:gs pos="100000">
                  <a:srgbClr val="33996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Gulim" pitchFamily="34" charset="-127"/>
              </a:endParaRPr>
            </a:p>
          </p:txBody>
        </p:sp>
        <p:sp>
          <p:nvSpPr>
            <p:cNvPr id="35" name="Rectangle 5"/>
            <p:cNvSpPr>
              <a:spLocks noChangeArrowheads="1"/>
            </p:cNvSpPr>
            <p:nvPr/>
          </p:nvSpPr>
          <p:spPr bwMode="auto">
            <a:xfrm>
              <a:off x="0" y="3312"/>
              <a:ext cx="288" cy="9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Gulim" pitchFamily="34" charset="-127"/>
              </a:endParaRPr>
            </a:p>
          </p:txBody>
        </p:sp>
        <p:sp>
          <p:nvSpPr>
            <p:cNvPr id="36" name="Rectangle 6"/>
            <p:cNvSpPr>
              <a:spLocks noChangeArrowheads="1"/>
            </p:cNvSpPr>
            <p:nvPr/>
          </p:nvSpPr>
          <p:spPr bwMode="auto">
            <a:xfrm>
              <a:off x="0" y="3408"/>
              <a:ext cx="288" cy="912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Gulim" pitchFamily="34" charset="-127"/>
              </a:endParaRPr>
            </a:p>
          </p:txBody>
        </p:sp>
        <p:sp>
          <p:nvSpPr>
            <p:cNvPr id="37" name="Rectangle 7"/>
            <p:cNvSpPr>
              <a:spLocks noChangeArrowheads="1"/>
            </p:cNvSpPr>
            <p:nvPr/>
          </p:nvSpPr>
          <p:spPr bwMode="auto">
            <a:xfrm>
              <a:off x="5520" y="0"/>
              <a:ext cx="240" cy="12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Gulim" pitchFamily="34" charset="-127"/>
              </a:endParaRPr>
            </a:p>
          </p:txBody>
        </p:sp>
        <p:sp>
          <p:nvSpPr>
            <p:cNvPr id="38" name="Rectangle 8"/>
            <p:cNvSpPr>
              <a:spLocks noChangeArrowheads="1"/>
            </p:cNvSpPr>
            <p:nvPr/>
          </p:nvSpPr>
          <p:spPr bwMode="auto">
            <a:xfrm>
              <a:off x="3600" y="0"/>
              <a:ext cx="1920" cy="192"/>
            </a:xfrm>
            <a:prstGeom prst="rect">
              <a:avLst/>
            </a:prstGeom>
            <a:solidFill>
              <a:srgbClr val="CAC9A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Gulim" pitchFamily="34" charset="-127"/>
              </a:endParaRPr>
            </a:p>
          </p:txBody>
        </p:sp>
        <p:sp>
          <p:nvSpPr>
            <p:cNvPr id="39" name="Rectangle 9"/>
            <p:cNvSpPr>
              <a:spLocks noChangeArrowheads="1"/>
            </p:cNvSpPr>
            <p:nvPr/>
          </p:nvSpPr>
          <p:spPr bwMode="auto">
            <a:xfrm>
              <a:off x="288" y="192"/>
              <a:ext cx="336" cy="480"/>
            </a:xfrm>
            <a:prstGeom prst="rect">
              <a:avLst/>
            </a:prstGeom>
            <a:solidFill>
              <a:schemeClr val="folHlink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Gulim" pitchFamily="34" charset="-127"/>
              </a:endParaRPr>
            </a:p>
          </p:txBody>
        </p:sp>
        <p:sp>
          <p:nvSpPr>
            <p:cNvPr id="40" name="Rectangle 10"/>
            <p:cNvSpPr>
              <a:spLocks noChangeArrowheads="1"/>
            </p:cNvSpPr>
            <p:nvPr/>
          </p:nvSpPr>
          <p:spPr bwMode="auto">
            <a:xfrm>
              <a:off x="0" y="672"/>
              <a:ext cx="288" cy="2640"/>
            </a:xfrm>
            <a:prstGeom prst="rect">
              <a:avLst/>
            </a:prstGeom>
            <a:gradFill rotWithShape="0">
              <a:gsLst>
                <a:gs pos="0">
                  <a:srgbClr val="C1AE8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Gulim" pitchFamily="34" charset="-127"/>
              </a:endParaRPr>
            </a:p>
          </p:txBody>
        </p:sp>
        <p:sp>
          <p:nvSpPr>
            <p:cNvPr id="41" name="Rectangle 11"/>
            <p:cNvSpPr>
              <a:spLocks noChangeArrowheads="1"/>
            </p:cNvSpPr>
            <p:nvPr/>
          </p:nvSpPr>
          <p:spPr bwMode="auto">
            <a:xfrm>
              <a:off x="0" y="192"/>
              <a:ext cx="288" cy="4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Gulim" pitchFamily="34" charset="-127"/>
              </a:endParaRPr>
            </a:p>
          </p:txBody>
        </p:sp>
        <p:sp>
          <p:nvSpPr>
            <p:cNvPr id="42" name="Rectangle 12"/>
            <p:cNvSpPr>
              <a:spLocks noChangeArrowheads="1"/>
            </p:cNvSpPr>
            <p:nvPr/>
          </p:nvSpPr>
          <p:spPr bwMode="auto">
            <a:xfrm>
              <a:off x="0" y="0"/>
              <a:ext cx="624" cy="192"/>
            </a:xfrm>
            <a:prstGeom prst="rect">
              <a:avLst/>
            </a:prstGeom>
            <a:solidFill>
              <a:srgbClr val="99CC00"/>
            </a:solidFill>
            <a:ln w="19050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Gulim" pitchFamily="34" charset="-127"/>
              </a:endParaRPr>
            </a:p>
          </p:txBody>
        </p:sp>
        <p:sp>
          <p:nvSpPr>
            <p:cNvPr id="43" name="Rectangle 13"/>
            <p:cNvSpPr>
              <a:spLocks noChangeArrowheads="1"/>
            </p:cNvSpPr>
            <p:nvPr/>
          </p:nvSpPr>
          <p:spPr bwMode="auto">
            <a:xfrm>
              <a:off x="624" y="0"/>
              <a:ext cx="2976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Gulim" pitchFamily="34" charset="-127"/>
              </a:endParaRPr>
            </a:p>
          </p:txBody>
        </p:sp>
        <p:sp>
          <p:nvSpPr>
            <p:cNvPr id="44" name="Line 14"/>
            <p:cNvSpPr>
              <a:spLocks noChangeShapeType="1"/>
            </p:cNvSpPr>
            <p:nvPr/>
          </p:nvSpPr>
          <p:spPr bwMode="auto">
            <a:xfrm flipV="1">
              <a:off x="288" y="192"/>
              <a:ext cx="0" cy="4128"/>
            </a:xfrm>
            <a:prstGeom prst="line">
              <a:avLst/>
            </a:prstGeom>
            <a:noFill/>
            <a:ln w="762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pitchFamily="34" charset="0"/>
              </a:endParaRPr>
            </a:p>
          </p:txBody>
        </p:sp>
        <p:sp>
          <p:nvSpPr>
            <p:cNvPr id="45" name="Line 15"/>
            <p:cNvSpPr>
              <a:spLocks noChangeShapeType="1"/>
            </p:cNvSpPr>
            <p:nvPr/>
          </p:nvSpPr>
          <p:spPr bwMode="auto">
            <a:xfrm>
              <a:off x="288" y="4224"/>
              <a:ext cx="5472" cy="0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pitchFamily="34" charset="0"/>
              </a:endParaRPr>
            </a:p>
          </p:txBody>
        </p:sp>
        <p:sp>
          <p:nvSpPr>
            <p:cNvPr id="46" name="Line 16"/>
            <p:cNvSpPr>
              <a:spLocks noChangeShapeType="1"/>
            </p:cNvSpPr>
            <p:nvPr/>
          </p:nvSpPr>
          <p:spPr bwMode="auto">
            <a:xfrm flipV="1">
              <a:off x="5520" y="0"/>
              <a:ext cx="0" cy="4224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pitchFamily="34" charset="0"/>
              </a:endParaRPr>
            </a:p>
          </p:txBody>
        </p:sp>
        <p:sp>
          <p:nvSpPr>
            <p:cNvPr id="47" name="Line 17"/>
            <p:cNvSpPr>
              <a:spLocks noChangeShapeType="1"/>
            </p:cNvSpPr>
            <p:nvPr/>
          </p:nvSpPr>
          <p:spPr bwMode="auto">
            <a:xfrm>
              <a:off x="0" y="192"/>
              <a:ext cx="5760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pitchFamily="34" charset="0"/>
              </a:endParaRPr>
            </a:p>
          </p:txBody>
        </p:sp>
        <p:sp>
          <p:nvSpPr>
            <p:cNvPr id="48" name="Line 18"/>
            <p:cNvSpPr>
              <a:spLocks noChangeShapeType="1"/>
            </p:cNvSpPr>
            <p:nvPr/>
          </p:nvSpPr>
          <p:spPr bwMode="auto">
            <a:xfrm flipH="1">
              <a:off x="3600" y="288"/>
              <a:ext cx="216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pitchFamily="34" charset="0"/>
              </a:endParaRPr>
            </a:p>
          </p:txBody>
        </p:sp>
        <p:sp>
          <p:nvSpPr>
            <p:cNvPr id="49" name="Line 19"/>
            <p:cNvSpPr>
              <a:spLocks noChangeShapeType="1"/>
            </p:cNvSpPr>
            <p:nvPr/>
          </p:nvSpPr>
          <p:spPr bwMode="auto">
            <a:xfrm flipV="1">
              <a:off x="3600" y="0"/>
              <a:ext cx="0" cy="288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pitchFamily="34" charset="0"/>
              </a:endParaRPr>
            </a:p>
          </p:txBody>
        </p:sp>
        <p:sp>
          <p:nvSpPr>
            <p:cNvPr id="50" name="Line 20"/>
            <p:cNvSpPr>
              <a:spLocks noChangeShapeType="1"/>
            </p:cNvSpPr>
            <p:nvPr/>
          </p:nvSpPr>
          <p:spPr bwMode="auto">
            <a:xfrm>
              <a:off x="5520" y="1248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pitchFamily="34" charset="0"/>
              </a:endParaRPr>
            </a:p>
          </p:txBody>
        </p:sp>
        <p:sp>
          <p:nvSpPr>
            <p:cNvPr id="51" name="Line 21"/>
            <p:cNvSpPr>
              <a:spLocks noChangeShapeType="1"/>
            </p:cNvSpPr>
            <p:nvPr/>
          </p:nvSpPr>
          <p:spPr bwMode="auto">
            <a:xfrm>
              <a:off x="624" y="0"/>
              <a:ext cx="0" cy="672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pitchFamily="34" charset="0"/>
              </a:endParaRPr>
            </a:p>
          </p:txBody>
        </p:sp>
        <p:sp>
          <p:nvSpPr>
            <p:cNvPr id="52" name="Line 22"/>
            <p:cNvSpPr>
              <a:spLocks noChangeShapeType="1"/>
            </p:cNvSpPr>
            <p:nvPr/>
          </p:nvSpPr>
          <p:spPr bwMode="auto">
            <a:xfrm flipH="1">
              <a:off x="0" y="672"/>
              <a:ext cx="624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pitchFamily="34" charset="0"/>
              </a:endParaRPr>
            </a:p>
          </p:txBody>
        </p:sp>
        <p:sp>
          <p:nvSpPr>
            <p:cNvPr id="53" name="Line 23"/>
            <p:cNvSpPr>
              <a:spLocks noChangeShapeType="1"/>
            </p:cNvSpPr>
            <p:nvPr/>
          </p:nvSpPr>
          <p:spPr bwMode="auto">
            <a:xfrm flipV="1">
              <a:off x="1680" y="3936"/>
              <a:ext cx="0" cy="384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pitchFamily="34" charset="0"/>
              </a:endParaRPr>
            </a:p>
          </p:txBody>
        </p:sp>
        <p:sp>
          <p:nvSpPr>
            <p:cNvPr id="54" name="Line 24"/>
            <p:cNvSpPr>
              <a:spLocks noChangeShapeType="1"/>
            </p:cNvSpPr>
            <p:nvPr/>
          </p:nvSpPr>
          <p:spPr bwMode="auto">
            <a:xfrm>
              <a:off x="1680" y="3936"/>
              <a:ext cx="408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pitchFamily="34" charset="0"/>
              </a:endParaRPr>
            </a:p>
          </p:txBody>
        </p:sp>
        <p:sp>
          <p:nvSpPr>
            <p:cNvPr id="55" name="Line 25"/>
            <p:cNvSpPr>
              <a:spLocks noChangeShapeType="1"/>
            </p:cNvSpPr>
            <p:nvPr/>
          </p:nvSpPr>
          <p:spPr bwMode="auto">
            <a:xfrm flipH="1">
              <a:off x="0" y="3312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pitchFamily="34" charset="0"/>
              </a:endParaRPr>
            </a:p>
          </p:txBody>
        </p:sp>
        <p:sp>
          <p:nvSpPr>
            <p:cNvPr id="56" name="Line 26"/>
            <p:cNvSpPr>
              <a:spLocks noChangeShapeType="1"/>
            </p:cNvSpPr>
            <p:nvPr/>
          </p:nvSpPr>
          <p:spPr bwMode="auto">
            <a:xfrm flipH="1">
              <a:off x="0" y="3408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pitchFamily="34" charset="0"/>
              </a:endParaRPr>
            </a:p>
          </p:txBody>
        </p:sp>
      </p:grp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7" name="Rectangle 3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64275"/>
            <a:ext cx="2133600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8" name="Rectangle 3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64275"/>
            <a:ext cx="2895600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9" name="Rectangle 3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64275"/>
            <a:ext cx="2133600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078E63ED-F078-4BFD-9C06-E9C708F0AB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32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800">
          <a:solidFill>
            <a:schemeClr val="bg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400">
          <a:solidFill>
            <a:schemeClr val="bg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CC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1968" y="4224"/>
              <a:ext cx="3792" cy="96"/>
            </a:xfrm>
            <a:prstGeom prst="rect">
              <a:avLst/>
            </a:prstGeom>
            <a:gradFill rotWithShape="0">
              <a:gsLst>
                <a:gs pos="0">
                  <a:srgbClr val="EBD7FF"/>
                </a:gs>
                <a:gs pos="100000">
                  <a:srgbClr val="0099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Gulim" pitchFamily="34" charset="-127"/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5520" y="1248"/>
              <a:ext cx="240" cy="2688"/>
            </a:xfrm>
            <a:prstGeom prst="rect">
              <a:avLst/>
            </a:prstGeom>
            <a:gradFill rotWithShape="0">
              <a:gsLst>
                <a:gs pos="0">
                  <a:srgbClr val="C1E7CE"/>
                </a:gs>
                <a:gs pos="100000">
                  <a:srgbClr val="33996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Gulim" pitchFamily="34" charset="-127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0" y="3312"/>
              <a:ext cx="288" cy="9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Gulim" pitchFamily="34" charset="-127"/>
              </a:endParaRPr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0" y="3408"/>
              <a:ext cx="288" cy="912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Gulim" pitchFamily="34" charset="-127"/>
              </a:endParaRPr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5520" y="0"/>
              <a:ext cx="240" cy="12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Gulim" pitchFamily="34" charset="-127"/>
              </a:endParaRPr>
            </a:p>
          </p:txBody>
        </p:sp>
        <p:sp>
          <p:nvSpPr>
            <p:cNvPr id="1037" name="Rectangle 13"/>
            <p:cNvSpPr>
              <a:spLocks noChangeArrowheads="1"/>
            </p:cNvSpPr>
            <p:nvPr/>
          </p:nvSpPr>
          <p:spPr bwMode="auto">
            <a:xfrm>
              <a:off x="3600" y="0"/>
              <a:ext cx="1920" cy="192"/>
            </a:xfrm>
            <a:prstGeom prst="rect">
              <a:avLst/>
            </a:prstGeom>
            <a:solidFill>
              <a:srgbClr val="CAC9A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Gulim" pitchFamily="34" charset="-127"/>
              </a:endParaRPr>
            </a:p>
          </p:txBody>
        </p:sp>
        <p:sp>
          <p:nvSpPr>
            <p:cNvPr id="1038" name="Rectangle 14"/>
            <p:cNvSpPr>
              <a:spLocks noChangeArrowheads="1"/>
            </p:cNvSpPr>
            <p:nvPr/>
          </p:nvSpPr>
          <p:spPr bwMode="auto">
            <a:xfrm>
              <a:off x="288" y="192"/>
              <a:ext cx="336" cy="480"/>
            </a:xfrm>
            <a:prstGeom prst="rect">
              <a:avLst/>
            </a:prstGeom>
            <a:solidFill>
              <a:schemeClr val="folHlink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Gulim" pitchFamily="34" charset="-127"/>
              </a:endParaRPr>
            </a:p>
          </p:txBody>
        </p:sp>
        <p:sp>
          <p:nvSpPr>
            <p:cNvPr id="1039" name="Rectangle 15"/>
            <p:cNvSpPr>
              <a:spLocks noChangeArrowheads="1"/>
            </p:cNvSpPr>
            <p:nvPr/>
          </p:nvSpPr>
          <p:spPr bwMode="auto">
            <a:xfrm>
              <a:off x="0" y="672"/>
              <a:ext cx="288" cy="2640"/>
            </a:xfrm>
            <a:prstGeom prst="rect">
              <a:avLst/>
            </a:prstGeom>
            <a:gradFill rotWithShape="0">
              <a:gsLst>
                <a:gs pos="0">
                  <a:srgbClr val="C1AE8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Gulim" pitchFamily="34" charset="-127"/>
              </a:endParaRPr>
            </a:p>
          </p:txBody>
        </p:sp>
        <p:sp>
          <p:nvSpPr>
            <p:cNvPr id="1040" name="Rectangle 16"/>
            <p:cNvSpPr>
              <a:spLocks noChangeArrowheads="1"/>
            </p:cNvSpPr>
            <p:nvPr/>
          </p:nvSpPr>
          <p:spPr bwMode="auto">
            <a:xfrm>
              <a:off x="0" y="192"/>
              <a:ext cx="288" cy="4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Gulim" pitchFamily="34" charset="-127"/>
              </a:endParaRPr>
            </a:p>
          </p:txBody>
        </p:sp>
        <p:sp>
          <p:nvSpPr>
            <p:cNvPr id="1041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624" cy="192"/>
            </a:xfrm>
            <a:prstGeom prst="rect">
              <a:avLst/>
            </a:prstGeom>
            <a:solidFill>
              <a:srgbClr val="99CC00"/>
            </a:solidFill>
            <a:ln w="19050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Gulim" pitchFamily="34" charset="-127"/>
              </a:endParaRPr>
            </a:p>
          </p:txBody>
        </p:sp>
        <p:sp>
          <p:nvSpPr>
            <p:cNvPr id="1042" name="Rectangle 18"/>
            <p:cNvSpPr>
              <a:spLocks noChangeArrowheads="1"/>
            </p:cNvSpPr>
            <p:nvPr/>
          </p:nvSpPr>
          <p:spPr bwMode="auto">
            <a:xfrm>
              <a:off x="624" y="0"/>
              <a:ext cx="2976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Gulim" pitchFamily="34" charset="-127"/>
              </a:endParaRPr>
            </a:p>
          </p:txBody>
        </p:sp>
        <p:sp>
          <p:nvSpPr>
            <p:cNvPr id="1043" name="Line 19"/>
            <p:cNvSpPr>
              <a:spLocks noChangeShapeType="1"/>
            </p:cNvSpPr>
            <p:nvPr/>
          </p:nvSpPr>
          <p:spPr bwMode="auto">
            <a:xfrm flipV="1">
              <a:off x="288" y="192"/>
              <a:ext cx="0" cy="4128"/>
            </a:xfrm>
            <a:prstGeom prst="line">
              <a:avLst/>
            </a:prstGeom>
            <a:noFill/>
            <a:ln w="762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pitchFamily="34" charset="0"/>
              </a:endParaRPr>
            </a:p>
          </p:txBody>
        </p:sp>
        <p:sp>
          <p:nvSpPr>
            <p:cNvPr id="1044" name="Line 20"/>
            <p:cNvSpPr>
              <a:spLocks noChangeShapeType="1"/>
            </p:cNvSpPr>
            <p:nvPr/>
          </p:nvSpPr>
          <p:spPr bwMode="auto">
            <a:xfrm>
              <a:off x="288" y="4224"/>
              <a:ext cx="5472" cy="0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pitchFamily="34" charset="0"/>
              </a:endParaRPr>
            </a:p>
          </p:txBody>
        </p:sp>
        <p:sp>
          <p:nvSpPr>
            <p:cNvPr id="1045" name="Line 21"/>
            <p:cNvSpPr>
              <a:spLocks noChangeShapeType="1"/>
            </p:cNvSpPr>
            <p:nvPr/>
          </p:nvSpPr>
          <p:spPr bwMode="auto">
            <a:xfrm flipV="1">
              <a:off x="5520" y="0"/>
              <a:ext cx="0" cy="4224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pitchFamily="34" charset="0"/>
              </a:endParaRPr>
            </a:p>
          </p:txBody>
        </p:sp>
        <p:sp>
          <p:nvSpPr>
            <p:cNvPr id="1046" name="Line 22"/>
            <p:cNvSpPr>
              <a:spLocks noChangeShapeType="1"/>
            </p:cNvSpPr>
            <p:nvPr/>
          </p:nvSpPr>
          <p:spPr bwMode="auto">
            <a:xfrm>
              <a:off x="0" y="192"/>
              <a:ext cx="5760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pitchFamily="34" charset="0"/>
              </a:endParaRPr>
            </a:p>
          </p:txBody>
        </p:sp>
        <p:sp>
          <p:nvSpPr>
            <p:cNvPr id="1047" name="Line 23"/>
            <p:cNvSpPr>
              <a:spLocks noChangeShapeType="1"/>
            </p:cNvSpPr>
            <p:nvPr/>
          </p:nvSpPr>
          <p:spPr bwMode="auto">
            <a:xfrm flipH="1">
              <a:off x="3600" y="288"/>
              <a:ext cx="216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pitchFamily="34" charset="0"/>
              </a:endParaRPr>
            </a:p>
          </p:txBody>
        </p:sp>
        <p:sp>
          <p:nvSpPr>
            <p:cNvPr id="1048" name="Line 24"/>
            <p:cNvSpPr>
              <a:spLocks noChangeShapeType="1"/>
            </p:cNvSpPr>
            <p:nvPr/>
          </p:nvSpPr>
          <p:spPr bwMode="auto">
            <a:xfrm flipV="1">
              <a:off x="3600" y="0"/>
              <a:ext cx="0" cy="288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pitchFamily="34" charset="0"/>
              </a:endParaRPr>
            </a:p>
          </p:txBody>
        </p:sp>
        <p:sp>
          <p:nvSpPr>
            <p:cNvPr id="1049" name="Line 25"/>
            <p:cNvSpPr>
              <a:spLocks noChangeShapeType="1"/>
            </p:cNvSpPr>
            <p:nvPr/>
          </p:nvSpPr>
          <p:spPr bwMode="auto">
            <a:xfrm>
              <a:off x="5520" y="1248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pitchFamily="34" charset="0"/>
              </a:endParaRPr>
            </a:p>
          </p:txBody>
        </p:sp>
        <p:sp>
          <p:nvSpPr>
            <p:cNvPr id="1050" name="Line 26"/>
            <p:cNvSpPr>
              <a:spLocks noChangeShapeType="1"/>
            </p:cNvSpPr>
            <p:nvPr/>
          </p:nvSpPr>
          <p:spPr bwMode="auto">
            <a:xfrm>
              <a:off x="624" y="0"/>
              <a:ext cx="0" cy="672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pitchFamily="34" charset="0"/>
              </a:endParaRPr>
            </a:p>
          </p:txBody>
        </p:sp>
        <p:sp>
          <p:nvSpPr>
            <p:cNvPr id="1051" name="Line 27"/>
            <p:cNvSpPr>
              <a:spLocks noChangeShapeType="1"/>
            </p:cNvSpPr>
            <p:nvPr/>
          </p:nvSpPr>
          <p:spPr bwMode="auto">
            <a:xfrm flipH="1">
              <a:off x="0" y="672"/>
              <a:ext cx="624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pitchFamily="34" charset="0"/>
              </a:endParaRPr>
            </a:p>
          </p:txBody>
        </p:sp>
        <p:sp>
          <p:nvSpPr>
            <p:cNvPr id="1052" name="Line 28"/>
            <p:cNvSpPr>
              <a:spLocks noChangeShapeType="1"/>
            </p:cNvSpPr>
            <p:nvPr/>
          </p:nvSpPr>
          <p:spPr bwMode="auto">
            <a:xfrm flipV="1">
              <a:off x="1680" y="3936"/>
              <a:ext cx="0" cy="384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pitchFamily="34" charset="0"/>
              </a:endParaRPr>
            </a:p>
          </p:txBody>
        </p:sp>
        <p:sp>
          <p:nvSpPr>
            <p:cNvPr id="1053" name="Line 29"/>
            <p:cNvSpPr>
              <a:spLocks noChangeShapeType="1"/>
            </p:cNvSpPr>
            <p:nvPr/>
          </p:nvSpPr>
          <p:spPr bwMode="auto">
            <a:xfrm>
              <a:off x="1680" y="3936"/>
              <a:ext cx="408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pitchFamily="34" charset="0"/>
              </a:endParaRPr>
            </a:p>
          </p:txBody>
        </p:sp>
        <p:sp>
          <p:nvSpPr>
            <p:cNvPr id="1054" name="Line 30"/>
            <p:cNvSpPr>
              <a:spLocks noChangeShapeType="1"/>
            </p:cNvSpPr>
            <p:nvPr/>
          </p:nvSpPr>
          <p:spPr bwMode="auto">
            <a:xfrm flipH="1">
              <a:off x="0" y="3312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pitchFamily="34" charset="0"/>
              </a:endParaRPr>
            </a:p>
          </p:txBody>
        </p:sp>
        <p:sp>
          <p:nvSpPr>
            <p:cNvPr id="1055" name="Line 31"/>
            <p:cNvSpPr>
              <a:spLocks noChangeShapeType="1"/>
            </p:cNvSpPr>
            <p:nvPr/>
          </p:nvSpPr>
          <p:spPr bwMode="auto">
            <a:xfrm flipH="1">
              <a:off x="0" y="3408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pitchFamily="34" charset="0"/>
              </a:endParaRPr>
            </a:p>
          </p:txBody>
        </p:sp>
      </p:grp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6427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64275"/>
            <a:ext cx="2895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67450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049DCF86-5BD7-4B50-9B38-F85226EF69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32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800">
          <a:solidFill>
            <a:schemeClr val="bg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400">
          <a:solidFill>
            <a:schemeClr val="bg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4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9.xml"/><Relationship Id="rId4" Type="http://schemas.openxmlformats.org/officeDocument/2006/relationships/image" Target="../media/image11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9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556792"/>
            <a:ext cx="9217024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5400" b="1" dirty="0"/>
              <a:t>Рассыпался горох по </a:t>
            </a:r>
            <a:r>
              <a:rPr lang="ru-RU" sz="5400" b="1" dirty="0" smtClean="0"/>
              <a:t>сто </a:t>
            </a:r>
            <a:r>
              <a:rPr lang="ru-RU" sz="5400" b="1" dirty="0"/>
              <a:t>дорог, никто его не соберет: ни царь, ни царица, ни красна девица, ни бела рыбица</a:t>
            </a:r>
            <a:r>
              <a:rPr lang="ru-RU" sz="54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254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1216" y="1052736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772816"/>
            <a:ext cx="8136904" cy="2990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Ты без него не сможешь жить</a:t>
            </a:r>
            <a:br>
              <a:rPr lang="ru-RU" sz="4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 есть, ни пить, ни говорить.</a:t>
            </a:r>
            <a:br>
              <a:rPr lang="ru-RU" sz="4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даже, честно говоря,</a:t>
            </a:r>
            <a:br>
              <a:rPr lang="ru-RU" sz="4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Разжечь не сможешь ты огня.</a:t>
            </a:r>
            <a:endParaRPr lang="ru-RU" sz="4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209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79512" y="1989138"/>
            <a:ext cx="8964487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000" b="1" i="1" dirty="0" smtClean="0">
                <a:solidFill>
                  <a:srgbClr val="003300"/>
                </a:solidFill>
                <a:latin typeface="Times New Roman" pitchFamily="18" charset="0"/>
              </a:rPr>
              <a:t>Воздушная одежда Земли - атмосфера</a:t>
            </a:r>
            <a:endParaRPr lang="ru-RU" sz="6000" b="1" i="1" dirty="0">
              <a:solidFill>
                <a:srgbClr val="003300"/>
              </a:solidFill>
              <a:latin typeface="Times New Roman" pitchFamily="18" charset="0"/>
            </a:endParaRPr>
          </a:p>
        </p:txBody>
      </p:sp>
      <p:sp>
        <p:nvSpPr>
          <p:cNvPr id="13315" name="Нижний колонтитул 11"/>
          <p:cNvSpPr txBox="1">
            <a:spLocks noGrp="1"/>
          </p:cNvSpPr>
          <p:nvPr/>
        </p:nvSpPr>
        <p:spPr bwMode="auto">
          <a:xfrm>
            <a:off x="1643063" y="0"/>
            <a:ext cx="6215062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ru-RU" sz="1200">
              <a:latin typeface="Arial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003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12101B"/>
              </a:clrFrom>
              <a:clrTo>
                <a:srgbClr val="12101B">
                  <a:alpha val="0"/>
                </a:srgbClr>
              </a:clrTo>
            </a:clrChange>
          </a:blip>
          <a:srcRect r="-41" b="-73"/>
          <a:stretch>
            <a:fillRect/>
          </a:stretch>
        </p:blipFill>
        <p:spPr bwMode="auto">
          <a:xfrm>
            <a:off x="2411413" y="2276475"/>
            <a:ext cx="4464050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853" name="WordArt 5"/>
          <p:cNvSpPr>
            <a:spLocks noChangeArrowheads="1" noChangeShapeType="1" noTextEdit="1"/>
          </p:cNvSpPr>
          <p:nvPr/>
        </p:nvSpPr>
        <p:spPr bwMode="auto">
          <a:xfrm>
            <a:off x="323850" y="404813"/>
            <a:ext cx="3887788" cy="865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spc="720">
                <a:ln w="25400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2F83FF"/>
                    </a:gs>
                    <a:gs pos="50000">
                      <a:srgbClr val="FF0000"/>
                    </a:gs>
                    <a:gs pos="100000">
                      <a:srgbClr val="2F83FF"/>
                    </a:gs>
                  </a:gsLst>
                  <a:lin ang="2700000" scaled="1"/>
                </a:gradFill>
                <a:effectLst>
                  <a:outerShdw dist="45791" dir="3378596" algn="ctr" rotWithShape="0">
                    <a:srgbClr val="FFFFFF">
                      <a:alpha val="79999"/>
                    </a:srgbClr>
                  </a:outerShdw>
                </a:effectLst>
                <a:latin typeface="Bookman Old Style"/>
              </a:rPr>
              <a:t>АТМОСФЕРА</a:t>
            </a:r>
          </a:p>
        </p:txBody>
      </p:sp>
      <p:sp>
        <p:nvSpPr>
          <p:cNvPr id="206855" name="Rectangle 7"/>
          <p:cNvSpPr>
            <a:spLocks noGrp="1" noChangeArrowheads="1"/>
          </p:cNvSpPr>
          <p:nvPr>
            <p:ph idx="1"/>
          </p:nvPr>
        </p:nvSpPr>
        <p:spPr>
          <a:xfrm>
            <a:off x="179388" y="549275"/>
            <a:ext cx="8748712" cy="158432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dirty="0" smtClean="0"/>
              <a:t>					      </a:t>
            </a:r>
            <a:r>
              <a:rPr lang="ru-RU" sz="4800" b="1" dirty="0" smtClean="0"/>
              <a:t>- </a:t>
            </a:r>
            <a:r>
              <a:rPr lang="ru-RU" sz="5400" b="1" dirty="0" smtClean="0"/>
              <a:t>воздушная оболочка Земли</a:t>
            </a:r>
            <a:r>
              <a:rPr lang="ru-RU" sz="4800" b="1" dirty="0" smtClean="0"/>
              <a:t>.</a:t>
            </a:r>
          </a:p>
        </p:txBody>
      </p:sp>
      <p:sp>
        <p:nvSpPr>
          <p:cNvPr id="5" name="Rectangle 7"/>
          <p:cNvSpPr txBox="1">
            <a:spLocks noChangeArrowheads="1"/>
          </p:cNvSpPr>
          <p:nvPr/>
        </p:nvSpPr>
        <p:spPr bwMode="auto">
          <a:xfrm>
            <a:off x="214282" y="571480"/>
            <a:ext cx="874871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	      </a:t>
            </a:r>
            <a:r>
              <a:rPr kumimoji="0" lang="ru-RU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</a:t>
            </a:r>
            <a:r>
              <a:rPr kumimoji="0" lang="ru-RU" sz="5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воздушная оболочка Земли</a:t>
            </a:r>
            <a:r>
              <a:rPr kumimoji="0" lang="ru-RU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68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68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6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068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068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068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6" name="WordArt 6"/>
          <p:cNvSpPr>
            <a:spLocks noChangeArrowheads="1" noChangeShapeType="1" noTextEdit="1"/>
          </p:cNvSpPr>
          <p:nvPr/>
        </p:nvSpPr>
        <p:spPr bwMode="auto">
          <a:xfrm>
            <a:off x="2555875" y="1484313"/>
            <a:ext cx="3168650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2021404" algn="ctr" rotWithShape="0">
                    <a:srgbClr val="FFFFFF">
                      <a:alpha val="79999"/>
                    </a:srgbClr>
                  </a:outerShdw>
                </a:effectLst>
                <a:latin typeface="Arial"/>
                <a:cs typeface="Arial"/>
              </a:rPr>
              <a:t>прозрачен</a:t>
            </a:r>
          </a:p>
        </p:txBody>
      </p:sp>
      <p:sp>
        <p:nvSpPr>
          <p:cNvPr id="107527" name="WordArt 7"/>
          <p:cNvSpPr>
            <a:spLocks noChangeArrowheads="1" noChangeShapeType="1" noTextEdit="1"/>
          </p:cNvSpPr>
          <p:nvPr/>
        </p:nvSpPr>
        <p:spPr bwMode="auto">
          <a:xfrm>
            <a:off x="2484438" y="2133600"/>
            <a:ext cx="3240087" cy="595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2021404" algn="ctr" rotWithShape="0">
                    <a:srgbClr val="FFFFFF">
                      <a:alpha val="79999"/>
                    </a:srgbClr>
                  </a:outerShdw>
                </a:effectLst>
                <a:latin typeface="Arial"/>
                <a:cs typeface="Arial"/>
              </a:rPr>
              <a:t>бесцветен</a:t>
            </a:r>
          </a:p>
        </p:txBody>
      </p:sp>
      <p:sp>
        <p:nvSpPr>
          <p:cNvPr id="107528" name="WordArt 8"/>
          <p:cNvSpPr>
            <a:spLocks noChangeArrowheads="1" noChangeShapeType="1" noTextEdit="1"/>
          </p:cNvSpPr>
          <p:nvPr/>
        </p:nvSpPr>
        <p:spPr bwMode="auto">
          <a:xfrm>
            <a:off x="2484438" y="2852738"/>
            <a:ext cx="3384550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2021404" algn="ctr" rotWithShape="0">
                    <a:srgbClr val="FFFFFF">
                      <a:alpha val="79999"/>
                    </a:srgbClr>
                  </a:outerShdw>
                </a:effectLst>
                <a:latin typeface="Arial"/>
                <a:cs typeface="Arial"/>
              </a:rPr>
              <a:t>без запаха</a:t>
            </a:r>
          </a:p>
        </p:txBody>
      </p:sp>
      <p:sp>
        <p:nvSpPr>
          <p:cNvPr id="107529" name="WordArt 9"/>
          <p:cNvSpPr>
            <a:spLocks noChangeArrowheads="1" noChangeShapeType="1" noTextEdit="1"/>
          </p:cNvSpPr>
          <p:nvPr/>
        </p:nvSpPr>
        <p:spPr bwMode="auto">
          <a:xfrm>
            <a:off x="2286000" y="3786188"/>
            <a:ext cx="5000625" cy="4778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2021404" algn="ctr" rotWithShape="0">
                    <a:srgbClr val="FFFFFF">
                      <a:alpha val="79999"/>
                    </a:srgbClr>
                  </a:outerShdw>
                </a:effectLst>
                <a:latin typeface="Arial"/>
                <a:cs typeface="Arial"/>
              </a:rPr>
              <a:t>не имеет вкуса</a:t>
            </a:r>
          </a:p>
        </p:txBody>
      </p:sp>
      <p:sp>
        <p:nvSpPr>
          <p:cNvPr id="107530" name="WordArt 10"/>
          <p:cNvSpPr>
            <a:spLocks noChangeArrowheads="1" noChangeShapeType="1" noTextEdit="1"/>
          </p:cNvSpPr>
          <p:nvPr/>
        </p:nvSpPr>
        <p:spPr bwMode="auto">
          <a:xfrm>
            <a:off x="214313" y="4143375"/>
            <a:ext cx="6715125" cy="1785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921"/>
              </a:avLst>
            </a:prstTxWarp>
          </a:bodyPr>
          <a:lstStyle/>
          <a:p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2021404" algn="ctr" rotWithShape="0">
                    <a:srgbClr val="FFFFFF">
                      <a:alpha val="79999"/>
                    </a:srgbClr>
                  </a:outerShdw>
                </a:effectLst>
                <a:latin typeface="Arial"/>
                <a:cs typeface="Arial"/>
              </a:rPr>
              <a:t>занимает весь </a:t>
            </a:r>
          </a:p>
          <a:p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2021404" algn="ctr" rotWithShape="0">
                    <a:srgbClr val="FFFFFF">
                      <a:alpha val="79999"/>
                    </a:srgbClr>
                  </a:outerShdw>
                </a:effectLst>
                <a:latin typeface="Arial"/>
                <a:cs typeface="Arial"/>
              </a:rPr>
              <a:t>предоставленный </a:t>
            </a:r>
          </a:p>
          <a:p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2021404" algn="ctr" rotWithShape="0">
                    <a:srgbClr val="FFFFFF">
                      <a:alpha val="79999"/>
                    </a:srgbClr>
                  </a:outerShdw>
                </a:effectLst>
                <a:latin typeface="Arial"/>
                <a:cs typeface="Arial"/>
              </a:rPr>
              <a:t>объём</a:t>
            </a:r>
          </a:p>
        </p:txBody>
      </p:sp>
      <p:pic>
        <p:nvPicPr>
          <p:cNvPr id="21511" name="Picture 11" descr="j028274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1484313"/>
            <a:ext cx="1296987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532" name="WordArt 12"/>
          <p:cNvSpPr>
            <a:spLocks noChangeArrowheads="1" noChangeShapeType="1" noTextEdit="1"/>
          </p:cNvSpPr>
          <p:nvPr/>
        </p:nvSpPr>
        <p:spPr bwMode="auto">
          <a:xfrm>
            <a:off x="1331913" y="188913"/>
            <a:ext cx="6696075" cy="1223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spc="720" dirty="0">
                <a:ln w="25400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2F83FF"/>
                    </a:gs>
                    <a:gs pos="50000">
                      <a:srgbClr val="FF0000"/>
                    </a:gs>
                    <a:gs pos="100000">
                      <a:srgbClr val="2F83FF"/>
                    </a:gs>
                  </a:gsLst>
                  <a:lin ang="2700000" scaled="1"/>
                </a:gradFill>
                <a:effectLst>
                  <a:outerShdw dist="45791" dir="3378596" algn="ctr" rotWithShape="0">
                    <a:srgbClr val="FFFFFF">
                      <a:alpha val="79999"/>
                    </a:srgbClr>
                  </a:outerShdw>
                </a:effectLst>
                <a:latin typeface="Bookman Old Style"/>
              </a:rPr>
              <a:t>Свойства воздуха</a:t>
            </a:r>
          </a:p>
        </p:txBody>
      </p:sp>
      <p:pic>
        <p:nvPicPr>
          <p:cNvPr id="21513" name="Picture 13" descr="ОПЫТ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92900" y="4365625"/>
            <a:ext cx="2316163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002" y="1512661"/>
            <a:ext cx="7407275" cy="3500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751282"/>
            <a:ext cx="1578120" cy="1917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25144"/>
            <a:ext cx="2859087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8378" y="4748213"/>
            <a:ext cx="1968500" cy="2109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76002" y="404664"/>
            <a:ext cx="836799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Свойства воздуха</a:t>
            </a:r>
            <a:endParaRPr lang="ru-RU" sz="6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500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12465" r="53258"/>
          <a:stretch/>
        </p:blipFill>
        <p:spPr>
          <a:xfrm>
            <a:off x="1907704" y="1295383"/>
            <a:ext cx="4680520" cy="556261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03648" y="188640"/>
            <a:ext cx="5873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Слои атмосферы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8047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1_Office Theme 13">
      <a:dk1>
        <a:srgbClr val="000000"/>
      </a:dk1>
      <a:lt1>
        <a:srgbClr val="CBF0FF"/>
      </a:lt1>
      <a:dk2>
        <a:srgbClr val="00295B"/>
      </a:dk2>
      <a:lt2>
        <a:srgbClr val="808080"/>
      </a:lt2>
      <a:accent1>
        <a:srgbClr val="6DC9EE"/>
      </a:accent1>
      <a:accent2>
        <a:srgbClr val="CCCCFF"/>
      </a:accent2>
      <a:accent3>
        <a:srgbClr val="E2F6FF"/>
      </a:accent3>
      <a:accent4>
        <a:srgbClr val="000000"/>
      </a:accent4>
      <a:accent5>
        <a:srgbClr val="BAE1F5"/>
      </a:accent5>
      <a:accent6>
        <a:srgbClr val="B9B9E7"/>
      </a:accent6>
      <a:hlink>
        <a:srgbClr val="3333CC"/>
      </a:hlink>
      <a:folHlink>
        <a:srgbClr val="AF67FF"/>
      </a:folHlink>
    </a:clrScheme>
    <a:fontScheme name="1_Office Them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Office Theme 13">
        <a:dk1>
          <a:srgbClr val="000000"/>
        </a:dk1>
        <a:lt1>
          <a:srgbClr val="CBF0FF"/>
        </a:lt1>
        <a:dk2>
          <a:srgbClr val="00295B"/>
        </a:dk2>
        <a:lt2>
          <a:srgbClr val="808080"/>
        </a:lt2>
        <a:accent1>
          <a:srgbClr val="6DC9EE"/>
        </a:accent1>
        <a:accent2>
          <a:srgbClr val="CCCCFF"/>
        </a:accent2>
        <a:accent3>
          <a:srgbClr val="E2F6FF"/>
        </a:accent3>
        <a:accent4>
          <a:srgbClr val="000000"/>
        </a:accent4>
        <a:accent5>
          <a:srgbClr val="BAE1F5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_Natural3">
  <a:themeElements>
    <a:clrScheme name="1_Natural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Natural3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Natural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atural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atural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atural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atural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atural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atural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atural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atural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atural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atural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atural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Natural3">
  <a:themeElements>
    <a:clrScheme name="Natural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atural3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atural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tural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tural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tural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tural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tural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tural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tural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tural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tural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tural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tural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0 УРОК, Воздух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3">
      <a:dk1>
        <a:srgbClr val="000000"/>
      </a:dk1>
      <a:lt1>
        <a:srgbClr val="CBF0FF"/>
      </a:lt1>
      <a:dk2>
        <a:srgbClr val="00295B"/>
      </a:dk2>
      <a:lt2>
        <a:srgbClr val="808080"/>
      </a:lt2>
      <a:accent1>
        <a:srgbClr val="6DC9EE"/>
      </a:accent1>
      <a:accent2>
        <a:srgbClr val="CCCCFF"/>
      </a:accent2>
      <a:accent3>
        <a:srgbClr val="E2F6FF"/>
      </a:accent3>
      <a:accent4>
        <a:srgbClr val="000000"/>
      </a:accent4>
      <a:accent5>
        <a:srgbClr val="BAE1F5"/>
      </a:accent5>
      <a:accent6>
        <a:srgbClr val="B9B9E7"/>
      </a:accent6>
      <a:hlink>
        <a:srgbClr val="3333CC"/>
      </a:hlink>
      <a:folHlink>
        <a:srgbClr val="AF67FF"/>
      </a:folHlink>
    </a:clrScheme>
    <a:fontScheme name="Оформление по умолчанию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CBF0FF"/>
        </a:lt1>
        <a:dk2>
          <a:srgbClr val="00295B"/>
        </a:dk2>
        <a:lt2>
          <a:srgbClr val="808080"/>
        </a:lt2>
        <a:accent1>
          <a:srgbClr val="6DC9EE"/>
        </a:accent1>
        <a:accent2>
          <a:srgbClr val="CCCCFF"/>
        </a:accent2>
        <a:accent3>
          <a:srgbClr val="E2F6FF"/>
        </a:accent3>
        <a:accent4>
          <a:srgbClr val="000000"/>
        </a:accent4>
        <a:accent5>
          <a:srgbClr val="BAE1F5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Оформление по умолчанию">
  <a:themeElements>
    <a:clrScheme name="1_Оформление по умолчанию 13">
      <a:dk1>
        <a:srgbClr val="000000"/>
      </a:dk1>
      <a:lt1>
        <a:srgbClr val="CBF0FF"/>
      </a:lt1>
      <a:dk2>
        <a:srgbClr val="00295B"/>
      </a:dk2>
      <a:lt2>
        <a:srgbClr val="808080"/>
      </a:lt2>
      <a:accent1>
        <a:srgbClr val="6DC9EE"/>
      </a:accent1>
      <a:accent2>
        <a:srgbClr val="CCCCFF"/>
      </a:accent2>
      <a:accent3>
        <a:srgbClr val="E2F6FF"/>
      </a:accent3>
      <a:accent4>
        <a:srgbClr val="000000"/>
      </a:accent4>
      <a:accent5>
        <a:srgbClr val="BAE1F5"/>
      </a:accent5>
      <a:accent6>
        <a:srgbClr val="B9B9E7"/>
      </a:accent6>
      <a:hlink>
        <a:srgbClr val="3333CC"/>
      </a:hlink>
      <a:folHlink>
        <a:srgbClr val="AF67FF"/>
      </a:folHlink>
    </a:clrScheme>
    <a:fontScheme name="1_Оформление по умолчанию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3">
        <a:dk1>
          <a:srgbClr val="000000"/>
        </a:dk1>
        <a:lt1>
          <a:srgbClr val="CBF0FF"/>
        </a:lt1>
        <a:dk2>
          <a:srgbClr val="00295B"/>
        </a:dk2>
        <a:lt2>
          <a:srgbClr val="808080"/>
        </a:lt2>
        <a:accent1>
          <a:srgbClr val="6DC9EE"/>
        </a:accent1>
        <a:accent2>
          <a:srgbClr val="CCCCFF"/>
        </a:accent2>
        <a:accent3>
          <a:srgbClr val="E2F6FF"/>
        </a:accent3>
        <a:accent4>
          <a:srgbClr val="000000"/>
        </a:accent4>
        <a:accent5>
          <a:srgbClr val="BAE1F5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Office Them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Оформление по умолчанию">
  <a:themeElements>
    <a:clrScheme name="2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Оформление по умолчанию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Office Theme">
  <a:themeElements>
    <a:clrScheme name="3_Office Theme 13">
      <a:dk1>
        <a:srgbClr val="003300"/>
      </a:dk1>
      <a:lt1>
        <a:srgbClr val="FFFFFF"/>
      </a:lt1>
      <a:dk2>
        <a:srgbClr val="3A566E"/>
      </a:dk2>
      <a:lt2>
        <a:srgbClr val="808080"/>
      </a:lt2>
      <a:accent1>
        <a:srgbClr val="A6BF73"/>
      </a:accent1>
      <a:accent2>
        <a:srgbClr val="FFFFCC"/>
      </a:accent2>
      <a:accent3>
        <a:srgbClr val="FFFFFF"/>
      </a:accent3>
      <a:accent4>
        <a:srgbClr val="002A00"/>
      </a:accent4>
      <a:accent5>
        <a:srgbClr val="D0DCBC"/>
      </a:accent5>
      <a:accent6>
        <a:srgbClr val="E7E7B9"/>
      </a:accent6>
      <a:hlink>
        <a:srgbClr val="7EA0BC"/>
      </a:hlink>
      <a:folHlink>
        <a:srgbClr val="BF848A"/>
      </a:folHlink>
    </a:clrScheme>
    <a:fontScheme name="3_Office Them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Office Theme 13">
        <a:dk1>
          <a:srgbClr val="003300"/>
        </a:dk1>
        <a:lt1>
          <a:srgbClr val="FFFFFF"/>
        </a:lt1>
        <a:dk2>
          <a:srgbClr val="3A566E"/>
        </a:dk2>
        <a:lt2>
          <a:srgbClr val="808080"/>
        </a:lt2>
        <a:accent1>
          <a:srgbClr val="A6BF73"/>
        </a:accent1>
        <a:accent2>
          <a:srgbClr val="FFFFCC"/>
        </a:accent2>
        <a:accent3>
          <a:srgbClr val="FFFFFF"/>
        </a:accent3>
        <a:accent4>
          <a:srgbClr val="002A00"/>
        </a:accent4>
        <a:accent5>
          <a:srgbClr val="D0DCBC"/>
        </a:accent5>
        <a:accent6>
          <a:srgbClr val="E7E7B9"/>
        </a:accent6>
        <a:hlink>
          <a:srgbClr val="7EA0BC"/>
        </a:hlink>
        <a:folHlink>
          <a:srgbClr val="BF848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3_Оформление по умолчанию">
  <a:themeElements>
    <a:clrScheme name="3_Оформление по умолчанию 13">
      <a:dk1>
        <a:srgbClr val="003300"/>
      </a:dk1>
      <a:lt1>
        <a:srgbClr val="FFFFFF"/>
      </a:lt1>
      <a:dk2>
        <a:srgbClr val="3A566E"/>
      </a:dk2>
      <a:lt2>
        <a:srgbClr val="808080"/>
      </a:lt2>
      <a:accent1>
        <a:srgbClr val="A6BF73"/>
      </a:accent1>
      <a:accent2>
        <a:srgbClr val="FFFFCC"/>
      </a:accent2>
      <a:accent3>
        <a:srgbClr val="FFFFFF"/>
      </a:accent3>
      <a:accent4>
        <a:srgbClr val="002A00"/>
      </a:accent4>
      <a:accent5>
        <a:srgbClr val="D0DCBC"/>
      </a:accent5>
      <a:accent6>
        <a:srgbClr val="E7E7B9"/>
      </a:accent6>
      <a:hlink>
        <a:srgbClr val="7EA0BC"/>
      </a:hlink>
      <a:folHlink>
        <a:srgbClr val="BF848A"/>
      </a:folHlink>
    </a:clrScheme>
    <a:fontScheme name="3_Оформление по умолчанию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Оформление по умолчанию 13">
        <a:dk1>
          <a:srgbClr val="003300"/>
        </a:dk1>
        <a:lt1>
          <a:srgbClr val="FFFFFF"/>
        </a:lt1>
        <a:dk2>
          <a:srgbClr val="3A566E"/>
        </a:dk2>
        <a:lt2>
          <a:srgbClr val="808080"/>
        </a:lt2>
        <a:accent1>
          <a:srgbClr val="A6BF73"/>
        </a:accent1>
        <a:accent2>
          <a:srgbClr val="FFFFCC"/>
        </a:accent2>
        <a:accent3>
          <a:srgbClr val="FFFFFF"/>
        </a:accent3>
        <a:accent4>
          <a:srgbClr val="002A00"/>
        </a:accent4>
        <a:accent5>
          <a:srgbClr val="D0DCBC"/>
        </a:accent5>
        <a:accent6>
          <a:srgbClr val="E7E7B9"/>
        </a:accent6>
        <a:hlink>
          <a:srgbClr val="7EA0BC"/>
        </a:hlink>
        <a:folHlink>
          <a:srgbClr val="BF848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4_Office Theme">
  <a:themeElements>
    <a:clrScheme name="4_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Office Them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Office Theme 3">
        <a:dk1>
          <a:srgbClr val="006666"/>
        </a:dk1>
        <a:lt1>
          <a:srgbClr val="FFFFFF"/>
        </a:lt1>
        <a:dk2>
          <a:srgbClr val="5E761C"/>
        </a:dk2>
        <a:lt2>
          <a:srgbClr val="777777"/>
        </a:lt2>
        <a:accent1>
          <a:srgbClr val="D5F470"/>
        </a:accent1>
        <a:accent2>
          <a:srgbClr val="EDCCFB"/>
        </a:accent2>
        <a:accent3>
          <a:srgbClr val="FFFFFF"/>
        </a:accent3>
        <a:accent4>
          <a:srgbClr val="005656"/>
        </a:accent4>
        <a:accent5>
          <a:srgbClr val="E7F8BB"/>
        </a:accent5>
        <a:accent6>
          <a:srgbClr val="D7B9E3"/>
        </a:accent6>
        <a:hlink>
          <a:srgbClr val="FF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Office Theme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5F470"/>
        </a:accent1>
        <a:accent2>
          <a:srgbClr val="EDC9FB"/>
        </a:accent2>
        <a:accent3>
          <a:srgbClr val="FFFFFF"/>
        </a:accent3>
        <a:accent4>
          <a:srgbClr val="000000"/>
        </a:accent4>
        <a:accent5>
          <a:srgbClr val="E7F8BB"/>
        </a:accent5>
        <a:accent6>
          <a:srgbClr val="D7B6E3"/>
        </a:accent6>
        <a:hlink>
          <a:srgbClr val="BFC3F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Office Theme 5">
        <a:dk1>
          <a:srgbClr val="000000"/>
        </a:dk1>
        <a:lt1>
          <a:srgbClr val="FFFFFF"/>
        </a:lt1>
        <a:dk2>
          <a:srgbClr val="006600"/>
        </a:dk2>
        <a:lt2>
          <a:srgbClr val="808080"/>
        </a:lt2>
        <a:accent1>
          <a:srgbClr val="FF6237"/>
        </a:accent1>
        <a:accent2>
          <a:srgbClr val="5F7BF1"/>
        </a:accent2>
        <a:accent3>
          <a:srgbClr val="FFFFFF"/>
        </a:accent3>
        <a:accent4>
          <a:srgbClr val="000000"/>
        </a:accent4>
        <a:accent5>
          <a:srgbClr val="FFB7AE"/>
        </a:accent5>
        <a:accent6>
          <a:srgbClr val="556FDA"/>
        </a:accent6>
        <a:hlink>
          <a:srgbClr val="15DF1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Office Theme 6">
        <a:dk1>
          <a:srgbClr val="000000"/>
        </a:dk1>
        <a:lt1>
          <a:srgbClr val="FFFFFF"/>
        </a:lt1>
        <a:dk2>
          <a:srgbClr val="663300"/>
        </a:dk2>
        <a:lt2>
          <a:srgbClr val="808080"/>
        </a:lt2>
        <a:accent1>
          <a:srgbClr val="76C082"/>
        </a:accent1>
        <a:accent2>
          <a:srgbClr val="E3B06D"/>
        </a:accent2>
        <a:accent3>
          <a:srgbClr val="FFFFFF"/>
        </a:accent3>
        <a:accent4>
          <a:srgbClr val="000000"/>
        </a:accent4>
        <a:accent5>
          <a:srgbClr val="BDDCC1"/>
        </a:accent5>
        <a:accent6>
          <a:srgbClr val="CE9F62"/>
        </a:accent6>
        <a:hlink>
          <a:srgbClr val="D8EC42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Office Theme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Office Theme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Office Theme 10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Office Theme 1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4_Оформление по умолчанию">
  <a:themeElements>
    <a:clrScheme name="4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Оформление по умолчанию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Оформление по умолчанию 3">
        <a:dk1>
          <a:srgbClr val="006666"/>
        </a:dk1>
        <a:lt1>
          <a:srgbClr val="FFFFFF"/>
        </a:lt1>
        <a:dk2>
          <a:srgbClr val="5E761C"/>
        </a:dk2>
        <a:lt2>
          <a:srgbClr val="777777"/>
        </a:lt2>
        <a:accent1>
          <a:srgbClr val="D5F470"/>
        </a:accent1>
        <a:accent2>
          <a:srgbClr val="EDCCFB"/>
        </a:accent2>
        <a:accent3>
          <a:srgbClr val="FFFFFF"/>
        </a:accent3>
        <a:accent4>
          <a:srgbClr val="005656"/>
        </a:accent4>
        <a:accent5>
          <a:srgbClr val="E7F8BB"/>
        </a:accent5>
        <a:accent6>
          <a:srgbClr val="D7B9E3"/>
        </a:accent6>
        <a:hlink>
          <a:srgbClr val="FF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5F470"/>
        </a:accent1>
        <a:accent2>
          <a:srgbClr val="EDC9FB"/>
        </a:accent2>
        <a:accent3>
          <a:srgbClr val="FFFFFF"/>
        </a:accent3>
        <a:accent4>
          <a:srgbClr val="000000"/>
        </a:accent4>
        <a:accent5>
          <a:srgbClr val="E7F8BB"/>
        </a:accent5>
        <a:accent6>
          <a:srgbClr val="D7B6E3"/>
        </a:accent6>
        <a:hlink>
          <a:srgbClr val="BFC3F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Оформление по умолчанию 5">
        <a:dk1>
          <a:srgbClr val="000000"/>
        </a:dk1>
        <a:lt1>
          <a:srgbClr val="FFFFFF"/>
        </a:lt1>
        <a:dk2>
          <a:srgbClr val="006600"/>
        </a:dk2>
        <a:lt2>
          <a:srgbClr val="808080"/>
        </a:lt2>
        <a:accent1>
          <a:srgbClr val="FF6237"/>
        </a:accent1>
        <a:accent2>
          <a:srgbClr val="5F7BF1"/>
        </a:accent2>
        <a:accent3>
          <a:srgbClr val="FFFFFF"/>
        </a:accent3>
        <a:accent4>
          <a:srgbClr val="000000"/>
        </a:accent4>
        <a:accent5>
          <a:srgbClr val="FFB7AE"/>
        </a:accent5>
        <a:accent6>
          <a:srgbClr val="556FDA"/>
        </a:accent6>
        <a:hlink>
          <a:srgbClr val="15DF1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Оформление по умолчанию 6">
        <a:dk1>
          <a:srgbClr val="000000"/>
        </a:dk1>
        <a:lt1>
          <a:srgbClr val="FFFFFF"/>
        </a:lt1>
        <a:dk2>
          <a:srgbClr val="663300"/>
        </a:dk2>
        <a:lt2>
          <a:srgbClr val="808080"/>
        </a:lt2>
        <a:accent1>
          <a:srgbClr val="76C082"/>
        </a:accent1>
        <a:accent2>
          <a:srgbClr val="E3B06D"/>
        </a:accent2>
        <a:accent3>
          <a:srgbClr val="FFFFFF"/>
        </a:accent3>
        <a:accent4>
          <a:srgbClr val="000000"/>
        </a:accent4>
        <a:accent5>
          <a:srgbClr val="BDDCC1"/>
        </a:accent5>
        <a:accent6>
          <a:srgbClr val="CE9F62"/>
        </a:accent6>
        <a:hlink>
          <a:srgbClr val="D8EC42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Оформление по умолчанию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Оформление по умолчанию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Оформление по умолчанию 10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Оформление по умолчанию 1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10069044</Template>
  <TotalTime>732</TotalTime>
  <Words>57</Words>
  <Application>Microsoft Office PowerPoint</Application>
  <PresentationFormat>Экран (4:3)</PresentationFormat>
  <Paragraphs>19</Paragraphs>
  <Slides>7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12</vt:i4>
      </vt:variant>
      <vt:variant>
        <vt:lpstr>Заголовки слайдов</vt:lpstr>
      </vt:variant>
      <vt:variant>
        <vt:i4>7</vt:i4>
      </vt:variant>
    </vt:vector>
  </HeadingPairs>
  <TitlesOfParts>
    <vt:vector size="29" baseType="lpstr">
      <vt:lpstr>Gulim</vt:lpstr>
      <vt:lpstr>宋体</vt:lpstr>
      <vt:lpstr>Arial</vt:lpstr>
      <vt:lpstr>Bookman Old Style</vt:lpstr>
      <vt:lpstr>Calibri</vt:lpstr>
      <vt:lpstr>Century Gothic</vt:lpstr>
      <vt:lpstr>Garamond</vt:lpstr>
      <vt:lpstr>Tahoma</vt:lpstr>
      <vt:lpstr>Times New Roman</vt:lpstr>
      <vt:lpstr>Trebuchet MS</vt:lpstr>
      <vt:lpstr>1_Office Theme</vt:lpstr>
      <vt:lpstr>Оформление по умолчанию</vt:lpstr>
      <vt:lpstr>1_Оформление по умолчанию</vt:lpstr>
      <vt:lpstr>2_Office Theme</vt:lpstr>
      <vt:lpstr>2_Оформление по умолчанию</vt:lpstr>
      <vt:lpstr>3_Office Theme</vt:lpstr>
      <vt:lpstr>3_Оформление по умолчанию</vt:lpstr>
      <vt:lpstr>4_Office Theme</vt:lpstr>
      <vt:lpstr>4_Оформление по умолчанию</vt:lpstr>
      <vt:lpstr>1_Natural3</vt:lpstr>
      <vt:lpstr>Natural3</vt:lpstr>
      <vt:lpstr>10 УРОК, Воздух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Teacher</cp:lastModifiedBy>
  <cp:revision>78</cp:revision>
  <dcterms:created xsi:type="dcterms:W3CDTF">2009-06-16T14:59:32Z</dcterms:created>
  <dcterms:modified xsi:type="dcterms:W3CDTF">2015-01-29T23:05:12Z</dcterms:modified>
</cp:coreProperties>
</file>