
<file path=[Content_Types].xml><?xml version="1.0" encoding="utf-8"?>
<Types xmlns="http://schemas.openxmlformats.org/package/2006/content-types">
  <Default Extension="png" ContentType="image/png"/>
  <Default Extension="jpeg" ContentType="image/jpeg"/>
  <Default Extension="rels" ContentType="application/vnd.openxmlformats-package.relationships+xml"/>
  <Default Extension="xml" ContentType="application/xml"/>
  <Default Extension="jpg" ContentType="image/jpeg"/>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s/slide11.xml" ContentType="application/vnd.openxmlformats-officedocument.presentationml.slide+xml"/>
  <Override PartName="/ppt/slides/slide12.xml" ContentType="application/vnd.openxmlformats-officedocument.presentationml.slide+xml"/>
  <Override PartName="/ppt/slides/slide13.xml" ContentType="application/vnd.openxmlformats-officedocument.presentationml.slide+xml"/>
  <Override PartName="/ppt/slides/slide14.xml" ContentType="application/vnd.openxmlformats-officedocument.presentationml.slide+xml"/>
  <Override PartName="/ppt/slides/slide15.xml" ContentType="application/vnd.openxmlformats-officedocument.presentationml.slide+xml"/>
  <Override PartName="/ppt/slides/slide16.xml" ContentType="application/vnd.openxmlformats-officedocument.presentationml.slide+xml"/>
  <Override PartName="/ppt/slides/slide17.xml" ContentType="application/vnd.openxmlformats-officedocument.presentationml.slide+xml"/>
  <Override PartName="/ppt/notesMasters/notesMaster1.xml" ContentType="application/vnd.openxmlformats-officedocument.presentationml.notesMaster+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ppt/theme/theme2.xml" ContentType="application/vnd.openxmlformats-officedocument.theme+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732" r:id="rId1"/>
  </p:sldMasterIdLst>
  <p:notesMasterIdLst>
    <p:notesMasterId r:id="rId19"/>
  </p:notesMasterIdLst>
  <p:sldIdLst>
    <p:sldId id="256" r:id="rId2"/>
    <p:sldId id="257" r:id="rId3"/>
    <p:sldId id="258" r:id="rId4"/>
    <p:sldId id="259" r:id="rId5"/>
    <p:sldId id="260" r:id="rId6"/>
    <p:sldId id="261" r:id="rId7"/>
    <p:sldId id="262" r:id="rId8"/>
    <p:sldId id="263" r:id="rId9"/>
    <p:sldId id="264" r:id="rId10"/>
    <p:sldId id="265" r:id="rId11"/>
    <p:sldId id="266" r:id="rId12"/>
    <p:sldId id="267" r:id="rId13"/>
    <p:sldId id="268" r:id="rId14"/>
    <p:sldId id="269" r:id="rId15"/>
    <p:sldId id="270" r:id="rId16"/>
    <p:sldId id="273" r:id="rId17"/>
    <p:sldId id="274" r:id="rId18"/>
  </p:sldIdLst>
  <p:sldSz cx="9144000" cy="6858000" type="screen4x3"/>
  <p:notesSz cx="6858000" cy="9144000"/>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presentation>
</file>

<file path=ppt/presProps.xml><?xml version="1.0" encoding="utf-8"?>
<p:presentationPr xmlns:a="http://schemas.openxmlformats.org/drawingml/2006/main" xmlns:r="http://schemas.openxmlformats.org/officeDocument/2006/relationships" xmlns:p="http://schemas.openxmlformats.org/presentationml/2006/main">
  <p:extLst>
    <p:ext uri="{E76CE94A-603C-4142-B9EB-6D1370010A27}">
      <p14:discardImageEditData xmlns:p14="http://schemas.microsoft.com/office/powerpoint/2010/main" val="0"/>
    </p:ext>
    <p:ext uri="{D31A062A-798A-4329-ABDD-BBA856620510}">
      <p14:defaultImageDpi xmlns:p14="http://schemas.microsoft.com/office/powerpoint/2010/main" val="220"/>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lastView="sldThumbnailView">
  <p:normalViewPr>
    <p:restoredLeft sz="15620"/>
    <p:restoredTop sz="94660"/>
  </p:normalViewPr>
  <p:slideViewPr>
    <p:cSldViewPr>
      <p:cViewPr varScale="1">
        <p:scale>
          <a:sx n="69" d="100"/>
          <a:sy n="69" d="100"/>
        </p:scale>
        <p:origin x="-1416" y="-96"/>
      </p:cViewPr>
      <p:guideLst>
        <p:guide orient="horz" pos="2160"/>
        <p:guide pos="2880"/>
      </p:guideLst>
    </p:cSldViewPr>
  </p:slideViewPr>
  <p:notesTextViewPr>
    <p:cViewPr>
      <p:scale>
        <a:sx n="100" d="100"/>
        <a:sy n="100" d="100"/>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slide" Target="slides/slide7.xml"/><Relationship Id="rId13" Type="http://schemas.openxmlformats.org/officeDocument/2006/relationships/slide" Target="slides/slide12.xml"/><Relationship Id="rId18" Type="http://schemas.openxmlformats.org/officeDocument/2006/relationships/slide" Target="slides/slide17.xml"/><Relationship Id="rId3" Type="http://schemas.openxmlformats.org/officeDocument/2006/relationships/slide" Target="slides/slide2.xml"/><Relationship Id="rId21" Type="http://schemas.openxmlformats.org/officeDocument/2006/relationships/viewProps" Target="viewProps.xml"/><Relationship Id="rId7" Type="http://schemas.openxmlformats.org/officeDocument/2006/relationships/slide" Target="slides/slide6.xml"/><Relationship Id="rId12" Type="http://schemas.openxmlformats.org/officeDocument/2006/relationships/slide" Target="slides/slide11.xml"/><Relationship Id="rId17" Type="http://schemas.openxmlformats.org/officeDocument/2006/relationships/slide" Target="slides/slide16.xml"/><Relationship Id="rId2" Type="http://schemas.openxmlformats.org/officeDocument/2006/relationships/slide" Target="slides/slide1.xml"/><Relationship Id="rId16" Type="http://schemas.openxmlformats.org/officeDocument/2006/relationships/slide" Target="slides/slide15.xml"/><Relationship Id="rId20" Type="http://schemas.openxmlformats.org/officeDocument/2006/relationships/presProps" Target="presProps.xml"/><Relationship Id="rId1" Type="http://schemas.openxmlformats.org/officeDocument/2006/relationships/slideMaster" Target="slideMasters/slideMaster1.xml"/><Relationship Id="rId6" Type="http://schemas.openxmlformats.org/officeDocument/2006/relationships/slide" Target="slides/slide5.xml"/><Relationship Id="rId11" Type="http://schemas.openxmlformats.org/officeDocument/2006/relationships/slide" Target="slides/slide10.xml"/><Relationship Id="rId5" Type="http://schemas.openxmlformats.org/officeDocument/2006/relationships/slide" Target="slides/slide4.xml"/><Relationship Id="rId15" Type="http://schemas.openxmlformats.org/officeDocument/2006/relationships/slide" Target="slides/slide14.xml"/><Relationship Id="rId23" Type="http://schemas.openxmlformats.org/officeDocument/2006/relationships/tableStyles" Target="tableStyles.xml"/><Relationship Id="rId10" Type="http://schemas.openxmlformats.org/officeDocument/2006/relationships/slide" Target="slides/slide9.xml"/><Relationship Id="rId19" Type="http://schemas.openxmlformats.org/officeDocument/2006/relationships/notesMaster" Target="notesMasters/notesMaster1.xml"/><Relationship Id="rId4" Type="http://schemas.openxmlformats.org/officeDocument/2006/relationships/slide" Target="slides/slide3.xml"/><Relationship Id="rId9" Type="http://schemas.openxmlformats.org/officeDocument/2006/relationships/slide" Target="slides/slide8.xml"/><Relationship Id="rId14" Type="http://schemas.openxmlformats.org/officeDocument/2006/relationships/slide" Target="slides/slide13.xml"/><Relationship Id="rId22" Type="http://schemas.openxmlformats.org/officeDocument/2006/relationships/theme" Target="theme/theme1.xml"/></Relationships>
</file>

<file path=ppt/notesMasters/_rels/notesMaster1.xml.rels><?xml version="1.0" encoding="UTF-8" standalone="yes"?>
<Relationships xmlns="http://schemas.openxmlformats.org/package/2006/relationships"><Relationship Id="rId1" Type="http://schemas.openxmlformats.org/officeDocument/2006/relationships/theme" Target="../theme/theme2.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Верхний колонтитул 1"/>
          <p:cNvSpPr>
            <a:spLocks noGrp="1"/>
          </p:cNvSpPr>
          <p:nvPr>
            <p:ph type="hdr" sz="quarter"/>
          </p:nvPr>
        </p:nvSpPr>
        <p:spPr>
          <a:xfrm>
            <a:off x="0" y="0"/>
            <a:ext cx="2971800" cy="457200"/>
          </a:xfrm>
          <a:prstGeom prst="rect">
            <a:avLst/>
          </a:prstGeom>
        </p:spPr>
        <p:txBody>
          <a:bodyPr vert="horz" lIns="91440" tIns="45720" rIns="91440" bIns="45720" rtlCol="0"/>
          <a:lstStyle>
            <a:lvl1pPr algn="l">
              <a:defRPr sz="1200"/>
            </a:lvl1pPr>
          </a:lstStyle>
          <a:p>
            <a:endParaRPr lang="ru-RU"/>
          </a:p>
        </p:txBody>
      </p:sp>
      <p:sp>
        <p:nvSpPr>
          <p:cNvPr id="3" name="Дата 2"/>
          <p:cNvSpPr>
            <a:spLocks noGrp="1"/>
          </p:cNvSpPr>
          <p:nvPr>
            <p:ph type="dt" idx="1"/>
          </p:nvPr>
        </p:nvSpPr>
        <p:spPr>
          <a:xfrm>
            <a:off x="3884613" y="0"/>
            <a:ext cx="2971800" cy="457200"/>
          </a:xfrm>
          <a:prstGeom prst="rect">
            <a:avLst/>
          </a:prstGeom>
        </p:spPr>
        <p:txBody>
          <a:bodyPr vert="horz" lIns="91440" tIns="45720" rIns="91440" bIns="45720" rtlCol="0"/>
          <a:lstStyle>
            <a:lvl1pPr algn="r">
              <a:defRPr sz="1200"/>
            </a:lvl1pPr>
          </a:lstStyle>
          <a:p>
            <a:fld id="{AF80E606-743F-4FCA-AE69-94E525C38E75}" type="datetimeFigureOut">
              <a:rPr lang="ru-RU" smtClean="0"/>
              <a:t>30.01.2015</a:t>
            </a:fld>
            <a:endParaRPr lang="ru-RU"/>
          </a:p>
        </p:txBody>
      </p:sp>
      <p:sp>
        <p:nvSpPr>
          <p:cNvPr id="4" name="Образ слайда 3"/>
          <p:cNvSpPr>
            <a:spLocks noGrp="1" noRot="1" noChangeAspect="1"/>
          </p:cNvSpPr>
          <p:nvPr>
            <p:ph type="sldImg" idx="2"/>
          </p:nvPr>
        </p:nvSpPr>
        <p:spPr>
          <a:xfrm>
            <a:off x="1143000" y="685800"/>
            <a:ext cx="4572000" cy="3429000"/>
          </a:xfrm>
          <a:prstGeom prst="rect">
            <a:avLst/>
          </a:prstGeom>
          <a:noFill/>
          <a:ln w="12700">
            <a:solidFill>
              <a:prstClr val="black"/>
            </a:solidFill>
          </a:ln>
        </p:spPr>
        <p:txBody>
          <a:bodyPr vert="horz" lIns="91440" tIns="45720" rIns="91440" bIns="45720" rtlCol="0" anchor="ctr"/>
          <a:lstStyle/>
          <a:p>
            <a:endParaRPr lang="ru-RU"/>
          </a:p>
        </p:txBody>
      </p:sp>
      <p:sp>
        <p:nvSpPr>
          <p:cNvPr id="5" name="Заметки 4"/>
          <p:cNvSpPr>
            <a:spLocks noGrp="1"/>
          </p:cNvSpPr>
          <p:nvPr>
            <p:ph type="body" sz="quarter" idx="3"/>
          </p:nvPr>
        </p:nvSpPr>
        <p:spPr>
          <a:xfrm>
            <a:off x="685800" y="4343400"/>
            <a:ext cx="5486400" cy="4114800"/>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ru-RU"/>
          </a:p>
        </p:txBody>
      </p:sp>
      <p:sp>
        <p:nvSpPr>
          <p:cNvPr id="6" name="Нижний колонтитул 5"/>
          <p:cNvSpPr>
            <a:spLocks noGrp="1"/>
          </p:cNvSpPr>
          <p:nvPr>
            <p:ph type="ftr" sz="quarter" idx="4"/>
          </p:nvPr>
        </p:nvSpPr>
        <p:spPr>
          <a:xfrm>
            <a:off x="0" y="8685213"/>
            <a:ext cx="2971800" cy="457200"/>
          </a:xfrm>
          <a:prstGeom prst="rect">
            <a:avLst/>
          </a:prstGeom>
        </p:spPr>
        <p:txBody>
          <a:bodyPr vert="horz" lIns="91440" tIns="45720" rIns="91440" bIns="45720" rtlCol="0" anchor="b"/>
          <a:lstStyle>
            <a:lvl1pPr algn="l">
              <a:defRPr sz="1200"/>
            </a:lvl1pPr>
          </a:lstStyle>
          <a:p>
            <a:endParaRPr lang="ru-RU"/>
          </a:p>
        </p:txBody>
      </p:sp>
      <p:sp>
        <p:nvSpPr>
          <p:cNvPr id="7" name="Номер слайда 6"/>
          <p:cNvSpPr>
            <a:spLocks noGrp="1"/>
          </p:cNvSpPr>
          <p:nvPr>
            <p:ph type="sldNum" sz="quarter" idx="5"/>
          </p:nvPr>
        </p:nvSpPr>
        <p:spPr>
          <a:xfrm>
            <a:off x="3884613" y="8685213"/>
            <a:ext cx="2971800" cy="457200"/>
          </a:xfrm>
          <a:prstGeom prst="rect">
            <a:avLst/>
          </a:prstGeom>
        </p:spPr>
        <p:txBody>
          <a:bodyPr vert="horz" lIns="91440" tIns="45720" rIns="91440" bIns="45720" rtlCol="0" anchor="b"/>
          <a:lstStyle>
            <a:lvl1pPr algn="r">
              <a:defRPr sz="1200"/>
            </a:lvl1pPr>
          </a:lstStyle>
          <a:p>
            <a:fld id="{A8921831-687F-485B-A4EA-11A5D6401112}" type="slidenum">
              <a:rPr lang="ru-RU" smtClean="0"/>
              <a:t>‹#›</a:t>
            </a:fld>
            <a:endParaRPr lang="ru-RU"/>
          </a:p>
        </p:txBody>
      </p:sp>
    </p:spTree>
    <p:extLst>
      <p:ext uri="{BB962C8B-B14F-4D97-AF65-F5344CB8AC3E}">
        <p14:creationId xmlns:p14="http://schemas.microsoft.com/office/powerpoint/2010/main" val="1642691193"/>
      </p:ext>
    </p:extLst>
  </p:cSld>
  <p:clrMap bg1="lt1" tx1="dk1" bg2="lt2" tx2="dk2" accent1="accent1" accent2="accent2" accent3="accent3" accent4="accent4" accent5="accent5" accent6="accent6" hlink="hlink" folHlink="folHlink"/>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showMasterSp="0" type="title" preserve="1">
  <p:cSld name="Титульный слайд">
    <p:spTree>
      <p:nvGrpSpPr>
        <p:cNvPr id="1" name=""/>
        <p:cNvGrpSpPr/>
        <p:nvPr/>
      </p:nvGrpSpPr>
      <p:grpSpPr>
        <a:xfrm>
          <a:off x="0" y="0"/>
          <a:ext cx="0" cy="0"/>
          <a:chOff x="0" y="0"/>
          <a:chExt cx="0" cy="0"/>
        </a:xfrm>
      </p:grpSpPr>
      <p:sp>
        <p:nvSpPr>
          <p:cNvPr id="16" name="Rounded Rectangle 15"/>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7" name="Group 9"/>
          <p:cNvGrpSpPr>
            <a:grpSpLocks noChangeAspect="1"/>
          </p:cNvGrpSpPr>
          <p:nvPr/>
        </p:nvGrpSpPr>
        <p:grpSpPr bwMode="hidden">
          <a:xfrm>
            <a:off x="211665" y="5353963"/>
            <a:ext cx="8723376" cy="1331580"/>
            <a:chOff x="-3905250" y="4294188"/>
            <a:chExt cx="13011150" cy="1892300"/>
          </a:xfrm>
        </p:grpSpPr>
        <p:sp>
          <p:nvSpPr>
            <p:cNvPr id="11"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4"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5"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ctrTitle"/>
          </p:nvPr>
        </p:nvSpPr>
        <p:spPr>
          <a:xfrm>
            <a:off x="685800" y="1600200"/>
            <a:ext cx="7772400" cy="1780108"/>
          </a:xfrm>
        </p:spPr>
        <p:txBody>
          <a:bodyPr anchor="b">
            <a:normAutofit/>
          </a:bodyPr>
          <a:lstStyle>
            <a:lvl1pPr>
              <a:defRPr sz="4400">
                <a:solidFill>
                  <a:srgbClr val="FFFFFF"/>
                </a:solidFill>
              </a:defRPr>
            </a:lvl1pPr>
          </a:lstStyle>
          <a:p>
            <a:r>
              <a:rPr lang="ru-RU" smtClean="0"/>
              <a:t>Образец заголовка</a:t>
            </a:r>
            <a:endParaRPr lang="en-US" dirty="0"/>
          </a:p>
        </p:txBody>
      </p:sp>
      <p:sp>
        <p:nvSpPr>
          <p:cNvPr id="3" name="Subtitle 2"/>
          <p:cNvSpPr>
            <a:spLocks noGrp="1"/>
          </p:cNvSpPr>
          <p:nvPr>
            <p:ph type="subTitle" idx="1"/>
          </p:nvPr>
        </p:nvSpPr>
        <p:spPr>
          <a:xfrm>
            <a:off x="1371600" y="3556001"/>
            <a:ext cx="6400800" cy="1473200"/>
          </a:xfrm>
        </p:spPr>
        <p:txBody>
          <a:bodyPr>
            <a:normAutofit/>
          </a:bodyPr>
          <a:lstStyle>
            <a:lvl1pPr marL="0" indent="0" algn="ctr">
              <a:buNone/>
              <a:defRPr sz="2000">
                <a:solidFill>
                  <a:srgbClr val="FFFFFF"/>
                </a:solidFill>
              </a:defRPr>
            </a:lvl1pPr>
            <a:lvl2pPr marL="457200" indent="0" algn="ctr">
              <a:buNone/>
              <a:defRPr>
                <a:solidFill>
                  <a:schemeClr val="tx1">
                    <a:tint val="75000"/>
                  </a:schemeClr>
                </a:solidFill>
              </a:defRPr>
            </a:lvl2pPr>
            <a:lvl3pPr marL="914400" indent="0" algn="ctr">
              <a:buNone/>
              <a:defRPr>
                <a:solidFill>
                  <a:schemeClr val="tx1">
                    <a:tint val="75000"/>
                  </a:schemeClr>
                </a:solidFill>
              </a:defRPr>
            </a:lvl3pPr>
            <a:lvl4pPr marL="1371600" indent="0" algn="ctr">
              <a:buNone/>
              <a:defRPr>
                <a:solidFill>
                  <a:schemeClr val="tx1">
                    <a:tint val="75000"/>
                  </a:schemeClr>
                </a:solidFill>
              </a:defRPr>
            </a:lvl4pPr>
            <a:lvl5pPr marL="1828800" indent="0" algn="ctr">
              <a:buNone/>
              <a:defRPr>
                <a:solidFill>
                  <a:schemeClr val="tx1">
                    <a:tint val="75000"/>
                  </a:schemeClr>
                </a:solidFill>
              </a:defRPr>
            </a:lvl5pPr>
            <a:lvl6pPr marL="2286000" indent="0" algn="ctr">
              <a:buNone/>
              <a:defRPr>
                <a:solidFill>
                  <a:schemeClr val="tx1">
                    <a:tint val="75000"/>
                  </a:schemeClr>
                </a:solidFill>
              </a:defRPr>
            </a:lvl6pPr>
            <a:lvl7pPr marL="2743200" indent="0" algn="ctr">
              <a:buNone/>
              <a:defRPr>
                <a:solidFill>
                  <a:schemeClr val="tx1">
                    <a:tint val="75000"/>
                  </a:schemeClr>
                </a:solidFill>
              </a:defRPr>
            </a:lvl7pPr>
            <a:lvl8pPr marL="3200400" indent="0" algn="ctr">
              <a:buNone/>
              <a:defRPr>
                <a:solidFill>
                  <a:schemeClr val="tx1">
                    <a:tint val="75000"/>
                  </a:schemeClr>
                </a:solidFill>
              </a:defRPr>
            </a:lvl8pPr>
            <a:lvl9pPr marL="3657600" indent="0" algn="ctr">
              <a:buNone/>
              <a:defRPr>
                <a:solidFill>
                  <a:schemeClr val="tx1">
                    <a:tint val="75000"/>
                  </a:schemeClr>
                </a:solidFill>
              </a:defRPr>
            </a:lvl9pPr>
          </a:lstStyle>
          <a:p>
            <a:r>
              <a:rPr lang="ru-RU" smtClean="0"/>
              <a:t>Образец подзаголовка</a:t>
            </a:r>
            <a:endParaRPr lang="en-US" dirty="0"/>
          </a:p>
        </p:txBody>
      </p:sp>
      <p:sp>
        <p:nvSpPr>
          <p:cNvPr id="4" name="Date Placeholder 3"/>
          <p:cNvSpPr>
            <a:spLocks noGrp="1"/>
          </p:cNvSpPr>
          <p:nvPr>
            <p:ph type="dt" sz="half" idx="10"/>
          </p:nvPr>
        </p:nvSpPr>
        <p:spPr/>
        <p:txBody>
          <a:bodyPr/>
          <a:lstStyle/>
          <a:p>
            <a:fld id="{734AECE9-A66A-440B-B19B-E56C4C30A51C}" type="datetimeFigureOut">
              <a:rPr lang="ru-RU" smtClean="0"/>
              <a:t>30.01.2015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6AA50BE-AC55-4FB3-A396-8A06D3CE1FF4}" type="slidenum">
              <a:rPr lang="ru-RU" smtClean="0"/>
              <a:t>‹#›</a:t>
            </a:fld>
            <a:endParaRPr lang="ru-RU"/>
          </a:p>
        </p:txBody>
      </p:sp>
    </p:spTree>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Заголовок и вертикальный текст">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Vertical Text Placeholder 2"/>
          <p:cNvSpPr>
            <a:spLocks noGrp="1"/>
          </p:cNvSpPr>
          <p:nvPr>
            <p:ph type="body" orient="vert" idx="1"/>
          </p:nvPr>
        </p:nvSpPr>
        <p:spPr/>
        <p:txBody>
          <a:bodyPr vert="eaVert" anchor="ctr"/>
          <a:lstStyle>
            <a:lvl1pPr algn="l">
              <a:defRPr/>
            </a:lvl1pPr>
            <a:lvl2pPr algn="l">
              <a:defRPr/>
            </a:lvl2pPr>
            <a:lvl3pPr algn="l">
              <a:defRPr/>
            </a:lvl3pPr>
            <a:lvl4pPr algn="l">
              <a:defRPr/>
            </a:lvl4pPr>
            <a:lvl5pPr algn="l">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734AECE9-A66A-440B-B19B-E56C4C30A51C}" type="datetimeFigureOut">
              <a:rPr lang="ru-RU" smtClean="0"/>
              <a:t>30.01.2015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6AA50BE-AC55-4FB3-A396-8A06D3CE1FF4}" type="slidenum">
              <a:rPr lang="ru-RU" smtClean="0"/>
              <a:t>‹#›</a:t>
            </a:fld>
            <a:endParaRPr lang="ru-RU"/>
          </a:p>
        </p:txBody>
      </p:sp>
    </p:spTree>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showMasterSp="0" type="vertTitleAndTx" preserve="1">
  <p:cSld name="Вертикальный заголовок и текст">
    <p:spTree>
      <p:nvGrpSpPr>
        <p:cNvPr id="1" name=""/>
        <p:cNvGrpSpPr/>
        <p:nvPr/>
      </p:nvGrpSpPr>
      <p:grpSpPr>
        <a:xfrm>
          <a:off x="0" y="0"/>
          <a:ext cx="0" cy="0"/>
          <a:chOff x="0" y="0"/>
          <a:chExt cx="0" cy="0"/>
        </a:xfrm>
      </p:grpSpPr>
      <p:sp>
        <p:nvSpPr>
          <p:cNvPr id="21" name="Rounded Rectangle 20"/>
          <p:cNvSpPr/>
          <p:nvPr/>
        </p:nvSpPr>
        <p:spPr bwMode="hidden">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4" name="Date Placeholder 3"/>
          <p:cNvSpPr>
            <a:spLocks noGrp="1"/>
          </p:cNvSpPr>
          <p:nvPr>
            <p:ph type="dt" sz="half" idx="10"/>
          </p:nvPr>
        </p:nvSpPr>
        <p:spPr/>
        <p:txBody>
          <a:bodyPr/>
          <a:lstStyle/>
          <a:p>
            <a:fld id="{734AECE9-A66A-440B-B19B-E56C4C30A51C}" type="datetimeFigureOut">
              <a:rPr lang="ru-RU" smtClean="0"/>
              <a:t>30.01.2015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6AA50BE-AC55-4FB3-A396-8A06D3CE1FF4}" type="slidenum">
              <a:rPr lang="ru-RU" smtClean="0"/>
              <a:t>‹#›</a:t>
            </a:fld>
            <a:endParaRPr lang="ru-RU"/>
          </a:p>
        </p:txBody>
      </p:sp>
      <p:grpSp>
        <p:nvGrpSpPr>
          <p:cNvPr id="15" name="Group 14"/>
          <p:cNvGrpSpPr>
            <a:grpSpLocks noChangeAspect="1"/>
          </p:cNvGrpSpPr>
          <p:nvPr/>
        </p:nvGrpSpPr>
        <p:grpSpPr bwMode="hidden">
          <a:xfrm>
            <a:off x="211665" y="714191"/>
            <a:ext cx="8723376" cy="1331580"/>
            <a:chOff x="-3905250" y="4294188"/>
            <a:chExt cx="13011150" cy="1892300"/>
          </a:xfrm>
        </p:grpSpPr>
        <p:sp>
          <p:nvSpPr>
            <p:cNvPr id="16"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7"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0" name="Freeform 19"/>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Vertical Title 1"/>
          <p:cNvSpPr>
            <a:spLocks noGrp="1"/>
          </p:cNvSpPr>
          <p:nvPr>
            <p:ph type="title" orient="vert"/>
          </p:nvPr>
        </p:nvSpPr>
        <p:spPr>
          <a:xfrm>
            <a:off x="6629400" y="1447800"/>
            <a:ext cx="2057400" cy="4487333"/>
          </a:xfrm>
        </p:spPr>
        <p:txBody>
          <a:bodyPr vert="eaVert" anchor="ctr"/>
          <a:lstStyle>
            <a:lvl1pPr algn="l">
              <a:defRPr>
                <a:solidFill>
                  <a:schemeClr val="tx2"/>
                </a:solidFill>
              </a:defRPr>
            </a:lvl1pPr>
          </a:lstStyle>
          <a:p>
            <a:r>
              <a:rPr lang="ru-RU" smtClean="0"/>
              <a:t>Образец заголовка</a:t>
            </a:r>
            <a:endParaRPr lang="en-US" dirty="0"/>
          </a:p>
        </p:txBody>
      </p:sp>
      <p:sp>
        <p:nvSpPr>
          <p:cNvPr id="3" name="Vertical Text Placeholder 2"/>
          <p:cNvSpPr>
            <a:spLocks noGrp="1"/>
          </p:cNvSpPr>
          <p:nvPr>
            <p:ph type="body" orient="vert" idx="1"/>
          </p:nvPr>
        </p:nvSpPr>
        <p:spPr>
          <a:xfrm>
            <a:off x="457200" y="1447800"/>
            <a:ext cx="6019800" cy="4487334"/>
          </a:xfrm>
        </p:spPr>
        <p:txBody>
          <a:bodyPr vert="eaVert"/>
          <a:lstStyle>
            <a:lvl1pPr>
              <a:buClr>
                <a:schemeClr val="accent1"/>
              </a:buClr>
              <a:defRPr/>
            </a:lvl1pPr>
            <a:lvl2pPr>
              <a:buClr>
                <a:schemeClr val="accent1"/>
              </a:buClr>
              <a:defRPr/>
            </a:lvl2pPr>
            <a:lvl3pPr>
              <a:buClr>
                <a:schemeClr val="accent1"/>
              </a:buClr>
              <a:defRPr/>
            </a:lvl3pPr>
            <a:lvl4pPr>
              <a:buClr>
                <a:schemeClr val="accent1"/>
              </a:buClr>
              <a:defRPr/>
            </a:lvl4pPr>
            <a:lvl5pPr>
              <a:buClr>
                <a:schemeClr val="accent1"/>
              </a:buClr>
              <a:defRPr/>
            </a:lvl5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Заголовок и объект">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4" name="Date Placeholder 3"/>
          <p:cNvSpPr>
            <a:spLocks noGrp="1"/>
          </p:cNvSpPr>
          <p:nvPr>
            <p:ph type="dt" sz="half" idx="10"/>
          </p:nvPr>
        </p:nvSpPr>
        <p:spPr/>
        <p:txBody>
          <a:bodyPr/>
          <a:lstStyle/>
          <a:p>
            <a:fld id="{734AECE9-A66A-440B-B19B-E56C4C30A51C}" type="datetimeFigureOut">
              <a:rPr lang="ru-RU" smtClean="0"/>
              <a:t>30.01.2015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6AA50BE-AC55-4FB3-A396-8A06D3CE1FF4}" type="slidenum">
              <a:rPr lang="ru-RU" smtClean="0"/>
              <a:t>‹#›</a:t>
            </a:fld>
            <a:endParaRPr lang="ru-RU"/>
          </a:p>
        </p:txBody>
      </p:sp>
      <p:sp>
        <p:nvSpPr>
          <p:cNvPr id="7" name="Title 6"/>
          <p:cNvSpPr>
            <a:spLocks noGrp="1"/>
          </p:cNvSpPr>
          <p:nvPr>
            <p:ph type="title"/>
          </p:nvPr>
        </p:nvSpPr>
        <p:spPr/>
        <p:txBody>
          <a:bodyPr/>
          <a:lstStyle/>
          <a:p>
            <a:r>
              <a:rPr lang="ru-RU" smtClean="0"/>
              <a:t>Образец заголовка</a:t>
            </a:r>
            <a:endParaRPr lang="en-US"/>
          </a:p>
        </p:txBody>
      </p:sp>
    </p:spTree>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showMasterSp="0" type="secHead" preserve="1">
  <p:cSld name="Заголовок раздела">
    <p:spTree>
      <p:nvGrpSpPr>
        <p:cNvPr id="1" name=""/>
        <p:cNvGrpSpPr/>
        <p:nvPr/>
      </p:nvGrpSpPr>
      <p:grpSpPr>
        <a:xfrm>
          <a:off x="0" y="0"/>
          <a:ext cx="0" cy="0"/>
          <a:chOff x="0" y="0"/>
          <a:chExt cx="0" cy="0"/>
        </a:xfrm>
      </p:grpSpPr>
      <p:sp>
        <p:nvSpPr>
          <p:cNvPr id="14" name="Rounded Rectangle 13"/>
          <p:cNvSpPr/>
          <p:nvPr/>
        </p:nvSpPr>
        <p:spPr>
          <a:xfrm>
            <a:off x="228600" y="228600"/>
            <a:ext cx="8695944" cy="4736592"/>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9" name="Freeform 14"/>
          <p:cNvSpPr>
            <a:spLocks/>
          </p:cNvSpPr>
          <p:nvPr/>
        </p:nvSpPr>
        <p:spPr bwMode="hidden">
          <a:xfrm>
            <a:off x="6047438" y="4203592"/>
            <a:ext cx="2876429" cy="714026"/>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18"/>
          <p:cNvSpPr>
            <a:spLocks/>
          </p:cNvSpPr>
          <p:nvPr/>
        </p:nvSpPr>
        <p:spPr bwMode="hidden">
          <a:xfrm>
            <a:off x="2619320" y="4075290"/>
            <a:ext cx="5544515" cy="850138"/>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22"/>
          <p:cNvSpPr>
            <a:spLocks/>
          </p:cNvSpPr>
          <p:nvPr/>
        </p:nvSpPr>
        <p:spPr bwMode="hidden">
          <a:xfrm>
            <a:off x="2828728" y="4087562"/>
            <a:ext cx="5467980" cy="774272"/>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6"/>
          <p:cNvSpPr>
            <a:spLocks/>
          </p:cNvSpPr>
          <p:nvPr/>
        </p:nvSpPr>
        <p:spPr bwMode="hidden">
          <a:xfrm>
            <a:off x="5609489" y="4074174"/>
            <a:ext cx="3308000" cy="651549"/>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3" name="Freeform 10"/>
          <p:cNvSpPr>
            <a:spLocks/>
          </p:cNvSpPr>
          <p:nvPr/>
        </p:nvSpPr>
        <p:spPr bwMode="hidden">
          <a:xfrm>
            <a:off x="211665" y="4058555"/>
            <a:ext cx="8723376" cy="1329874"/>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 name="Title 1"/>
          <p:cNvSpPr>
            <a:spLocks noGrp="1"/>
          </p:cNvSpPr>
          <p:nvPr>
            <p:ph type="title"/>
          </p:nvPr>
        </p:nvSpPr>
        <p:spPr>
          <a:xfrm>
            <a:off x="690032" y="2463560"/>
            <a:ext cx="7772400" cy="1524000"/>
          </a:xfrm>
        </p:spPr>
        <p:txBody>
          <a:bodyPr anchor="t">
            <a:normAutofit/>
          </a:bodyPr>
          <a:lstStyle>
            <a:lvl1pPr algn="ctr">
              <a:defRPr sz="4400" b="0" cap="none"/>
            </a:lvl1pPr>
          </a:lstStyle>
          <a:p>
            <a:r>
              <a:rPr lang="ru-RU" smtClean="0"/>
              <a:t>Образец заголовка</a:t>
            </a:r>
            <a:endParaRPr lang="en-US" dirty="0"/>
          </a:p>
        </p:txBody>
      </p:sp>
      <p:sp>
        <p:nvSpPr>
          <p:cNvPr id="3" name="Text Placeholder 2"/>
          <p:cNvSpPr>
            <a:spLocks noGrp="1"/>
          </p:cNvSpPr>
          <p:nvPr>
            <p:ph type="body" idx="1"/>
          </p:nvPr>
        </p:nvSpPr>
        <p:spPr>
          <a:xfrm>
            <a:off x="1367365" y="1437448"/>
            <a:ext cx="6417734" cy="939801"/>
          </a:xfrm>
        </p:spPr>
        <p:txBody>
          <a:bodyPr anchor="b">
            <a:normAutofit/>
          </a:bodyPr>
          <a:lstStyle>
            <a:lvl1pPr marL="0" indent="0" algn="ctr">
              <a:buNone/>
              <a:defRPr sz="2000">
                <a:solidFill>
                  <a:srgbClr val="FFFFFF"/>
                </a:solidFill>
              </a:defRPr>
            </a:lvl1pPr>
            <a:lvl2pPr marL="457200" indent="0">
              <a:buNone/>
              <a:defRPr sz="1800">
                <a:solidFill>
                  <a:schemeClr val="tx1">
                    <a:tint val="75000"/>
                  </a:schemeClr>
                </a:solidFill>
              </a:defRPr>
            </a:lvl2pPr>
            <a:lvl3pPr marL="914400" indent="0">
              <a:buNone/>
              <a:defRPr sz="1600">
                <a:solidFill>
                  <a:schemeClr val="tx1">
                    <a:tint val="75000"/>
                  </a:schemeClr>
                </a:solidFill>
              </a:defRPr>
            </a:lvl3pPr>
            <a:lvl4pPr marL="1371600" indent="0">
              <a:buNone/>
              <a:defRPr sz="1400">
                <a:solidFill>
                  <a:schemeClr val="tx1">
                    <a:tint val="75000"/>
                  </a:schemeClr>
                </a:solidFill>
              </a:defRPr>
            </a:lvl4pPr>
            <a:lvl5pPr marL="1828800" indent="0">
              <a:buNone/>
              <a:defRPr sz="1400">
                <a:solidFill>
                  <a:schemeClr val="tx1">
                    <a:tint val="75000"/>
                  </a:schemeClr>
                </a:solidFill>
              </a:defRPr>
            </a:lvl5pPr>
            <a:lvl6pPr marL="2286000" indent="0">
              <a:buNone/>
              <a:defRPr sz="1400">
                <a:solidFill>
                  <a:schemeClr val="tx1">
                    <a:tint val="75000"/>
                  </a:schemeClr>
                </a:solidFill>
              </a:defRPr>
            </a:lvl6pPr>
            <a:lvl7pPr marL="2743200" indent="0">
              <a:buNone/>
              <a:defRPr sz="1400">
                <a:solidFill>
                  <a:schemeClr val="tx1">
                    <a:tint val="75000"/>
                  </a:schemeClr>
                </a:solidFill>
              </a:defRPr>
            </a:lvl7pPr>
            <a:lvl8pPr marL="3200400" indent="0">
              <a:buNone/>
              <a:defRPr sz="1400">
                <a:solidFill>
                  <a:schemeClr val="tx1">
                    <a:tint val="75000"/>
                  </a:schemeClr>
                </a:solidFill>
              </a:defRPr>
            </a:lvl8pPr>
            <a:lvl9pPr marL="3657600" indent="0">
              <a:buNone/>
              <a:defRPr sz="1400">
                <a:solidFill>
                  <a:schemeClr val="tx1">
                    <a:tint val="75000"/>
                  </a:schemeClr>
                </a:solidFill>
              </a:defRPr>
            </a:lvl9pPr>
          </a:lstStyle>
          <a:p>
            <a:pPr lvl="0"/>
            <a:r>
              <a:rPr lang="ru-RU" smtClean="0"/>
              <a:t>Образец текста</a:t>
            </a:r>
          </a:p>
        </p:txBody>
      </p:sp>
      <p:sp>
        <p:nvSpPr>
          <p:cNvPr id="4" name="Date Placeholder 3"/>
          <p:cNvSpPr>
            <a:spLocks noGrp="1"/>
          </p:cNvSpPr>
          <p:nvPr>
            <p:ph type="dt" sz="half" idx="10"/>
          </p:nvPr>
        </p:nvSpPr>
        <p:spPr/>
        <p:txBody>
          <a:bodyPr/>
          <a:lstStyle/>
          <a:p>
            <a:fld id="{734AECE9-A66A-440B-B19B-E56C4C30A51C}" type="datetimeFigureOut">
              <a:rPr lang="ru-RU" smtClean="0"/>
              <a:t>30.01.2015</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D6AA50BE-AC55-4FB3-A396-8A06D3CE1FF4}" type="slidenum">
              <a:rPr lang="ru-RU" smtClean="0"/>
              <a:t>‹#›</a:t>
            </a:fld>
            <a:endParaRPr lang="ru-RU"/>
          </a:p>
        </p:txBody>
      </p:sp>
    </p:spTree>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Два объекта">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5" name="Date Placeholder 4"/>
          <p:cNvSpPr>
            <a:spLocks noGrp="1"/>
          </p:cNvSpPr>
          <p:nvPr>
            <p:ph type="dt" sz="half" idx="10"/>
          </p:nvPr>
        </p:nvSpPr>
        <p:spPr/>
        <p:txBody>
          <a:bodyPr/>
          <a:lstStyle/>
          <a:p>
            <a:fld id="{734AECE9-A66A-440B-B19B-E56C4C30A51C}" type="datetimeFigureOut">
              <a:rPr lang="ru-RU" smtClean="0"/>
              <a:t>30.01.2015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6AA50BE-AC55-4FB3-A396-8A06D3CE1FF4}" type="slidenum">
              <a:rPr lang="ru-RU" smtClean="0"/>
              <a:t>‹#›</a:t>
            </a:fld>
            <a:endParaRPr lang="ru-RU"/>
          </a:p>
        </p:txBody>
      </p:sp>
      <p:sp>
        <p:nvSpPr>
          <p:cNvPr id="9" name="Content Placeholder 8"/>
          <p:cNvSpPr>
            <a:spLocks noGrp="1"/>
          </p:cNvSpPr>
          <p:nvPr>
            <p:ph sz="quarter" idx="13"/>
          </p:nvPr>
        </p:nvSpPr>
        <p:spPr>
          <a:xfrm>
            <a:off x="676655"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
        <p:nvSpPr>
          <p:cNvPr id="11" name="Content Placeholder 10"/>
          <p:cNvSpPr>
            <a:spLocks noGrp="1"/>
          </p:cNvSpPr>
          <p:nvPr>
            <p:ph sz="quarter" idx="14"/>
          </p:nvPr>
        </p:nvSpPr>
        <p:spPr>
          <a:xfrm>
            <a:off x="4645152" y="2679192"/>
            <a:ext cx="3822192" cy="3447288"/>
          </a:xfrm>
        </p:spPr>
        <p:txBody>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a:p>
        </p:txBody>
      </p:sp>
    </p:spTree>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Сравнение">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lvl1pPr>
              <a:defRPr/>
            </a:lvl1pPr>
          </a:lstStyle>
          <a:p>
            <a:r>
              <a:rPr lang="ru-RU" smtClean="0"/>
              <a:t>Образец заголовка</a:t>
            </a:r>
            <a:endParaRPr lang="en-US"/>
          </a:p>
        </p:txBody>
      </p:sp>
      <p:sp>
        <p:nvSpPr>
          <p:cNvPr id="3" name="Text Placeholder 2"/>
          <p:cNvSpPr>
            <a:spLocks noGrp="1"/>
          </p:cNvSpPr>
          <p:nvPr>
            <p:ph type="body" idx="1"/>
          </p:nvPr>
        </p:nvSpPr>
        <p:spPr>
          <a:xfrm>
            <a:off x="676656" y="2678114"/>
            <a:ext cx="3822192" cy="639762"/>
          </a:xfrm>
        </p:spPr>
        <p:txBody>
          <a:bodyPr anchor="ctr"/>
          <a:lstStyle>
            <a:lvl1pPr marL="0" indent="0" algn="ctr">
              <a:buNone/>
              <a:defRPr sz="2400" b="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4" name="Content Placeholder 3"/>
          <p:cNvSpPr>
            <a:spLocks noGrp="1"/>
          </p:cNvSpPr>
          <p:nvPr>
            <p:ph sz="half" idx="2"/>
          </p:nvPr>
        </p:nvSpPr>
        <p:spPr>
          <a:xfrm>
            <a:off x="677332" y="3429000"/>
            <a:ext cx="3820055"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5" name="Text Placeholder 4"/>
          <p:cNvSpPr>
            <a:spLocks noGrp="1"/>
          </p:cNvSpPr>
          <p:nvPr>
            <p:ph type="body" sz="quarter" idx="3"/>
          </p:nvPr>
        </p:nvSpPr>
        <p:spPr>
          <a:xfrm>
            <a:off x="4648200" y="2678113"/>
            <a:ext cx="3822192" cy="639762"/>
          </a:xfrm>
        </p:spPr>
        <p:txBody>
          <a:bodyPr anchor="ctr"/>
          <a:lstStyle>
            <a:lvl1pPr marL="0" indent="0" algn="ctr">
              <a:buNone/>
              <a:defRPr sz="2400" b="0" i="0">
                <a:solidFill>
                  <a:schemeClr val="tx2"/>
                </a:solidFill>
                <a:latin typeface="+mj-lt"/>
              </a:defRPr>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ru-RU" smtClean="0"/>
              <a:t>Образец текста</a:t>
            </a:r>
          </a:p>
        </p:txBody>
      </p:sp>
      <p:sp>
        <p:nvSpPr>
          <p:cNvPr id="6" name="Content Placeholder 5"/>
          <p:cNvSpPr>
            <a:spLocks noGrp="1"/>
          </p:cNvSpPr>
          <p:nvPr>
            <p:ph sz="quarter" idx="4"/>
          </p:nvPr>
        </p:nvSpPr>
        <p:spPr>
          <a:xfrm>
            <a:off x="4645025" y="3429000"/>
            <a:ext cx="3822192" cy="2697163"/>
          </a:xfrm>
        </p:spPr>
        <p:txBody>
          <a:bodyPr/>
          <a:lstStyle>
            <a:lvl1pPr>
              <a:defRPr sz="2000"/>
            </a:lvl1pPr>
            <a:lvl2pPr>
              <a:defRPr sz="1800"/>
            </a:lvl2pPr>
            <a:lvl3pPr>
              <a:defRPr sz="1600"/>
            </a:lvl3pPr>
            <a:lvl4pPr>
              <a:defRPr sz="1400"/>
            </a:lvl4pPr>
            <a:lvl5pPr>
              <a:defRPr sz="1400"/>
            </a:lvl5pPr>
            <a:lvl6pPr>
              <a:defRPr sz="1600"/>
            </a:lvl6pPr>
            <a:lvl7pPr>
              <a:defRPr sz="1600"/>
            </a:lvl7pPr>
            <a:lvl8pPr>
              <a:defRPr sz="1600"/>
            </a:lvl8pPr>
            <a:lvl9pPr>
              <a:defRPr sz="16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
        <p:nvSpPr>
          <p:cNvPr id="7" name="Date Placeholder 6"/>
          <p:cNvSpPr>
            <a:spLocks noGrp="1"/>
          </p:cNvSpPr>
          <p:nvPr>
            <p:ph type="dt" sz="half" idx="10"/>
          </p:nvPr>
        </p:nvSpPr>
        <p:spPr/>
        <p:txBody>
          <a:bodyPr/>
          <a:lstStyle/>
          <a:p>
            <a:fld id="{734AECE9-A66A-440B-B19B-E56C4C30A51C}" type="datetimeFigureOut">
              <a:rPr lang="ru-RU" smtClean="0"/>
              <a:t>30.01.2015</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D6AA50BE-AC55-4FB3-A396-8A06D3CE1FF4}" type="slidenum">
              <a:rPr lang="ru-RU" smtClean="0"/>
              <a:t>‹#›</a:t>
            </a:fld>
            <a:endParaRPr lang="ru-RU"/>
          </a:p>
        </p:txBody>
      </p:sp>
    </p:spTree>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Только заголовок">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ru-RU" smtClean="0"/>
              <a:t>Образец заголовка</a:t>
            </a:r>
            <a:endParaRPr lang="en-US"/>
          </a:p>
        </p:txBody>
      </p:sp>
      <p:sp>
        <p:nvSpPr>
          <p:cNvPr id="3" name="Date Placeholder 2"/>
          <p:cNvSpPr>
            <a:spLocks noGrp="1"/>
          </p:cNvSpPr>
          <p:nvPr>
            <p:ph type="dt" sz="half" idx="10"/>
          </p:nvPr>
        </p:nvSpPr>
        <p:spPr/>
        <p:txBody>
          <a:bodyPr/>
          <a:lstStyle/>
          <a:p>
            <a:fld id="{734AECE9-A66A-440B-B19B-E56C4C30A51C}" type="datetimeFigureOut">
              <a:rPr lang="ru-RU" smtClean="0"/>
              <a:t>30.01.2015</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D6AA50BE-AC55-4FB3-A396-8A06D3CE1FF4}" type="slidenum">
              <a:rPr lang="ru-RU" smtClean="0"/>
              <a:t>‹#›</a:t>
            </a:fld>
            <a:endParaRPr lang="ru-RU"/>
          </a:p>
        </p:txBody>
      </p:sp>
    </p:spTree>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showMasterSp="0" type="blank" preserve="1">
  <p:cSld name="Пустой слайд">
    <p:spTree>
      <p:nvGrpSpPr>
        <p:cNvPr id="1" name=""/>
        <p:cNvGrpSpPr/>
        <p:nvPr/>
      </p:nvGrpSpPr>
      <p:grpSpPr>
        <a:xfrm>
          <a:off x="0" y="0"/>
          <a:ext cx="0" cy="0"/>
          <a:chOff x="0" y="0"/>
          <a:chExt cx="0" cy="0"/>
        </a:xfrm>
      </p:grpSpPr>
      <p:sp>
        <p:nvSpPr>
          <p:cNvPr id="12" name="Rounded Rectangle 11"/>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6" name="Group 5"/>
          <p:cNvGrpSpPr>
            <a:grpSpLocks noChangeAspect="1"/>
          </p:cNvGrpSpPr>
          <p:nvPr/>
        </p:nvGrpSpPr>
        <p:grpSpPr bwMode="hidden">
          <a:xfrm>
            <a:off x="211665" y="714191"/>
            <a:ext cx="8723376" cy="1329874"/>
            <a:chOff x="-3905251" y="4294188"/>
            <a:chExt cx="13027839" cy="1892300"/>
          </a:xfrm>
        </p:grpSpPr>
        <p:sp>
          <p:nvSpPr>
            <p:cNvPr id="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Date Placeholder 1"/>
          <p:cNvSpPr>
            <a:spLocks noGrp="1"/>
          </p:cNvSpPr>
          <p:nvPr>
            <p:ph type="dt" sz="half" idx="10"/>
          </p:nvPr>
        </p:nvSpPr>
        <p:spPr/>
        <p:txBody>
          <a:bodyPr/>
          <a:lstStyle/>
          <a:p>
            <a:fld id="{734AECE9-A66A-440B-B19B-E56C4C30A51C}" type="datetimeFigureOut">
              <a:rPr lang="ru-RU" smtClean="0"/>
              <a:t>30.01.2015</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D6AA50BE-AC55-4FB3-A396-8A06D3CE1FF4}" type="slidenum">
              <a:rPr lang="ru-RU" smtClean="0"/>
              <a:t>‹#›</a:t>
            </a:fld>
            <a:endParaRPr lang="ru-RU"/>
          </a:p>
        </p:txBody>
      </p:sp>
    </p:spTree>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showMasterSp="0" type="objTx" preserve="1">
  <p:cSld name="Объект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1426464"/>
          </a:xfrm>
          <a:prstGeom prst="roundRect">
            <a:avLst>
              <a:gd name="adj" fmla="val 7136"/>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sp>
        <p:nvSpPr>
          <p:cNvPr id="5" name="Date Placeholder 4"/>
          <p:cNvSpPr>
            <a:spLocks noGrp="1"/>
          </p:cNvSpPr>
          <p:nvPr>
            <p:ph type="dt" sz="half" idx="10"/>
          </p:nvPr>
        </p:nvSpPr>
        <p:spPr/>
        <p:txBody>
          <a:bodyPr/>
          <a:lstStyle/>
          <a:p>
            <a:fld id="{734AECE9-A66A-440B-B19B-E56C4C30A51C}" type="datetimeFigureOut">
              <a:rPr lang="ru-RU" smtClean="0"/>
              <a:t>30.01.2015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6AA50BE-AC55-4FB3-A396-8A06D3CE1FF4}" type="slidenum">
              <a:rPr lang="ru-RU" smtClean="0"/>
              <a:t>‹#›</a:t>
            </a:fld>
            <a:endParaRPr lang="ru-RU"/>
          </a:p>
        </p:txBody>
      </p:sp>
      <p:sp>
        <p:nvSpPr>
          <p:cNvPr id="4" name="Text Placeholder 3"/>
          <p:cNvSpPr>
            <a:spLocks noGrp="1"/>
          </p:cNvSpPr>
          <p:nvPr>
            <p:ph type="body" sz="half" idx="2"/>
          </p:nvPr>
        </p:nvSpPr>
        <p:spPr>
          <a:xfrm>
            <a:off x="914400" y="3581400"/>
            <a:ext cx="3352800" cy="1905001"/>
          </a:xfrm>
        </p:spPr>
        <p:txBody>
          <a:bodyPr anchor="t">
            <a:normAutofit/>
          </a:bodyPr>
          <a:lstStyle>
            <a:lvl1pPr marL="0" indent="0">
              <a:spcBef>
                <a:spcPts val="0"/>
              </a:spcBef>
              <a:spcAft>
                <a:spcPts val="600"/>
              </a:spcAft>
              <a:buNone/>
              <a:defRPr sz="1800">
                <a:solidFill>
                  <a:schemeClr val="tx2"/>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grpSp>
        <p:nvGrpSpPr>
          <p:cNvPr id="2" name="Group 23"/>
          <p:cNvGrpSpPr>
            <a:grpSpLocks noChangeAspect="1"/>
          </p:cNvGrpSpPr>
          <p:nvPr/>
        </p:nvGrpSpPr>
        <p:grpSpPr bwMode="hidden">
          <a:xfrm>
            <a:off x="211665" y="714191"/>
            <a:ext cx="8723376" cy="1331580"/>
            <a:chOff x="-3905250" y="4294188"/>
            <a:chExt cx="13011150" cy="1892300"/>
          </a:xfrm>
        </p:grpSpPr>
        <p:sp>
          <p:nvSpPr>
            <p:cNvPr id="25"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6"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27"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8"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9" name="Freeform 28"/>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2" name="Title 21"/>
          <p:cNvSpPr>
            <a:spLocks noGrp="1"/>
          </p:cNvSpPr>
          <p:nvPr>
            <p:ph type="title"/>
          </p:nvPr>
        </p:nvSpPr>
        <p:spPr>
          <a:xfrm>
            <a:off x="914400" y="2286000"/>
            <a:ext cx="3352800" cy="1252728"/>
          </a:xfrm>
        </p:spPr>
        <p:txBody>
          <a:bodyPr anchor="b">
            <a:noAutofit/>
          </a:bodyPr>
          <a:lstStyle>
            <a:lvl1pPr algn="l">
              <a:defRPr sz="3200">
                <a:solidFill>
                  <a:schemeClr val="tx2"/>
                </a:solidFill>
              </a:defRPr>
            </a:lvl1pPr>
          </a:lstStyle>
          <a:p>
            <a:r>
              <a:rPr lang="ru-RU" smtClean="0"/>
              <a:t>Образец заголовка</a:t>
            </a:r>
            <a:endParaRPr lang="en-US" dirty="0"/>
          </a:p>
        </p:txBody>
      </p:sp>
      <p:sp>
        <p:nvSpPr>
          <p:cNvPr id="3" name="Content Placeholder 2"/>
          <p:cNvSpPr>
            <a:spLocks noGrp="1"/>
          </p:cNvSpPr>
          <p:nvPr>
            <p:ph idx="1"/>
          </p:nvPr>
        </p:nvSpPr>
        <p:spPr>
          <a:xfrm>
            <a:off x="4651962" y="1828800"/>
            <a:ext cx="3904076" cy="3810000"/>
          </a:xfrm>
        </p:spPr>
        <p:txBody>
          <a:bodyPr anchor="ctr"/>
          <a:lstStyle>
            <a:lvl1pPr>
              <a:buClr>
                <a:schemeClr val="bg1"/>
              </a:buClr>
              <a:defRPr sz="2200">
                <a:solidFill>
                  <a:schemeClr val="tx2"/>
                </a:solidFill>
              </a:defRPr>
            </a:lvl1pPr>
            <a:lvl2pPr>
              <a:buClr>
                <a:schemeClr val="bg1"/>
              </a:buClr>
              <a:defRPr sz="2000">
                <a:solidFill>
                  <a:schemeClr val="tx2"/>
                </a:solidFill>
              </a:defRPr>
            </a:lvl2pPr>
            <a:lvl3pPr>
              <a:buClr>
                <a:schemeClr val="bg1"/>
              </a:buClr>
              <a:defRPr sz="1800">
                <a:solidFill>
                  <a:schemeClr val="tx2"/>
                </a:solidFill>
              </a:defRPr>
            </a:lvl3pPr>
            <a:lvl4pPr>
              <a:buClr>
                <a:schemeClr val="bg1"/>
              </a:buClr>
              <a:defRPr sz="1600">
                <a:solidFill>
                  <a:schemeClr val="tx2"/>
                </a:solidFill>
              </a:defRPr>
            </a:lvl4pPr>
            <a:lvl5pPr>
              <a:buClr>
                <a:schemeClr val="bg1"/>
              </a:buClr>
              <a:defRPr sz="1600">
                <a:solidFill>
                  <a:schemeClr val="tx2"/>
                </a:solidFill>
              </a:defRPr>
            </a:lvl5pPr>
            <a:lvl6pPr>
              <a:defRPr sz="2000"/>
            </a:lvl6pPr>
            <a:lvl7pPr>
              <a:defRPr sz="2000"/>
            </a:lvl7pPr>
            <a:lvl8pPr>
              <a:defRPr sz="2000"/>
            </a:lvl8pPr>
            <a:lvl9pPr>
              <a:defRPr sz="2000"/>
            </a:lvl9p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showMasterSp="0" type="picTx" preserve="1">
  <p:cSld name="Рисунок с подписью">
    <p:spTree>
      <p:nvGrpSpPr>
        <p:cNvPr id="1" name=""/>
        <p:cNvGrpSpPr/>
        <p:nvPr/>
      </p:nvGrpSpPr>
      <p:grpSpPr>
        <a:xfrm>
          <a:off x="0" y="0"/>
          <a:ext cx="0" cy="0"/>
          <a:chOff x="0" y="0"/>
          <a:chExt cx="0" cy="0"/>
        </a:xfrm>
      </p:grpSpPr>
      <p:sp>
        <p:nvSpPr>
          <p:cNvPr id="15" name="Rounded Rectangle 14"/>
          <p:cNvSpPr/>
          <p:nvPr/>
        </p:nvSpPr>
        <p:spPr>
          <a:xfrm>
            <a:off x="228600" y="228600"/>
            <a:ext cx="8695944" cy="6035040"/>
          </a:xfrm>
          <a:prstGeom prst="roundRect">
            <a:avLst>
              <a:gd name="adj" fmla="val 1272"/>
            </a:avLst>
          </a:prstGeom>
          <a:gradFill>
            <a:gsLst>
              <a:gs pos="0">
                <a:schemeClr val="accent1">
                  <a:lumMod val="75000"/>
                </a:schemeClr>
              </a:gs>
              <a:gs pos="10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9" name="Group 8"/>
          <p:cNvGrpSpPr>
            <a:grpSpLocks noChangeAspect="1"/>
          </p:cNvGrpSpPr>
          <p:nvPr/>
        </p:nvGrpSpPr>
        <p:grpSpPr bwMode="hidden">
          <a:xfrm>
            <a:off x="211665" y="5353963"/>
            <a:ext cx="8723376" cy="1331580"/>
            <a:chOff x="-3905250" y="4294188"/>
            <a:chExt cx="13011150" cy="1892300"/>
          </a:xfrm>
        </p:grpSpPr>
        <p:sp>
          <p:nvSpPr>
            <p:cNvPr id="10"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1"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2"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13"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14" name="Freeform 10"/>
            <p:cNvSpPr>
              <a:spLocks/>
            </p:cNvSpPr>
            <p:nvPr/>
          </p:nvSpPr>
          <p:spPr bwMode="hidden">
            <a:xfrm>
              <a:off x="-3905250" y="4294188"/>
              <a:ext cx="13011150"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1"/>
          <p:cNvSpPr>
            <a:spLocks noGrp="1"/>
          </p:cNvSpPr>
          <p:nvPr>
            <p:ph type="title"/>
          </p:nvPr>
        </p:nvSpPr>
        <p:spPr>
          <a:xfrm>
            <a:off x="4874155" y="338667"/>
            <a:ext cx="3812645" cy="2429934"/>
          </a:xfrm>
        </p:spPr>
        <p:txBody>
          <a:bodyPr anchor="b">
            <a:normAutofit/>
          </a:bodyPr>
          <a:lstStyle>
            <a:lvl1pPr algn="l">
              <a:defRPr sz="2800" b="0">
                <a:solidFill>
                  <a:srgbClr val="FFFFFF"/>
                </a:solidFill>
              </a:defRPr>
            </a:lvl1pPr>
          </a:lstStyle>
          <a:p>
            <a:r>
              <a:rPr lang="ru-RU" smtClean="0"/>
              <a:t>Образец заголовка</a:t>
            </a:r>
            <a:endParaRPr lang="en-US" dirty="0"/>
          </a:p>
        </p:txBody>
      </p:sp>
      <p:sp>
        <p:nvSpPr>
          <p:cNvPr id="4" name="Text Placeholder 3"/>
          <p:cNvSpPr>
            <a:spLocks noGrp="1"/>
          </p:cNvSpPr>
          <p:nvPr>
            <p:ph type="body" sz="half" idx="2"/>
          </p:nvPr>
        </p:nvSpPr>
        <p:spPr>
          <a:xfrm>
            <a:off x="4868333" y="2785533"/>
            <a:ext cx="3818467" cy="2421467"/>
          </a:xfrm>
        </p:spPr>
        <p:txBody>
          <a:bodyPr>
            <a:normAutofit/>
          </a:bodyPr>
          <a:lstStyle>
            <a:lvl1pPr marL="0" indent="0">
              <a:buNone/>
              <a:defRPr sz="1800">
                <a:solidFill>
                  <a:srgbClr val="FFFFFF"/>
                </a:solidFill>
              </a:defRPr>
            </a:lvl1pPr>
            <a:lvl2pPr marL="457200" indent="0">
              <a:buNone/>
              <a:defRPr sz="1200"/>
            </a:lvl2pPr>
            <a:lvl3pPr marL="914400" indent="0">
              <a:buNone/>
              <a:defRPr sz="1000"/>
            </a:lvl3pPr>
            <a:lvl4pPr marL="1371600" indent="0">
              <a:buNone/>
              <a:defRPr sz="900"/>
            </a:lvl4pPr>
            <a:lvl5pPr marL="1828800" indent="0">
              <a:buNone/>
              <a:defRPr sz="900"/>
            </a:lvl5pPr>
            <a:lvl6pPr marL="2286000" indent="0">
              <a:buNone/>
              <a:defRPr sz="900"/>
            </a:lvl6pPr>
            <a:lvl7pPr marL="2743200" indent="0">
              <a:buNone/>
              <a:defRPr sz="900"/>
            </a:lvl7pPr>
            <a:lvl8pPr marL="3200400" indent="0">
              <a:buNone/>
              <a:defRPr sz="900"/>
            </a:lvl8pPr>
            <a:lvl9pPr marL="3657600" indent="0">
              <a:buNone/>
              <a:defRPr sz="900"/>
            </a:lvl9pPr>
          </a:lstStyle>
          <a:p>
            <a:pPr lvl="0"/>
            <a:r>
              <a:rPr lang="ru-RU" smtClean="0"/>
              <a:t>Образец текста</a:t>
            </a:r>
          </a:p>
        </p:txBody>
      </p:sp>
      <p:sp>
        <p:nvSpPr>
          <p:cNvPr id="5" name="Date Placeholder 4"/>
          <p:cNvSpPr>
            <a:spLocks noGrp="1"/>
          </p:cNvSpPr>
          <p:nvPr>
            <p:ph type="dt" sz="half" idx="10"/>
          </p:nvPr>
        </p:nvSpPr>
        <p:spPr/>
        <p:txBody>
          <a:bodyPr/>
          <a:lstStyle/>
          <a:p>
            <a:fld id="{734AECE9-A66A-440B-B19B-E56C4C30A51C}" type="datetimeFigureOut">
              <a:rPr lang="ru-RU" smtClean="0"/>
              <a:t>30.01.2015</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D6AA50BE-AC55-4FB3-A396-8A06D3CE1FF4}" type="slidenum">
              <a:rPr lang="ru-RU" smtClean="0"/>
              <a:t>‹#›</a:t>
            </a:fld>
            <a:endParaRPr lang="ru-RU"/>
          </a:p>
        </p:txBody>
      </p:sp>
      <p:sp>
        <p:nvSpPr>
          <p:cNvPr id="3" name="Picture Placeholder 2"/>
          <p:cNvSpPr>
            <a:spLocks noGrp="1"/>
          </p:cNvSpPr>
          <p:nvPr>
            <p:ph type="pic" idx="1"/>
          </p:nvPr>
        </p:nvSpPr>
        <p:spPr>
          <a:xfrm>
            <a:off x="838200" y="1371600"/>
            <a:ext cx="3566160" cy="2926080"/>
          </a:xfrm>
          <a:prstGeom prst="roundRect">
            <a:avLst>
              <a:gd name="adj" fmla="val 3924"/>
            </a:avLst>
          </a:prstGeom>
          <a:solidFill>
            <a:schemeClr val="accent1"/>
          </a:solidFill>
          <a:ln>
            <a:noFill/>
          </a:ln>
          <a:effectLst>
            <a:reflection blurRad="12700" stA="30000" endPos="30000" dist="5000" dir="5400000" sy="-100000" algn="bl" rotWithShape="0"/>
          </a:effectLst>
          <a:scene3d>
            <a:camera prst="perspectiveContrastingLeftFacing" fov="600000">
              <a:rot lat="240000" lon="19799999" rev="0"/>
            </a:camera>
            <a:lightRig rig="threePt" dir="t">
              <a:rot lat="0" lon="0" rev="2700000"/>
            </a:lightRig>
          </a:scene3d>
          <a:sp3d>
            <a:bevelT w="44450" h="31750"/>
          </a:sp3d>
        </p:spPr>
        <p:txBody>
          <a:bodyPr/>
          <a:lstStyle>
            <a:lvl1pPr marL="0" indent="0" algn="ctr">
              <a:buNone/>
              <a:defRPr sz="3200">
                <a:solidFill>
                  <a:schemeClr val="bg1"/>
                </a:solidFill>
              </a:defRPr>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r>
              <a:rPr lang="ru-RU" smtClean="0"/>
              <a:t>Вставка рисунка</a:t>
            </a:r>
            <a:endParaRPr lang="en-US" dirty="0"/>
          </a:p>
        </p:txBody>
      </p:sp>
    </p:spTree>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14" name="Rounded Rectangle 13"/>
          <p:cNvSpPr/>
          <p:nvPr/>
        </p:nvSpPr>
        <p:spPr>
          <a:xfrm>
            <a:off x="228600" y="228600"/>
            <a:ext cx="8695944" cy="2468880"/>
          </a:xfrm>
          <a:prstGeom prst="roundRect">
            <a:avLst>
              <a:gd name="adj" fmla="val 3362"/>
            </a:avLst>
          </a:prstGeom>
          <a:gradFill>
            <a:gsLst>
              <a:gs pos="0">
                <a:schemeClr val="accent1">
                  <a:lumMod val="75000"/>
                </a:schemeClr>
              </a:gs>
              <a:gs pos="90000">
                <a:schemeClr val="accent1">
                  <a:lumMod val="60000"/>
                  <a:lumOff val="40000"/>
                </a:schemeClr>
              </a:gs>
            </a:gsLst>
            <a:lin ang="5400000" scaled="0"/>
          </a:gradFill>
          <a:ln>
            <a:noFill/>
          </a:ln>
        </p:spPr>
        <p:style>
          <a:lnRef idx="2">
            <a:schemeClr val="accent1">
              <a:shade val="50000"/>
            </a:schemeClr>
          </a:lnRef>
          <a:fillRef idx="1">
            <a:schemeClr val="accent1"/>
          </a:fillRef>
          <a:effectRef idx="0">
            <a:schemeClr val="accent1"/>
          </a:effectRef>
          <a:fontRef idx="minor">
            <a:schemeClr val="lt1"/>
          </a:fontRef>
        </p:style>
        <p:txBody>
          <a:bodyPr rtlCol="0" anchor="ctr"/>
          <a:lstStyle/>
          <a:p>
            <a:pPr algn="ctr"/>
            <a:endParaRPr lang="en-US"/>
          </a:p>
        </p:txBody>
      </p:sp>
      <p:grpSp>
        <p:nvGrpSpPr>
          <p:cNvPr id="8" name="Group 15"/>
          <p:cNvGrpSpPr>
            <a:grpSpLocks noChangeAspect="1"/>
          </p:cNvGrpSpPr>
          <p:nvPr/>
        </p:nvGrpSpPr>
        <p:grpSpPr bwMode="hidden">
          <a:xfrm>
            <a:off x="211665" y="1679429"/>
            <a:ext cx="8723376" cy="1329874"/>
            <a:chOff x="-3905251" y="4294188"/>
            <a:chExt cx="13027839" cy="1892300"/>
          </a:xfrm>
        </p:grpSpPr>
        <p:sp>
          <p:nvSpPr>
            <p:cNvPr id="17" name="Freeform 14"/>
            <p:cNvSpPr>
              <a:spLocks/>
            </p:cNvSpPr>
            <p:nvPr/>
          </p:nvSpPr>
          <p:spPr bwMode="hidden">
            <a:xfrm>
              <a:off x="4810125" y="4500563"/>
              <a:ext cx="4295775" cy="1016000"/>
            </a:xfrm>
            <a:custGeom>
              <a:avLst/>
              <a:gdLst/>
              <a:ahLst/>
              <a:cxnLst>
                <a:cxn ang="0">
                  <a:pos x="2700" y="0"/>
                </a:cxn>
                <a:cxn ang="0">
                  <a:pos x="2700" y="0"/>
                </a:cxn>
                <a:cxn ang="0">
                  <a:pos x="2586" y="18"/>
                </a:cxn>
                <a:cxn ang="0">
                  <a:pos x="2470" y="38"/>
                </a:cxn>
                <a:cxn ang="0">
                  <a:pos x="2352" y="60"/>
                </a:cxn>
                <a:cxn ang="0">
                  <a:pos x="2230" y="82"/>
                </a:cxn>
                <a:cxn ang="0">
                  <a:pos x="2106" y="108"/>
                </a:cxn>
                <a:cxn ang="0">
                  <a:pos x="1978" y="134"/>
                </a:cxn>
                <a:cxn ang="0">
                  <a:pos x="1848" y="164"/>
                </a:cxn>
                <a:cxn ang="0">
                  <a:pos x="1714" y="194"/>
                </a:cxn>
                <a:cxn ang="0">
                  <a:pos x="1714" y="194"/>
                </a:cxn>
                <a:cxn ang="0">
                  <a:pos x="1472" y="252"/>
                </a:cxn>
                <a:cxn ang="0">
                  <a:pos x="1236" y="304"/>
                </a:cxn>
                <a:cxn ang="0">
                  <a:pos x="1010" y="352"/>
                </a:cxn>
                <a:cxn ang="0">
                  <a:pos x="792" y="398"/>
                </a:cxn>
                <a:cxn ang="0">
                  <a:pos x="584" y="438"/>
                </a:cxn>
                <a:cxn ang="0">
                  <a:pos x="382" y="474"/>
                </a:cxn>
                <a:cxn ang="0">
                  <a:pos x="188" y="508"/>
                </a:cxn>
                <a:cxn ang="0">
                  <a:pos x="0" y="538"/>
                </a:cxn>
                <a:cxn ang="0">
                  <a:pos x="0" y="538"/>
                </a:cxn>
                <a:cxn ang="0">
                  <a:pos x="130" y="556"/>
                </a:cxn>
                <a:cxn ang="0">
                  <a:pos x="254" y="572"/>
                </a:cxn>
                <a:cxn ang="0">
                  <a:pos x="374" y="586"/>
                </a:cxn>
                <a:cxn ang="0">
                  <a:pos x="492" y="598"/>
                </a:cxn>
                <a:cxn ang="0">
                  <a:pos x="606" y="610"/>
                </a:cxn>
                <a:cxn ang="0">
                  <a:pos x="716" y="618"/>
                </a:cxn>
                <a:cxn ang="0">
                  <a:pos x="822" y="626"/>
                </a:cxn>
                <a:cxn ang="0">
                  <a:pos x="926" y="632"/>
                </a:cxn>
                <a:cxn ang="0">
                  <a:pos x="1028" y="636"/>
                </a:cxn>
                <a:cxn ang="0">
                  <a:pos x="1126" y="638"/>
                </a:cxn>
                <a:cxn ang="0">
                  <a:pos x="1220" y="640"/>
                </a:cxn>
                <a:cxn ang="0">
                  <a:pos x="1312" y="640"/>
                </a:cxn>
                <a:cxn ang="0">
                  <a:pos x="1402" y="638"/>
                </a:cxn>
                <a:cxn ang="0">
                  <a:pos x="1490" y="636"/>
                </a:cxn>
                <a:cxn ang="0">
                  <a:pos x="1574" y="632"/>
                </a:cxn>
                <a:cxn ang="0">
                  <a:pos x="1656" y="626"/>
                </a:cxn>
                <a:cxn ang="0">
                  <a:pos x="1734" y="620"/>
                </a:cxn>
                <a:cxn ang="0">
                  <a:pos x="1812" y="612"/>
                </a:cxn>
                <a:cxn ang="0">
                  <a:pos x="1886" y="602"/>
                </a:cxn>
                <a:cxn ang="0">
                  <a:pos x="1960" y="592"/>
                </a:cxn>
                <a:cxn ang="0">
                  <a:pos x="2030" y="580"/>
                </a:cxn>
                <a:cxn ang="0">
                  <a:pos x="2100" y="568"/>
                </a:cxn>
                <a:cxn ang="0">
                  <a:pos x="2166" y="554"/>
                </a:cxn>
                <a:cxn ang="0">
                  <a:pos x="2232" y="540"/>
                </a:cxn>
                <a:cxn ang="0">
                  <a:pos x="2296" y="524"/>
                </a:cxn>
                <a:cxn ang="0">
                  <a:pos x="2358" y="508"/>
                </a:cxn>
                <a:cxn ang="0">
                  <a:pos x="2418" y="490"/>
                </a:cxn>
                <a:cxn ang="0">
                  <a:pos x="2478" y="472"/>
                </a:cxn>
                <a:cxn ang="0">
                  <a:pos x="2592" y="432"/>
                </a:cxn>
                <a:cxn ang="0">
                  <a:pos x="2702" y="390"/>
                </a:cxn>
                <a:cxn ang="0">
                  <a:pos x="2702" y="390"/>
                </a:cxn>
                <a:cxn ang="0">
                  <a:pos x="2706" y="388"/>
                </a:cxn>
                <a:cxn ang="0">
                  <a:pos x="2706" y="388"/>
                </a:cxn>
                <a:cxn ang="0">
                  <a:pos x="2706" y="0"/>
                </a:cxn>
                <a:cxn ang="0">
                  <a:pos x="2706" y="0"/>
                </a:cxn>
                <a:cxn ang="0">
                  <a:pos x="2700" y="0"/>
                </a:cxn>
                <a:cxn ang="0">
                  <a:pos x="2700" y="0"/>
                </a:cxn>
              </a:cxnLst>
              <a:rect l="0" t="0" r="r" b="b"/>
              <a:pathLst>
                <a:path w="2706" h="640">
                  <a:moveTo>
                    <a:pt x="2700" y="0"/>
                  </a:moveTo>
                  <a:lnTo>
                    <a:pt x="2700" y="0"/>
                  </a:lnTo>
                  <a:lnTo>
                    <a:pt x="2586" y="18"/>
                  </a:lnTo>
                  <a:lnTo>
                    <a:pt x="2470" y="38"/>
                  </a:lnTo>
                  <a:lnTo>
                    <a:pt x="2352" y="60"/>
                  </a:lnTo>
                  <a:lnTo>
                    <a:pt x="2230" y="82"/>
                  </a:lnTo>
                  <a:lnTo>
                    <a:pt x="2106" y="108"/>
                  </a:lnTo>
                  <a:lnTo>
                    <a:pt x="1978" y="134"/>
                  </a:lnTo>
                  <a:lnTo>
                    <a:pt x="1848" y="164"/>
                  </a:lnTo>
                  <a:lnTo>
                    <a:pt x="1714" y="194"/>
                  </a:lnTo>
                  <a:lnTo>
                    <a:pt x="1714" y="194"/>
                  </a:lnTo>
                  <a:lnTo>
                    <a:pt x="1472" y="252"/>
                  </a:lnTo>
                  <a:lnTo>
                    <a:pt x="1236" y="304"/>
                  </a:lnTo>
                  <a:lnTo>
                    <a:pt x="1010" y="352"/>
                  </a:lnTo>
                  <a:lnTo>
                    <a:pt x="792" y="398"/>
                  </a:lnTo>
                  <a:lnTo>
                    <a:pt x="584" y="438"/>
                  </a:lnTo>
                  <a:lnTo>
                    <a:pt x="382" y="474"/>
                  </a:lnTo>
                  <a:lnTo>
                    <a:pt x="188" y="508"/>
                  </a:lnTo>
                  <a:lnTo>
                    <a:pt x="0" y="538"/>
                  </a:lnTo>
                  <a:lnTo>
                    <a:pt x="0" y="538"/>
                  </a:lnTo>
                  <a:lnTo>
                    <a:pt x="130" y="556"/>
                  </a:lnTo>
                  <a:lnTo>
                    <a:pt x="254" y="572"/>
                  </a:lnTo>
                  <a:lnTo>
                    <a:pt x="374" y="586"/>
                  </a:lnTo>
                  <a:lnTo>
                    <a:pt x="492" y="598"/>
                  </a:lnTo>
                  <a:lnTo>
                    <a:pt x="606" y="610"/>
                  </a:lnTo>
                  <a:lnTo>
                    <a:pt x="716" y="618"/>
                  </a:lnTo>
                  <a:lnTo>
                    <a:pt x="822" y="626"/>
                  </a:lnTo>
                  <a:lnTo>
                    <a:pt x="926" y="632"/>
                  </a:lnTo>
                  <a:lnTo>
                    <a:pt x="1028" y="636"/>
                  </a:lnTo>
                  <a:lnTo>
                    <a:pt x="1126" y="638"/>
                  </a:lnTo>
                  <a:lnTo>
                    <a:pt x="1220" y="640"/>
                  </a:lnTo>
                  <a:lnTo>
                    <a:pt x="1312" y="640"/>
                  </a:lnTo>
                  <a:lnTo>
                    <a:pt x="1402" y="638"/>
                  </a:lnTo>
                  <a:lnTo>
                    <a:pt x="1490" y="636"/>
                  </a:lnTo>
                  <a:lnTo>
                    <a:pt x="1574" y="632"/>
                  </a:lnTo>
                  <a:lnTo>
                    <a:pt x="1656" y="626"/>
                  </a:lnTo>
                  <a:lnTo>
                    <a:pt x="1734" y="620"/>
                  </a:lnTo>
                  <a:lnTo>
                    <a:pt x="1812" y="612"/>
                  </a:lnTo>
                  <a:lnTo>
                    <a:pt x="1886" y="602"/>
                  </a:lnTo>
                  <a:lnTo>
                    <a:pt x="1960" y="592"/>
                  </a:lnTo>
                  <a:lnTo>
                    <a:pt x="2030" y="580"/>
                  </a:lnTo>
                  <a:lnTo>
                    <a:pt x="2100" y="568"/>
                  </a:lnTo>
                  <a:lnTo>
                    <a:pt x="2166" y="554"/>
                  </a:lnTo>
                  <a:lnTo>
                    <a:pt x="2232" y="540"/>
                  </a:lnTo>
                  <a:lnTo>
                    <a:pt x="2296" y="524"/>
                  </a:lnTo>
                  <a:lnTo>
                    <a:pt x="2358" y="508"/>
                  </a:lnTo>
                  <a:lnTo>
                    <a:pt x="2418" y="490"/>
                  </a:lnTo>
                  <a:lnTo>
                    <a:pt x="2478" y="472"/>
                  </a:lnTo>
                  <a:lnTo>
                    <a:pt x="2592" y="432"/>
                  </a:lnTo>
                  <a:lnTo>
                    <a:pt x="2702" y="390"/>
                  </a:lnTo>
                  <a:lnTo>
                    <a:pt x="2702" y="390"/>
                  </a:lnTo>
                  <a:lnTo>
                    <a:pt x="2706" y="388"/>
                  </a:lnTo>
                  <a:lnTo>
                    <a:pt x="2706" y="388"/>
                  </a:lnTo>
                  <a:lnTo>
                    <a:pt x="2706" y="0"/>
                  </a:lnTo>
                  <a:lnTo>
                    <a:pt x="2706" y="0"/>
                  </a:lnTo>
                  <a:lnTo>
                    <a:pt x="2700" y="0"/>
                  </a:lnTo>
                  <a:lnTo>
                    <a:pt x="2700" y="0"/>
                  </a:lnTo>
                  <a:close/>
                </a:path>
              </a:pathLst>
            </a:custGeom>
            <a:solidFill>
              <a:schemeClr val="bg2">
                <a:alpha val="29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8" name="Freeform 18"/>
            <p:cNvSpPr>
              <a:spLocks/>
            </p:cNvSpPr>
            <p:nvPr/>
          </p:nvSpPr>
          <p:spPr bwMode="hidden">
            <a:xfrm>
              <a:off x="-309563" y="4318000"/>
              <a:ext cx="8280401" cy="1209675"/>
            </a:xfrm>
            <a:custGeom>
              <a:avLst/>
              <a:gdLst/>
              <a:ahLst/>
              <a:cxnLst>
                <a:cxn ang="0">
                  <a:pos x="5216" y="714"/>
                </a:cxn>
                <a:cxn ang="0">
                  <a:pos x="4984" y="686"/>
                </a:cxn>
                <a:cxn ang="0">
                  <a:pos x="4478" y="610"/>
                </a:cxn>
                <a:cxn ang="0">
                  <a:pos x="3914" y="508"/>
                </a:cxn>
                <a:cxn ang="0">
                  <a:pos x="3286" y="374"/>
                </a:cxn>
                <a:cxn ang="0">
                  <a:pos x="2946" y="296"/>
                </a:cxn>
                <a:cxn ang="0">
                  <a:pos x="2682" y="236"/>
                </a:cxn>
                <a:cxn ang="0">
                  <a:pos x="2430" y="184"/>
                </a:cxn>
                <a:cxn ang="0">
                  <a:pos x="2190" y="140"/>
                </a:cxn>
                <a:cxn ang="0">
                  <a:pos x="1960" y="102"/>
                </a:cxn>
                <a:cxn ang="0">
                  <a:pos x="1740" y="72"/>
                </a:cxn>
                <a:cxn ang="0">
                  <a:pos x="1334" y="28"/>
                </a:cxn>
                <a:cxn ang="0">
                  <a:pos x="970" y="4"/>
                </a:cxn>
                <a:cxn ang="0">
                  <a:pos x="644" y="0"/>
                </a:cxn>
                <a:cxn ang="0">
                  <a:pos x="358" y="10"/>
                </a:cxn>
                <a:cxn ang="0">
                  <a:pos x="110" y="32"/>
                </a:cxn>
                <a:cxn ang="0">
                  <a:pos x="0" y="48"/>
                </a:cxn>
                <a:cxn ang="0">
                  <a:pos x="314" y="86"/>
                </a:cxn>
                <a:cxn ang="0">
                  <a:pos x="652" y="140"/>
                </a:cxn>
                <a:cxn ang="0">
                  <a:pos x="1014" y="210"/>
                </a:cxn>
                <a:cxn ang="0">
                  <a:pos x="1402" y="296"/>
                </a:cxn>
                <a:cxn ang="0">
                  <a:pos x="1756" y="378"/>
                </a:cxn>
                <a:cxn ang="0">
                  <a:pos x="2408" y="516"/>
                </a:cxn>
                <a:cxn ang="0">
                  <a:pos x="2708" y="572"/>
                </a:cxn>
                <a:cxn ang="0">
                  <a:pos x="2992" y="620"/>
                </a:cxn>
                <a:cxn ang="0">
                  <a:pos x="3260" y="662"/>
                </a:cxn>
                <a:cxn ang="0">
                  <a:pos x="3512" y="694"/>
                </a:cxn>
                <a:cxn ang="0">
                  <a:pos x="3750" y="722"/>
                </a:cxn>
                <a:cxn ang="0">
                  <a:pos x="3974" y="740"/>
                </a:cxn>
                <a:cxn ang="0">
                  <a:pos x="4184" y="754"/>
                </a:cxn>
                <a:cxn ang="0">
                  <a:pos x="4384" y="762"/>
                </a:cxn>
                <a:cxn ang="0">
                  <a:pos x="4570" y="762"/>
                </a:cxn>
                <a:cxn ang="0">
                  <a:pos x="4746" y="758"/>
                </a:cxn>
                <a:cxn ang="0">
                  <a:pos x="4912" y="748"/>
                </a:cxn>
                <a:cxn ang="0">
                  <a:pos x="5068" y="732"/>
                </a:cxn>
                <a:cxn ang="0">
                  <a:pos x="5216" y="714"/>
                </a:cxn>
              </a:cxnLst>
              <a:rect l="0" t="0" r="r" b="b"/>
              <a:pathLst>
                <a:path w="5216" h="762">
                  <a:moveTo>
                    <a:pt x="5216" y="714"/>
                  </a:moveTo>
                  <a:lnTo>
                    <a:pt x="5216" y="714"/>
                  </a:lnTo>
                  <a:lnTo>
                    <a:pt x="5102" y="700"/>
                  </a:lnTo>
                  <a:lnTo>
                    <a:pt x="4984" y="686"/>
                  </a:lnTo>
                  <a:lnTo>
                    <a:pt x="4738" y="652"/>
                  </a:lnTo>
                  <a:lnTo>
                    <a:pt x="4478" y="610"/>
                  </a:lnTo>
                  <a:lnTo>
                    <a:pt x="4204" y="564"/>
                  </a:lnTo>
                  <a:lnTo>
                    <a:pt x="3914" y="508"/>
                  </a:lnTo>
                  <a:lnTo>
                    <a:pt x="3608" y="446"/>
                  </a:lnTo>
                  <a:lnTo>
                    <a:pt x="3286" y="374"/>
                  </a:lnTo>
                  <a:lnTo>
                    <a:pt x="2946" y="296"/>
                  </a:lnTo>
                  <a:lnTo>
                    <a:pt x="2946" y="296"/>
                  </a:lnTo>
                  <a:lnTo>
                    <a:pt x="2812" y="266"/>
                  </a:lnTo>
                  <a:lnTo>
                    <a:pt x="2682" y="236"/>
                  </a:lnTo>
                  <a:lnTo>
                    <a:pt x="2556" y="210"/>
                  </a:lnTo>
                  <a:lnTo>
                    <a:pt x="2430" y="184"/>
                  </a:lnTo>
                  <a:lnTo>
                    <a:pt x="2308" y="162"/>
                  </a:lnTo>
                  <a:lnTo>
                    <a:pt x="2190" y="140"/>
                  </a:lnTo>
                  <a:lnTo>
                    <a:pt x="2074" y="120"/>
                  </a:lnTo>
                  <a:lnTo>
                    <a:pt x="1960" y="102"/>
                  </a:lnTo>
                  <a:lnTo>
                    <a:pt x="1850" y="86"/>
                  </a:lnTo>
                  <a:lnTo>
                    <a:pt x="1740" y="72"/>
                  </a:lnTo>
                  <a:lnTo>
                    <a:pt x="1532" y="46"/>
                  </a:lnTo>
                  <a:lnTo>
                    <a:pt x="1334" y="28"/>
                  </a:lnTo>
                  <a:lnTo>
                    <a:pt x="1148" y="14"/>
                  </a:lnTo>
                  <a:lnTo>
                    <a:pt x="970" y="4"/>
                  </a:lnTo>
                  <a:lnTo>
                    <a:pt x="802" y="0"/>
                  </a:lnTo>
                  <a:lnTo>
                    <a:pt x="644" y="0"/>
                  </a:lnTo>
                  <a:lnTo>
                    <a:pt x="496" y="4"/>
                  </a:lnTo>
                  <a:lnTo>
                    <a:pt x="358" y="10"/>
                  </a:lnTo>
                  <a:lnTo>
                    <a:pt x="230" y="20"/>
                  </a:lnTo>
                  <a:lnTo>
                    <a:pt x="110" y="32"/>
                  </a:lnTo>
                  <a:lnTo>
                    <a:pt x="0" y="48"/>
                  </a:lnTo>
                  <a:lnTo>
                    <a:pt x="0" y="48"/>
                  </a:lnTo>
                  <a:lnTo>
                    <a:pt x="154" y="66"/>
                  </a:lnTo>
                  <a:lnTo>
                    <a:pt x="314" y="86"/>
                  </a:lnTo>
                  <a:lnTo>
                    <a:pt x="480" y="112"/>
                  </a:lnTo>
                  <a:lnTo>
                    <a:pt x="652" y="140"/>
                  </a:lnTo>
                  <a:lnTo>
                    <a:pt x="830" y="174"/>
                  </a:lnTo>
                  <a:lnTo>
                    <a:pt x="1014" y="210"/>
                  </a:lnTo>
                  <a:lnTo>
                    <a:pt x="1206" y="250"/>
                  </a:lnTo>
                  <a:lnTo>
                    <a:pt x="1402" y="296"/>
                  </a:lnTo>
                  <a:lnTo>
                    <a:pt x="1402" y="296"/>
                  </a:lnTo>
                  <a:lnTo>
                    <a:pt x="1756" y="378"/>
                  </a:lnTo>
                  <a:lnTo>
                    <a:pt x="2092" y="450"/>
                  </a:lnTo>
                  <a:lnTo>
                    <a:pt x="2408" y="516"/>
                  </a:lnTo>
                  <a:lnTo>
                    <a:pt x="2562" y="544"/>
                  </a:lnTo>
                  <a:lnTo>
                    <a:pt x="2708" y="572"/>
                  </a:lnTo>
                  <a:lnTo>
                    <a:pt x="2852" y="598"/>
                  </a:lnTo>
                  <a:lnTo>
                    <a:pt x="2992" y="620"/>
                  </a:lnTo>
                  <a:lnTo>
                    <a:pt x="3128" y="642"/>
                  </a:lnTo>
                  <a:lnTo>
                    <a:pt x="3260" y="662"/>
                  </a:lnTo>
                  <a:lnTo>
                    <a:pt x="3388" y="678"/>
                  </a:lnTo>
                  <a:lnTo>
                    <a:pt x="3512" y="694"/>
                  </a:lnTo>
                  <a:lnTo>
                    <a:pt x="3632" y="708"/>
                  </a:lnTo>
                  <a:lnTo>
                    <a:pt x="3750" y="722"/>
                  </a:lnTo>
                  <a:lnTo>
                    <a:pt x="3864" y="732"/>
                  </a:lnTo>
                  <a:lnTo>
                    <a:pt x="3974" y="740"/>
                  </a:lnTo>
                  <a:lnTo>
                    <a:pt x="4080" y="748"/>
                  </a:lnTo>
                  <a:lnTo>
                    <a:pt x="4184" y="754"/>
                  </a:lnTo>
                  <a:lnTo>
                    <a:pt x="4286" y="758"/>
                  </a:lnTo>
                  <a:lnTo>
                    <a:pt x="4384" y="762"/>
                  </a:lnTo>
                  <a:lnTo>
                    <a:pt x="4478" y="762"/>
                  </a:lnTo>
                  <a:lnTo>
                    <a:pt x="4570" y="762"/>
                  </a:lnTo>
                  <a:lnTo>
                    <a:pt x="4660" y="760"/>
                  </a:lnTo>
                  <a:lnTo>
                    <a:pt x="4746" y="758"/>
                  </a:lnTo>
                  <a:lnTo>
                    <a:pt x="4830" y="754"/>
                  </a:lnTo>
                  <a:lnTo>
                    <a:pt x="4912" y="748"/>
                  </a:lnTo>
                  <a:lnTo>
                    <a:pt x="4992" y="740"/>
                  </a:lnTo>
                  <a:lnTo>
                    <a:pt x="5068" y="732"/>
                  </a:lnTo>
                  <a:lnTo>
                    <a:pt x="5144" y="724"/>
                  </a:lnTo>
                  <a:lnTo>
                    <a:pt x="5216" y="714"/>
                  </a:lnTo>
                  <a:lnTo>
                    <a:pt x="5216" y="714"/>
                  </a:lnTo>
                  <a:close/>
                </a:path>
              </a:pathLst>
            </a:custGeom>
            <a:solidFill>
              <a:schemeClr val="bg2">
                <a:alpha val="40000"/>
              </a:schemeClr>
            </a:solidFill>
            <a:ln w="9525">
              <a:noFill/>
              <a:round/>
              <a:headEnd/>
              <a:tailEnd/>
            </a:ln>
          </p:spPr>
          <p:txBody>
            <a:bodyPr vert="horz" wrap="square" lIns="91440" tIns="45720" rIns="91440" bIns="45720" numCol="1" anchor="t" anchorCtr="0" compatLnSpc="1">
              <a:prstTxWarp prst="textNoShape">
                <a:avLst/>
              </a:prstTxWarp>
            </a:bodyPr>
            <a:lstStyle/>
            <a:p>
              <a:endParaRPr lang="en-US"/>
            </a:p>
          </p:txBody>
        </p:sp>
        <p:sp>
          <p:nvSpPr>
            <p:cNvPr id="19" name="Freeform 22"/>
            <p:cNvSpPr>
              <a:spLocks/>
            </p:cNvSpPr>
            <p:nvPr/>
          </p:nvSpPr>
          <p:spPr bwMode="hidden">
            <a:xfrm>
              <a:off x="3175" y="4335463"/>
              <a:ext cx="8166100" cy="1101725"/>
            </a:xfrm>
            <a:custGeom>
              <a:avLst/>
              <a:gdLst/>
              <a:ahLst/>
              <a:cxnLst>
                <a:cxn ang="0">
                  <a:pos x="0" y="70"/>
                </a:cxn>
                <a:cxn ang="0">
                  <a:pos x="0" y="70"/>
                </a:cxn>
                <a:cxn ang="0">
                  <a:pos x="18" y="66"/>
                </a:cxn>
                <a:cxn ang="0">
                  <a:pos x="72" y="56"/>
                </a:cxn>
                <a:cxn ang="0">
                  <a:pos x="164" y="42"/>
                </a:cxn>
                <a:cxn ang="0">
                  <a:pos x="224" y="34"/>
                </a:cxn>
                <a:cxn ang="0">
                  <a:pos x="294" y="26"/>
                </a:cxn>
                <a:cxn ang="0">
                  <a:pos x="372" y="20"/>
                </a:cxn>
                <a:cxn ang="0">
                  <a:pos x="462" y="14"/>
                </a:cxn>
                <a:cxn ang="0">
                  <a:pos x="560" y="8"/>
                </a:cxn>
                <a:cxn ang="0">
                  <a:pos x="670" y="4"/>
                </a:cxn>
                <a:cxn ang="0">
                  <a:pos x="790" y="2"/>
                </a:cxn>
                <a:cxn ang="0">
                  <a:pos x="920" y="0"/>
                </a:cxn>
                <a:cxn ang="0">
                  <a:pos x="1060" y="2"/>
                </a:cxn>
                <a:cxn ang="0">
                  <a:pos x="1210" y="6"/>
                </a:cxn>
                <a:cxn ang="0">
                  <a:pos x="1372" y="14"/>
                </a:cxn>
                <a:cxn ang="0">
                  <a:pos x="1544" y="24"/>
                </a:cxn>
                <a:cxn ang="0">
                  <a:pos x="1726" y="40"/>
                </a:cxn>
                <a:cxn ang="0">
                  <a:pos x="1920" y="58"/>
                </a:cxn>
                <a:cxn ang="0">
                  <a:pos x="2126" y="80"/>
                </a:cxn>
                <a:cxn ang="0">
                  <a:pos x="2342" y="106"/>
                </a:cxn>
                <a:cxn ang="0">
                  <a:pos x="2570" y="138"/>
                </a:cxn>
                <a:cxn ang="0">
                  <a:pos x="2808" y="174"/>
                </a:cxn>
                <a:cxn ang="0">
                  <a:pos x="3058" y="216"/>
                </a:cxn>
                <a:cxn ang="0">
                  <a:pos x="3320" y="266"/>
                </a:cxn>
                <a:cxn ang="0">
                  <a:pos x="3594" y="320"/>
                </a:cxn>
                <a:cxn ang="0">
                  <a:pos x="3880" y="380"/>
                </a:cxn>
                <a:cxn ang="0">
                  <a:pos x="4178" y="448"/>
                </a:cxn>
                <a:cxn ang="0">
                  <a:pos x="4488" y="522"/>
                </a:cxn>
                <a:cxn ang="0">
                  <a:pos x="4810" y="604"/>
                </a:cxn>
                <a:cxn ang="0">
                  <a:pos x="5144" y="694"/>
                </a:cxn>
              </a:cxnLst>
              <a:rect l="0" t="0" r="r" b="b"/>
              <a:pathLst>
                <a:path w="5144" h="694">
                  <a:moveTo>
                    <a:pt x="0" y="70"/>
                  </a:moveTo>
                  <a:lnTo>
                    <a:pt x="0" y="70"/>
                  </a:lnTo>
                  <a:lnTo>
                    <a:pt x="18" y="66"/>
                  </a:lnTo>
                  <a:lnTo>
                    <a:pt x="72" y="56"/>
                  </a:lnTo>
                  <a:lnTo>
                    <a:pt x="164" y="42"/>
                  </a:lnTo>
                  <a:lnTo>
                    <a:pt x="224" y="34"/>
                  </a:lnTo>
                  <a:lnTo>
                    <a:pt x="294" y="26"/>
                  </a:lnTo>
                  <a:lnTo>
                    <a:pt x="372" y="20"/>
                  </a:lnTo>
                  <a:lnTo>
                    <a:pt x="462" y="14"/>
                  </a:lnTo>
                  <a:lnTo>
                    <a:pt x="560" y="8"/>
                  </a:lnTo>
                  <a:lnTo>
                    <a:pt x="670" y="4"/>
                  </a:lnTo>
                  <a:lnTo>
                    <a:pt x="790" y="2"/>
                  </a:lnTo>
                  <a:lnTo>
                    <a:pt x="920" y="0"/>
                  </a:lnTo>
                  <a:lnTo>
                    <a:pt x="1060" y="2"/>
                  </a:lnTo>
                  <a:lnTo>
                    <a:pt x="1210" y="6"/>
                  </a:lnTo>
                  <a:lnTo>
                    <a:pt x="1372" y="14"/>
                  </a:lnTo>
                  <a:lnTo>
                    <a:pt x="1544" y="24"/>
                  </a:lnTo>
                  <a:lnTo>
                    <a:pt x="1726" y="40"/>
                  </a:lnTo>
                  <a:lnTo>
                    <a:pt x="1920" y="58"/>
                  </a:lnTo>
                  <a:lnTo>
                    <a:pt x="2126" y="80"/>
                  </a:lnTo>
                  <a:lnTo>
                    <a:pt x="2342" y="106"/>
                  </a:lnTo>
                  <a:lnTo>
                    <a:pt x="2570" y="138"/>
                  </a:lnTo>
                  <a:lnTo>
                    <a:pt x="2808" y="174"/>
                  </a:lnTo>
                  <a:lnTo>
                    <a:pt x="3058" y="216"/>
                  </a:lnTo>
                  <a:lnTo>
                    <a:pt x="3320" y="266"/>
                  </a:lnTo>
                  <a:lnTo>
                    <a:pt x="3594" y="320"/>
                  </a:lnTo>
                  <a:lnTo>
                    <a:pt x="3880" y="380"/>
                  </a:lnTo>
                  <a:lnTo>
                    <a:pt x="4178" y="448"/>
                  </a:lnTo>
                  <a:lnTo>
                    <a:pt x="4488" y="522"/>
                  </a:lnTo>
                  <a:lnTo>
                    <a:pt x="4810" y="604"/>
                  </a:lnTo>
                  <a:lnTo>
                    <a:pt x="5144" y="694"/>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p:nvSpPr>
            <p:cNvPr id="20" name="Freeform 26"/>
            <p:cNvSpPr>
              <a:spLocks/>
            </p:cNvSpPr>
            <p:nvPr/>
          </p:nvSpPr>
          <p:spPr bwMode="hidden">
            <a:xfrm>
              <a:off x="4156075" y="4316413"/>
              <a:ext cx="4940300" cy="927100"/>
            </a:xfrm>
            <a:custGeom>
              <a:avLst/>
              <a:gdLst/>
              <a:ahLst/>
              <a:cxnLst>
                <a:cxn ang="0">
                  <a:pos x="0" y="584"/>
                </a:cxn>
                <a:cxn ang="0">
                  <a:pos x="0" y="584"/>
                </a:cxn>
                <a:cxn ang="0">
                  <a:pos x="90" y="560"/>
                </a:cxn>
                <a:cxn ang="0">
                  <a:pos x="336" y="498"/>
                </a:cxn>
                <a:cxn ang="0">
                  <a:pos x="506" y="456"/>
                </a:cxn>
                <a:cxn ang="0">
                  <a:pos x="702" y="410"/>
                </a:cxn>
                <a:cxn ang="0">
                  <a:pos x="920" y="360"/>
                </a:cxn>
                <a:cxn ang="0">
                  <a:pos x="1154" y="306"/>
                </a:cxn>
                <a:cxn ang="0">
                  <a:pos x="1402" y="254"/>
                </a:cxn>
                <a:cxn ang="0">
                  <a:pos x="1656" y="202"/>
                </a:cxn>
                <a:cxn ang="0">
                  <a:pos x="1916" y="154"/>
                </a:cxn>
                <a:cxn ang="0">
                  <a:pos x="2174" y="108"/>
                </a:cxn>
                <a:cxn ang="0">
                  <a:pos x="2302" y="88"/>
                </a:cxn>
                <a:cxn ang="0">
                  <a:pos x="2426" y="68"/>
                </a:cxn>
                <a:cxn ang="0">
                  <a:pos x="2550" y="52"/>
                </a:cxn>
                <a:cxn ang="0">
                  <a:pos x="2670" y="36"/>
                </a:cxn>
                <a:cxn ang="0">
                  <a:pos x="2788" y="24"/>
                </a:cxn>
                <a:cxn ang="0">
                  <a:pos x="2900" y="14"/>
                </a:cxn>
                <a:cxn ang="0">
                  <a:pos x="3008" y="6"/>
                </a:cxn>
                <a:cxn ang="0">
                  <a:pos x="3112" y="0"/>
                </a:cxn>
              </a:cxnLst>
              <a:rect l="0" t="0" r="r" b="b"/>
              <a:pathLst>
                <a:path w="3112" h="584">
                  <a:moveTo>
                    <a:pt x="0" y="584"/>
                  </a:moveTo>
                  <a:lnTo>
                    <a:pt x="0" y="584"/>
                  </a:lnTo>
                  <a:lnTo>
                    <a:pt x="90" y="560"/>
                  </a:lnTo>
                  <a:lnTo>
                    <a:pt x="336" y="498"/>
                  </a:lnTo>
                  <a:lnTo>
                    <a:pt x="506" y="456"/>
                  </a:lnTo>
                  <a:lnTo>
                    <a:pt x="702" y="410"/>
                  </a:lnTo>
                  <a:lnTo>
                    <a:pt x="920" y="360"/>
                  </a:lnTo>
                  <a:lnTo>
                    <a:pt x="1154" y="306"/>
                  </a:lnTo>
                  <a:lnTo>
                    <a:pt x="1402" y="254"/>
                  </a:lnTo>
                  <a:lnTo>
                    <a:pt x="1656" y="202"/>
                  </a:lnTo>
                  <a:lnTo>
                    <a:pt x="1916" y="154"/>
                  </a:lnTo>
                  <a:lnTo>
                    <a:pt x="2174" y="108"/>
                  </a:lnTo>
                  <a:lnTo>
                    <a:pt x="2302" y="88"/>
                  </a:lnTo>
                  <a:lnTo>
                    <a:pt x="2426" y="68"/>
                  </a:lnTo>
                  <a:lnTo>
                    <a:pt x="2550" y="52"/>
                  </a:lnTo>
                  <a:lnTo>
                    <a:pt x="2670" y="36"/>
                  </a:lnTo>
                  <a:lnTo>
                    <a:pt x="2788" y="24"/>
                  </a:lnTo>
                  <a:lnTo>
                    <a:pt x="2900" y="14"/>
                  </a:lnTo>
                  <a:lnTo>
                    <a:pt x="3008" y="6"/>
                  </a:lnTo>
                  <a:lnTo>
                    <a:pt x="3112" y="0"/>
                  </a:lnTo>
                </a:path>
              </a:pathLst>
            </a:custGeom>
            <a:noFill/>
            <a:ln w="12">
              <a:solidFill>
                <a:srgbClr val="FFFFFF"/>
              </a:solidFill>
              <a:prstDash val="solid"/>
              <a:round/>
              <a:headEnd/>
              <a:tailEnd/>
            </a:ln>
          </p:spPr>
          <p:txBody>
            <a:bodyPr vert="horz" wrap="square" lIns="91440" tIns="45720" rIns="91440" bIns="45720" numCol="1" anchor="t" anchorCtr="0" compatLnSpc="1">
              <a:prstTxWarp prst="textNoShape">
                <a:avLst/>
              </a:prstTxWarp>
            </a:bodyPr>
            <a:lstStyle/>
            <a:p>
              <a:endParaRPr lang="en-US"/>
            </a:p>
          </p:txBody>
        </p:sp>
        <p:sp useBgFill="1">
          <p:nvSpPr>
            <p:cNvPr id="21" name="Freeform 10"/>
            <p:cNvSpPr>
              <a:spLocks/>
            </p:cNvSpPr>
            <p:nvPr/>
          </p:nvSpPr>
          <p:spPr bwMode="hidden">
            <a:xfrm>
              <a:off x="-3905251" y="4294188"/>
              <a:ext cx="13027839" cy="1892300"/>
            </a:xfrm>
            <a:custGeom>
              <a:avLst/>
              <a:gdLst/>
              <a:ahLst/>
              <a:cxnLst>
                <a:cxn ang="0">
                  <a:pos x="8192" y="512"/>
                </a:cxn>
                <a:cxn ang="0">
                  <a:pos x="8040" y="570"/>
                </a:cxn>
                <a:cxn ang="0">
                  <a:pos x="7878" y="620"/>
                </a:cxn>
                <a:cxn ang="0">
                  <a:pos x="7706" y="666"/>
                </a:cxn>
                <a:cxn ang="0">
                  <a:pos x="7522" y="702"/>
                </a:cxn>
                <a:cxn ang="0">
                  <a:pos x="7322" y="730"/>
                </a:cxn>
                <a:cxn ang="0">
                  <a:pos x="7106" y="750"/>
                </a:cxn>
                <a:cxn ang="0">
                  <a:pos x="6872" y="762"/>
                </a:cxn>
                <a:cxn ang="0">
                  <a:pos x="6618" y="760"/>
                </a:cxn>
                <a:cxn ang="0">
                  <a:pos x="6342" y="750"/>
                </a:cxn>
                <a:cxn ang="0">
                  <a:pos x="6042" y="726"/>
                </a:cxn>
                <a:cxn ang="0">
                  <a:pos x="5716" y="690"/>
                </a:cxn>
                <a:cxn ang="0">
                  <a:pos x="5364" y="642"/>
                </a:cxn>
                <a:cxn ang="0">
                  <a:pos x="4982" y="578"/>
                </a:cxn>
                <a:cxn ang="0">
                  <a:pos x="4568" y="500"/>
                </a:cxn>
                <a:cxn ang="0">
                  <a:pos x="4122" y="406"/>
                </a:cxn>
                <a:cxn ang="0">
                  <a:pos x="3640" y="296"/>
                </a:cxn>
                <a:cxn ang="0">
                  <a:pos x="3396" y="240"/>
                </a:cxn>
                <a:cxn ang="0">
                  <a:pos x="2934" y="148"/>
                </a:cxn>
                <a:cxn ang="0">
                  <a:pos x="2512" y="82"/>
                </a:cxn>
                <a:cxn ang="0">
                  <a:pos x="2126" y="36"/>
                </a:cxn>
                <a:cxn ang="0">
                  <a:pos x="1776" y="10"/>
                </a:cxn>
                <a:cxn ang="0">
                  <a:pos x="1462" y="0"/>
                </a:cxn>
                <a:cxn ang="0">
                  <a:pos x="1182" y="4"/>
                </a:cxn>
                <a:cxn ang="0">
                  <a:pos x="934" y="20"/>
                </a:cxn>
                <a:cxn ang="0">
                  <a:pos x="716" y="44"/>
                </a:cxn>
                <a:cxn ang="0">
                  <a:pos x="530" y="74"/>
                </a:cxn>
                <a:cxn ang="0">
                  <a:pos x="374" y="108"/>
                </a:cxn>
                <a:cxn ang="0">
                  <a:pos x="248" y="144"/>
                </a:cxn>
                <a:cxn ang="0">
                  <a:pos x="148" y="176"/>
                </a:cxn>
                <a:cxn ang="0">
                  <a:pos x="48" y="216"/>
                </a:cxn>
                <a:cxn ang="0">
                  <a:pos x="0" y="240"/>
                </a:cxn>
                <a:cxn ang="0">
                  <a:pos x="8192" y="1192"/>
                </a:cxn>
                <a:cxn ang="0">
                  <a:pos x="8196" y="1186"/>
                </a:cxn>
                <a:cxn ang="0">
                  <a:pos x="8196" y="510"/>
                </a:cxn>
                <a:cxn ang="0">
                  <a:pos x="8192" y="512"/>
                </a:cxn>
              </a:cxnLst>
              <a:rect l="0" t="0" r="r" b="b"/>
              <a:pathLst>
                <a:path w="8196" h="1192">
                  <a:moveTo>
                    <a:pt x="8192" y="512"/>
                  </a:moveTo>
                  <a:lnTo>
                    <a:pt x="8192" y="512"/>
                  </a:lnTo>
                  <a:lnTo>
                    <a:pt x="8116" y="542"/>
                  </a:lnTo>
                  <a:lnTo>
                    <a:pt x="8040" y="570"/>
                  </a:lnTo>
                  <a:lnTo>
                    <a:pt x="7960" y="596"/>
                  </a:lnTo>
                  <a:lnTo>
                    <a:pt x="7878" y="620"/>
                  </a:lnTo>
                  <a:lnTo>
                    <a:pt x="7794" y="644"/>
                  </a:lnTo>
                  <a:lnTo>
                    <a:pt x="7706" y="666"/>
                  </a:lnTo>
                  <a:lnTo>
                    <a:pt x="7616" y="684"/>
                  </a:lnTo>
                  <a:lnTo>
                    <a:pt x="7522" y="702"/>
                  </a:lnTo>
                  <a:lnTo>
                    <a:pt x="7424" y="718"/>
                  </a:lnTo>
                  <a:lnTo>
                    <a:pt x="7322" y="730"/>
                  </a:lnTo>
                  <a:lnTo>
                    <a:pt x="7216" y="742"/>
                  </a:lnTo>
                  <a:lnTo>
                    <a:pt x="7106" y="750"/>
                  </a:lnTo>
                  <a:lnTo>
                    <a:pt x="6992" y="758"/>
                  </a:lnTo>
                  <a:lnTo>
                    <a:pt x="6872" y="762"/>
                  </a:lnTo>
                  <a:lnTo>
                    <a:pt x="6748" y="762"/>
                  </a:lnTo>
                  <a:lnTo>
                    <a:pt x="6618" y="760"/>
                  </a:lnTo>
                  <a:lnTo>
                    <a:pt x="6482" y="756"/>
                  </a:lnTo>
                  <a:lnTo>
                    <a:pt x="6342" y="750"/>
                  </a:lnTo>
                  <a:lnTo>
                    <a:pt x="6196" y="740"/>
                  </a:lnTo>
                  <a:lnTo>
                    <a:pt x="6042" y="726"/>
                  </a:lnTo>
                  <a:lnTo>
                    <a:pt x="5882" y="710"/>
                  </a:lnTo>
                  <a:lnTo>
                    <a:pt x="5716" y="690"/>
                  </a:lnTo>
                  <a:lnTo>
                    <a:pt x="5544" y="668"/>
                  </a:lnTo>
                  <a:lnTo>
                    <a:pt x="5364" y="642"/>
                  </a:lnTo>
                  <a:lnTo>
                    <a:pt x="5176" y="612"/>
                  </a:lnTo>
                  <a:lnTo>
                    <a:pt x="4982" y="578"/>
                  </a:lnTo>
                  <a:lnTo>
                    <a:pt x="4778" y="540"/>
                  </a:lnTo>
                  <a:lnTo>
                    <a:pt x="4568" y="500"/>
                  </a:lnTo>
                  <a:lnTo>
                    <a:pt x="4348" y="454"/>
                  </a:lnTo>
                  <a:lnTo>
                    <a:pt x="4122" y="406"/>
                  </a:lnTo>
                  <a:lnTo>
                    <a:pt x="3886" y="354"/>
                  </a:lnTo>
                  <a:lnTo>
                    <a:pt x="3640" y="296"/>
                  </a:lnTo>
                  <a:lnTo>
                    <a:pt x="3640" y="296"/>
                  </a:lnTo>
                  <a:lnTo>
                    <a:pt x="3396" y="240"/>
                  </a:lnTo>
                  <a:lnTo>
                    <a:pt x="3160" y="192"/>
                  </a:lnTo>
                  <a:lnTo>
                    <a:pt x="2934" y="148"/>
                  </a:lnTo>
                  <a:lnTo>
                    <a:pt x="2718" y="112"/>
                  </a:lnTo>
                  <a:lnTo>
                    <a:pt x="2512" y="82"/>
                  </a:lnTo>
                  <a:lnTo>
                    <a:pt x="2314" y="56"/>
                  </a:lnTo>
                  <a:lnTo>
                    <a:pt x="2126" y="36"/>
                  </a:lnTo>
                  <a:lnTo>
                    <a:pt x="1948" y="20"/>
                  </a:lnTo>
                  <a:lnTo>
                    <a:pt x="1776" y="10"/>
                  </a:lnTo>
                  <a:lnTo>
                    <a:pt x="1616" y="2"/>
                  </a:lnTo>
                  <a:lnTo>
                    <a:pt x="1462" y="0"/>
                  </a:lnTo>
                  <a:lnTo>
                    <a:pt x="1318" y="0"/>
                  </a:lnTo>
                  <a:lnTo>
                    <a:pt x="1182" y="4"/>
                  </a:lnTo>
                  <a:lnTo>
                    <a:pt x="1054" y="10"/>
                  </a:lnTo>
                  <a:lnTo>
                    <a:pt x="934" y="20"/>
                  </a:lnTo>
                  <a:lnTo>
                    <a:pt x="822" y="30"/>
                  </a:lnTo>
                  <a:lnTo>
                    <a:pt x="716" y="44"/>
                  </a:lnTo>
                  <a:lnTo>
                    <a:pt x="620" y="58"/>
                  </a:lnTo>
                  <a:lnTo>
                    <a:pt x="530" y="74"/>
                  </a:lnTo>
                  <a:lnTo>
                    <a:pt x="450" y="92"/>
                  </a:lnTo>
                  <a:lnTo>
                    <a:pt x="374" y="108"/>
                  </a:lnTo>
                  <a:lnTo>
                    <a:pt x="308" y="126"/>
                  </a:lnTo>
                  <a:lnTo>
                    <a:pt x="248" y="144"/>
                  </a:lnTo>
                  <a:lnTo>
                    <a:pt x="194" y="160"/>
                  </a:lnTo>
                  <a:lnTo>
                    <a:pt x="148" y="176"/>
                  </a:lnTo>
                  <a:lnTo>
                    <a:pt x="108" y="192"/>
                  </a:lnTo>
                  <a:lnTo>
                    <a:pt x="48" y="216"/>
                  </a:lnTo>
                  <a:lnTo>
                    <a:pt x="12" y="234"/>
                  </a:lnTo>
                  <a:lnTo>
                    <a:pt x="0" y="240"/>
                  </a:lnTo>
                  <a:lnTo>
                    <a:pt x="0" y="1192"/>
                  </a:lnTo>
                  <a:lnTo>
                    <a:pt x="8192" y="1192"/>
                  </a:lnTo>
                  <a:lnTo>
                    <a:pt x="8192" y="1192"/>
                  </a:lnTo>
                  <a:lnTo>
                    <a:pt x="8196" y="1186"/>
                  </a:lnTo>
                  <a:lnTo>
                    <a:pt x="8196" y="1186"/>
                  </a:lnTo>
                  <a:lnTo>
                    <a:pt x="8196" y="510"/>
                  </a:lnTo>
                  <a:lnTo>
                    <a:pt x="8196" y="510"/>
                  </a:lnTo>
                  <a:lnTo>
                    <a:pt x="8192" y="512"/>
                  </a:lnTo>
                  <a:lnTo>
                    <a:pt x="8192" y="512"/>
                  </a:lnTo>
                  <a:close/>
                </a:path>
              </a:pathLst>
            </a:custGeom>
            <a:ln w="9525">
              <a:noFill/>
              <a:round/>
              <a:headEnd/>
              <a:tailEnd/>
            </a:ln>
          </p:spPr>
          <p:txBody>
            <a:bodyPr vert="horz" wrap="square" lIns="91440" tIns="45720" rIns="91440" bIns="45720" numCol="1" anchor="t" anchorCtr="0" compatLnSpc="1">
              <a:prstTxWarp prst="textNoShape">
                <a:avLst/>
              </a:prstTxWarp>
            </a:bodyPr>
            <a:lstStyle/>
            <a:p>
              <a:endParaRPr lang="en-US"/>
            </a:p>
          </p:txBody>
        </p:sp>
      </p:grpSp>
      <p:sp>
        <p:nvSpPr>
          <p:cNvPr id="2" name="Title Placeholder 1"/>
          <p:cNvSpPr>
            <a:spLocks noGrp="1"/>
          </p:cNvSpPr>
          <p:nvPr>
            <p:ph type="title"/>
          </p:nvPr>
        </p:nvSpPr>
        <p:spPr>
          <a:xfrm>
            <a:off x="457200" y="338328"/>
            <a:ext cx="8229600" cy="1252728"/>
          </a:xfrm>
          <a:prstGeom prst="rect">
            <a:avLst/>
          </a:prstGeom>
        </p:spPr>
        <p:txBody>
          <a:bodyPr vert="horz" lIns="91440" tIns="45720" rIns="91440" bIns="45720" rtlCol="0" anchor="ctr">
            <a:normAutofit/>
          </a:bodyPr>
          <a:lstStyle/>
          <a:p>
            <a:r>
              <a:rPr lang="ru-RU" smtClean="0"/>
              <a:t>Образец заголовка</a:t>
            </a:r>
            <a:endParaRPr lang="en-US" dirty="0"/>
          </a:p>
        </p:txBody>
      </p:sp>
      <p:sp>
        <p:nvSpPr>
          <p:cNvPr id="4" name="Date Placeholder 3"/>
          <p:cNvSpPr>
            <a:spLocks noGrp="1"/>
          </p:cNvSpPr>
          <p:nvPr>
            <p:ph type="dt" sz="half" idx="2"/>
          </p:nvPr>
        </p:nvSpPr>
        <p:spPr>
          <a:xfrm>
            <a:off x="5163672" y="6250164"/>
            <a:ext cx="3786690" cy="365125"/>
          </a:xfrm>
          <a:prstGeom prst="rect">
            <a:avLst/>
          </a:prstGeom>
        </p:spPr>
        <p:txBody>
          <a:bodyPr vert="horz" lIns="91440" tIns="45720" rIns="91440" bIns="45720" rtlCol="0" anchor="ctr"/>
          <a:lstStyle>
            <a:lvl1pPr algn="r">
              <a:defRPr sz="1000">
                <a:solidFill>
                  <a:schemeClr val="tx2"/>
                </a:solidFill>
              </a:defRPr>
            </a:lvl1pPr>
          </a:lstStyle>
          <a:p>
            <a:fld id="{734AECE9-A66A-440B-B19B-E56C4C30A51C}" type="datetimeFigureOut">
              <a:rPr lang="ru-RU" smtClean="0"/>
              <a:t>30.01.2015</a:t>
            </a:fld>
            <a:endParaRPr lang="ru-RU"/>
          </a:p>
        </p:txBody>
      </p:sp>
      <p:sp>
        <p:nvSpPr>
          <p:cNvPr id="5" name="Footer Placeholder 4"/>
          <p:cNvSpPr>
            <a:spLocks noGrp="1"/>
          </p:cNvSpPr>
          <p:nvPr>
            <p:ph type="ftr" sz="quarter" idx="3"/>
          </p:nvPr>
        </p:nvSpPr>
        <p:spPr>
          <a:xfrm>
            <a:off x="193638" y="6250164"/>
            <a:ext cx="3786691" cy="365125"/>
          </a:xfrm>
          <a:prstGeom prst="rect">
            <a:avLst/>
          </a:prstGeom>
        </p:spPr>
        <p:txBody>
          <a:bodyPr vert="horz" lIns="91440" tIns="45720" rIns="91440" bIns="45720" rtlCol="0" anchor="ctr"/>
          <a:lstStyle>
            <a:lvl1pPr algn="l">
              <a:defRPr sz="1000">
                <a:solidFill>
                  <a:schemeClr val="tx2"/>
                </a:solidFill>
              </a:defRPr>
            </a:lvl1pPr>
          </a:lstStyle>
          <a:p>
            <a:endParaRPr lang="ru-RU"/>
          </a:p>
        </p:txBody>
      </p:sp>
      <p:sp>
        <p:nvSpPr>
          <p:cNvPr id="6" name="Slide Number Placeholder 5"/>
          <p:cNvSpPr>
            <a:spLocks noGrp="1"/>
          </p:cNvSpPr>
          <p:nvPr>
            <p:ph type="sldNum" sz="quarter" idx="4"/>
          </p:nvPr>
        </p:nvSpPr>
        <p:spPr>
          <a:xfrm>
            <a:off x="3991088" y="6250163"/>
            <a:ext cx="1161826" cy="365125"/>
          </a:xfrm>
          <a:prstGeom prst="rect">
            <a:avLst/>
          </a:prstGeom>
        </p:spPr>
        <p:txBody>
          <a:bodyPr vert="horz" lIns="91440" tIns="45720" rIns="91440" bIns="45720" rtlCol="0" anchor="ctr"/>
          <a:lstStyle>
            <a:lvl1pPr algn="ctr">
              <a:defRPr sz="1000">
                <a:solidFill>
                  <a:schemeClr val="tx2"/>
                </a:solidFill>
              </a:defRPr>
            </a:lvl1pPr>
          </a:lstStyle>
          <a:p>
            <a:fld id="{D6AA50BE-AC55-4FB3-A396-8A06D3CE1FF4}" type="slidenum">
              <a:rPr lang="ru-RU" smtClean="0"/>
              <a:t>‹#›</a:t>
            </a:fld>
            <a:endParaRPr lang="ru-RU"/>
          </a:p>
        </p:txBody>
      </p:sp>
      <p:sp>
        <p:nvSpPr>
          <p:cNvPr id="3" name="Text Placeholder 2"/>
          <p:cNvSpPr>
            <a:spLocks noGrp="1"/>
          </p:cNvSpPr>
          <p:nvPr>
            <p:ph type="body" idx="1"/>
          </p:nvPr>
        </p:nvSpPr>
        <p:spPr>
          <a:xfrm>
            <a:off x="872067" y="2675467"/>
            <a:ext cx="7408333" cy="3450696"/>
          </a:xfrm>
          <a:prstGeom prst="rect">
            <a:avLst/>
          </a:prstGeom>
        </p:spPr>
        <p:txBody>
          <a:bodyPr vert="horz" lIns="91440" tIns="45720" rIns="91440" bIns="45720" rtlCol="0">
            <a:normAutofit/>
          </a:bodyPr>
          <a:lstStyle/>
          <a:p>
            <a:pPr lvl="0"/>
            <a:r>
              <a:rPr lang="ru-RU" smtClean="0"/>
              <a:t>Образец текста</a:t>
            </a:r>
          </a:p>
          <a:p>
            <a:pPr lvl="1"/>
            <a:r>
              <a:rPr lang="ru-RU" smtClean="0"/>
              <a:t>Второй уровень</a:t>
            </a:r>
          </a:p>
          <a:p>
            <a:pPr lvl="2"/>
            <a:r>
              <a:rPr lang="ru-RU" smtClean="0"/>
              <a:t>Третий уровень</a:t>
            </a:r>
          </a:p>
          <a:p>
            <a:pPr lvl="3"/>
            <a:r>
              <a:rPr lang="ru-RU" smtClean="0"/>
              <a:t>Четвертый уровень</a:t>
            </a:r>
          </a:p>
          <a:p>
            <a:pPr lvl="4"/>
            <a:r>
              <a:rPr lang="ru-RU" smtClean="0"/>
              <a:t>Пятый уровень</a:t>
            </a:r>
            <a:endParaRPr lang="en-US" dirty="0"/>
          </a:p>
        </p:txBody>
      </p:sp>
    </p:spTree>
  </p:cSld>
  <p:clrMap bg1="lt1" tx1="dk1" bg2="lt2" tx2="dk2" accent1="accent1" accent2="accent2" accent3="accent3" accent4="accent4" accent5="accent5" accent6="accent6" hlink="hlink" folHlink="folHlink"/>
  <p:sldLayoutIdLst>
    <p:sldLayoutId id="2147483733" r:id="rId1"/>
    <p:sldLayoutId id="2147483734" r:id="rId2"/>
    <p:sldLayoutId id="2147483735" r:id="rId3"/>
    <p:sldLayoutId id="2147483736" r:id="rId4"/>
    <p:sldLayoutId id="2147483737" r:id="rId5"/>
    <p:sldLayoutId id="2147483738" r:id="rId6"/>
    <p:sldLayoutId id="2147483739" r:id="rId7"/>
    <p:sldLayoutId id="2147483740" r:id="rId8"/>
    <p:sldLayoutId id="2147483741" r:id="rId9"/>
    <p:sldLayoutId id="2147483742" r:id="rId10"/>
    <p:sldLayoutId id="2147483743" r:id="rId11"/>
  </p:sldLayoutIdLst>
  <p:txStyles>
    <p:titleStyle>
      <a:lvl1pPr algn="ctr" defTabSz="914400" rtl="0" eaLnBrk="1" latinLnBrk="0" hangingPunct="1">
        <a:spcBef>
          <a:spcPct val="0"/>
        </a:spcBef>
        <a:buNone/>
        <a:defRPr sz="4400" kern="1200">
          <a:solidFill>
            <a:srgbClr val="FFFFFF"/>
          </a:solidFill>
          <a:latin typeface="+mj-lt"/>
          <a:ea typeface="+mj-ea"/>
          <a:cs typeface="+mj-cs"/>
        </a:defRPr>
      </a:lvl1pPr>
      <a:lvl2pPr eaLnBrk="1" hangingPunct="1">
        <a:defRPr>
          <a:solidFill>
            <a:schemeClr val="tx2"/>
          </a:solidFill>
        </a:defRPr>
      </a:lvl2pPr>
      <a:lvl3pPr eaLnBrk="1" hangingPunct="1">
        <a:defRPr>
          <a:solidFill>
            <a:schemeClr val="tx2"/>
          </a:solidFill>
        </a:defRPr>
      </a:lvl3pPr>
      <a:lvl4pPr eaLnBrk="1" hangingPunct="1">
        <a:defRPr>
          <a:solidFill>
            <a:schemeClr val="tx2"/>
          </a:solidFill>
        </a:defRPr>
      </a:lvl4pPr>
      <a:lvl5pPr eaLnBrk="1" hangingPunct="1">
        <a:defRPr>
          <a:solidFill>
            <a:schemeClr val="tx2"/>
          </a:solidFill>
        </a:defRPr>
      </a:lvl5pPr>
      <a:lvl6pPr eaLnBrk="1" hangingPunct="1">
        <a:defRPr>
          <a:solidFill>
            <a:schemeClr val="tx2"/>
          </a:solidFill>
        </a:defRPr>
      </a:lvl6pPr>
      <a:lvl7pPr eaLnBrk="1" hangingPunct="1">
        <a:defRPr>
          <a:solidFill>
            <a:schemeClr val="tx2"/>
          </a:solidFill>
        </a:defRPr>
      </a:lvl7pPr>
      <a:lvl8pPr eaLnBrk="1" hangingPunct="1">
        <a:defRPr>
          <a:solidFill>
            <a:schemeClr val="tx2"/>
          </a:solidFill>
        </a:defRPr>
      </a:lvl8pPr>
      <a:lvl9pPr eaLnBrk="1" hangingPunct="1">
        <a:defRPr>
          <a:solidFill>
            <a:schemeClr val="tx2"/>
          </a:solidFill>
        </a:defRPr>
      </a:lvl9pPr>
    </p:titleStyle>
    <p:bodyStyle>
      <a:lvl1pPr marL="274320" indent="-274320" algn="l" defTabSz="914400" rtl="0" eaLnBrk="1" latinLnBrk="0" hangingPunct="1">
        <a:spcBef>
          <a:spcPct val="20000"/>
        </a:spcBef>
        <a:buClr>
          <a:schemeClr val="accent1"/>
        </a:buClr>
        <a:buSzPct val="100000"/>
        <a:buFont typeface="Symbol" pitchFamily="18" charset="2"/>
        <a:buChar char=""/>
        <a:defRPr sz="2400" kern="1200">
          <a:solidFill>
            <a:schemeClr val="tx2"/>
          </a:solidFill>
          <a:latin typeface="+mn-lt"/>
          <a:ea typeface="+mn-ea"/>
          <a:cs typeface="+mn-cs"/>
        </a:defRPr>
      </a:lvl1pPr>
      <a:lvl2pPr marL="576263" indent="-274320" algn="l" defTabSz="914400" rtl="0" eaLnBrk="1" latinLnBrk="0" hangingPunct="1">
        <a:spcBef>
          <a:spcPct val="20000"/>
        </a:spcBef>
        <a:buClr>
          <a:schemeClr val="accent1"/>
        </a:buClr>
        <a:buSzPct val="100000"/>
        <a:buFont typeface="Symbol" pitchFamily="18" charset="2"/>
        <a:buChar char=""/>
        <a:defRPr sz="2200" kern="1200">
          <a:solidFill>
            <a:schemeClr val="tx2"/>
          </a:solidFill>
          <a:latin typeface="+mn-lt"/>
          <a:ea typeface="+mn-ea"/>
          <a:cs typeface="+mn-cs"/>
        </a:defRPr>
      </a:lvl2pPr>
      <a:lvl3pPr marL="855663" indent="-228600" algn="l" defTabSz="914400" rtl="0" eaLnBrk="1" latinLnBrk="0" hangingPunct="1">
        <a:spcBef>
          <a:spcPct val="20000"/>
        </a:spcBef>
        <a:buClr>
          <a:schemeClr val="accent1"/>
        </a:buClr>
        <a:buSzPct val="100000"/>
        <a:buFont typeface="Symbol" pitchFamily="18" charset="2"/>
        <a:buChar char=""/>
        <a:defRPr sz="2000" kern="1200">
          <a:solidFill>
            <a:schemeClr val="tx2"/>
          </a:solidFill>
          <a:latin typeface="+mn-lt"/>
          <a:ea typeface="+mn-ea"/>
          <a:cs typeface="+mn-cs"/>
        </a:defRPr>
      </a:lvl3pPr>
      <a:lvl4pPr marL="1143000" indent="-228600" algn="l" defTabSz="914400" rtl="0" eaLnBrk="1" latinLnBrk="0" hangingPunct="1">
        <a:spcBef>
          <a:spcPct val="20000"/>
        </a:spcBef>
        <a:buClr>
          <a:schemeClr val="accent1"/>
        </a:buClr>
        <a:buSzPct val="100000"/>
        <a:buFont typeface="Symbol" pitchFamily="18" charset="2"/>
        <a:buChar char=""/>
        <a:defRPr sz="1800" kern="1200">
          <a:solidFill>
            <a:schemeClr val="tx2"/>
          </a:solidFill>
          <a:latin typeface="+mn-lt"/>
          <a:ea typeface="+mn-ea"/>
          <a:cs typeface="+mn-cs"/>
        </a:defRPr>
      </a:lvl4pPr>
      <a:lvl5pPr marL="1463040" indent="-228600" algn="l" defTabSz="914400" rtl="0" eaLnBrk="1" latinLnBrk="0" hangingPunct="1">
        <a:spcBef>
          <a:spcPct val="20000"/>
        </a:spcBef>
        <a:buClr>
          <a:schemeClr val="accent1"/>
        </a:buClr>
        <a:buSzPct val="100000"/>
        <a:buFont typeface="Symbol" pitchFamily="18" charset="2"/>
        <a:buChar char=""/>
        <a:defRPr sz="1600" kern="1200">
          <a:solidFill>
            <a:schemeClr val="tx2"/>
          </a:solidFill>
          <a:latin typeface="+mn-lt"/>
          <a:ea typeface="+mn-ea"/>
          <a:cs typeface="+mn-cs"/>
        </a:defRPr>
      </a:lvl5pPr>
      <a:lvl6pPr marL="178308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6pPr>
      <a:lvl7pPr marL="210312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7pPr>
      <a:lvl8pPr marL="242316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8pPr>
      <a:lvl9pPr marL="2743200" indent="-228600" algn="l" defTabSz="914400" rtl="0" eaLnBrk="1" latinLnBrk="0" hangingPunct="1">
        <a:spcBef>
          <a:spcPts val="384"/>
        </a:spcBef>
        <a:buClr>
          <a:schemeClr val="accent1"/>
        </a:buClr>
        <a:buFont typeface="Symbol" pitchFamily="18" charset="2"/>
        <a:buChar char="*"/>
        <a:defRPr sz="1400" kern="1200">
          <a:solidFill>
            <a:schemeClr val="tx2"/>
          </a:solidFill>
          <a:latin typeface="+mn-lt"/>
          <a:ea typeface="+mn-ea"/>
          <a:cs typeface="+mn-cs"/>
        </a:defRPr>
      </a:lvl9pPr>
    </p:bodyStyle>
    <p:otherStyle>
      <a:defPPr>
        <a:defRPr lang="en-US"/>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1" Type="http://schemas.openxmlformats.org/officeDocument/2006/relationships/slideLayout" Target="../slideLayouts/slideLayout1.xml"/></Relationships>
</file>

<file path=ppt/slides/_rels/slide10.xml.rels><?xml version="1.0" encoding="UTF-8" standalone="yes"?>
<Relationships xmlns="http://schemas.openxmlformats.org/package/2006/relationships"><Relationship Id="rId3" Type="http://schemas.openxmlformats.org/officeDocument/2006/relationships/image" Target="../media/image18.jpeg"/><Relationship Id="rId2" Type="http://schemas.openxmlformats.org/officeDocument/2006/relationships/image" Target="../media/image17.jpeg"/><Relationship Id="rId1" Type="http://schemas.openxmlformats.org/officeDocument/2006/relationships/slideLayout" Target="../slideLayouts/slideLayout2.xml"/></Relationships>
</file>

<file path=ppt/slides/_rels/slide11.xml.rels><?xml version="1.0" encoding="UTF-8" standalone="yes"?>
<Relationships xmlns="http://schemas.openxmlformats.org/package/2006/relationships"><Relationship Id="rId3" Type="http://schemas.openxmlformats.org/officeDocument/2006/relationships/image" Target="../media/image20.jpg"/><Relationship Id="rId2" Type="http://schemas.openxmlformats.org/officeDocument/2006/relationships/image" Target="../media/image19.jpeg"/><Relationship Id="rId1" Type="http://schemas.openxmlformats.org/officeDocument/2006/relationships/slideLayout" Target="../slideLayouts/slideLayout2.xml"/></Relationships>
</file>

<file path=ppt/slides/_rels/slide12.xml.rels><?xml version="1.0" encoding="UTF-8" standalone="yes"?>
<Relationships xmlns="http://schemas.openxmlformats.org/package/2006/relationships"><Relationship Id="rId3" Type="http://schemas.openxmlformats.org/officeDocument/2006/relationships/image" Target="../media/image22.jpeg"/><Relationship Id="rId2" Type="http://schemas.openxmlformats.org/officeDocument/2006/relationships/image" Target="../media/image21.jpeg"/><Relationship Id="rId1" Type="http://schemas.openxmlformats.org/officeDocument/2006/relationships/slideLayout" Target="../slideLayouts/slideLayout2.xml"/></Relationships>
</file>

<file path=ppt/slides/_rels/slide13.xml.rels><?xml version="1.0" encoding="UTF-8" standalone="yes"?>
<Relationships xmlns="http://schemas.openxmlformats.org/package/2006/relationships"><Relationship Id="rId2" Type="http://schemas.openxmlformats.org/officeDocument/2006/relationships/image" Target="../media/image23.jpeg"/><Relationship Id="rId1" Type="http://schemas.openxmlformats.org/officeDocument/2006/relationships/slideLayout" Target="../slideLayouts/slideLayout2.xml"/></Relationships>
</file>

<file path=ppt/slides/_rels/slide14.xml.rels><?xml version="1.0" encoding="UTF-8" standalone="yes"?>
<Relationships xmlns="http://schemas.openxmlformats.org/package/2006/relationships"><Relationship Id="rId3" Type="http://schemas.openxmlformats.org/officeDocument/2006/relationships/image" Target="../media/image24.jpeg"/><Relationship Id="rId2" Type="http://schemas.openxmlformats.org/officeDocument/2006/relationships/slideLayout" Target="../slideLayouts/slideLayout2.xml"/><Relationship Id="rId1" Type="http://schemas.openxmlformats.org/officeDocument/2006/relationships/audio" Target="file:///C:\Users\1\Downloads\ariya_kristinyi_i_fantoma_prizrak_operyi_(www.mp3is.ru).mp3" TargetMode="External"/><Relationship Id="rId5" Type="http://schemas.openxmlformats.org/officeDocument/2006/relationships/image" Target="../media/image26.png"/><Relationship Id="rId4" Type="http://schemas.openxmlformats.org/officeDocument/2006/relationships/image" Target="../media/image25.jpeg"/></Relationships>
</file>

<file path=ppt/slides/_rels/slide15.xml.rels><?xml version="1.0" encoding="UTF-8" standalone="yes"?>
<Relationships xmlns="http://schemas.openxmlformats.org/package/2006/relationships"><Relationship Id="rId3" Type="http://schemas.openxmlformats.org/officeDocument/2006/relationships/image" Target="../media/image28.jpeg"/><Relationship Id="rId2" Type="http://schemas.openxmlformats.org/officeDocument/2006/relationships/image" Target="../media/image27.jpeg"/><Relationship Id="rId1" Type="http://schemas.openxmlformats.org/officeDocument/2006/relationships/slideLayout" Target="../slideLayouts/slideLayout2.xml"/><Relationship Id="rId4" Type="http://schemas.openxmlformats.org/officeDocument/2006/relationships/image" Target="../media/image29.jpeg"/></Relationships>
</file>

<file path=ppt/slides/_rels/slide16.xml.rels><?xml version="1.0" encoding="UTF-8" standalone="yes"?>
<Relationships xmlns="http://schemas.openxmlformats.org/package/2006/relationships"><Relationship Id="rId3" Type="http://schemas.openxmlformats.org/officeDocument/2006/relationships/image" Target="../media/image31.jpeg"/><Relationship Id="rId2" Type="http://schemas.openxmlformats.org/officeDocument/2006/relationships/image" Target="../media/image30.jpeg"/><Relationship Id="rId1" Type="http://schemas.openxmlformats.org/officeDocument/2006/relationships/slideLayout" Target="../slideLayouts/slideLayout5.xml"/><Relationship Id="rId5" Type="http://schemas.openxmlformats.org/officeDocument/2006/relationships/image" Target="../media/image33.jpeg"/><Relationship Id="rId4" Type="http://schemas.openxmlformats.org/officeDocument/2006/relationships/image" Target="../media/image32.jpeg"/></Relationships>
</file>

<file path=ppt/slides/_rels/slide17.xml.rels><?xml version="1.0" encoding="UTF-8" standalone="yes"?>
<Relationships xmlns="http://schemas.openxmlformats.org/package/2006/relationships"><Relationship Id="rId3" Type="http://schemas.openxmlformats.org/officeDocument/2006/relationships/image" Target="../media/image35.jpeg"/><Relationship Id="rId2" Type="http://schemas.openxmlformats.org/officeDocument/2006/relationships/image" Target="../media/image34.jpeg"/><Relationship Id="rId1" Type="http://schemas.openxmlformats.org/officeDocument/2006/relationships/slideLayout" Target="../slideLayouts/slideLayout2.xml"/><Relationship Id="rId4" Type="http://schemas.openxmlformats.org/officeDocument/2006/relationships/image" Target="../media/image36.jpeg"/></Relationships>
</file>

<file path=ppt/slides/_rels/slide2.xml.rels><?xml version="1.0" encoding="UTF-8" standalone="yes"?>
<Relationships xmlns="http://schemas.openxmlformats.org/package/2006/relationships"><Relationship Id="rId2" Type="http://schemas.openxmlformats.org/officeDocument/2006/relationships/image" Target="../media/image2.jpeg"/><Relationship Id="rId1" Type="http://schemas.openxmlformats.org/officeDocument/2006/relationships/slideLayout" Target="../slideLayouts/slideLayout2.xml"/></Relationships>
</file>

<file path=ppt/slides/_rels/slide3.xml.rels><?xml version="1.0" encoding="UTF-8" standalone="yes"?>
<Relationships xmlns="http://schemas.openxmlformats.org/package/2006/relationships"><Relationship Id="rId3" Type="http://schemas.openxmlformats.org/officeDocument/2006/relationships/image" Target="../media/image4.jpeg"/><Relationship Id="rId2" Type="http://schemas.openxmlformats.org/officeDocument/2006/relationships/image" Target="../media/image3.jpeg"/><Relationship Id="rId1" Type="http://schemas.openxmlformats.org/officeDocument/2006/relationships/slideLayout" Target="../slideLayouts/slideLayout4.xml"/></Relationships>
</file>

<file path=ppt/slides/_rels/slide4.xml.rels><?xml version="1.0" encoding="UTF-8" standalone="yes"?>
<Relationships xmlns="http://schemas.openxmlformats.org/package/2006/relationships"><Relationship Id="rId3" Type="http://schemas.openxmlformats.org/officeDocument/2006/relationships/image" Target="../media/image6.jpeg"/><Relationship Id="rId2" Type="http://schemas.openxmlformats.org/officeDocument/2006/relationships/image" Target="../media/image5.jpeg"/><Relationship Id="rId1" Type="http://schemas.openxmlformats.org/officeDocument/2006/relationships/slideLayout" Target="../slideLayouts/slideLayout2.xml"/></Relationships>
</file>

<file path=ppt/slides/_rels/slide5.xml.rels><?xml version="1.0" encoding="UTF-8" standalone="yes"?>
<Relationships xmlns="http://schemas.openxmlformats.org/package/2006/relationships"><Relationship Id="rId2" Type="http://schemas.openxmlformats.org/officeDocument/2006/relationships/image" Target="../media/image7.jpeg"/><Relationship Id="rId1" Type="http://schemas.openxmlformats.org/officeDocument/2006/relationships/slideLayout" Target="../slideLayouts/slideLayout2.xml"/></Relationships>
</file>

<file path=ppt/slides/_rels/slide6.xml.rels><?xml version="1.0" encoding="UTF-8" standalone="yes"?>
<Relationships xmlns="http://schemas.openxmlformats.org/package/2006/relationships"><Relationship Id="rId3" Type="http://schemas.openxmlformats.org/officeDocument/2006/relationships/image" Target="../media/image9.jpeg"/><Relationship Id="rId2" Type="http://schemas.openxmlformats.org/officeDocument/2006/relationships/image" Target="../media/image8.jpeg"/><Relationship Id="rId1" Type="http://schemas.openxmlformats.org/officeDocument/2006/relationships/slideLayout" Target="../slideLayouts/slideLayout2.xml"/></Relationships>
</file>

<file path=ppt/slides/_rels/slide7.xml.rels><?xml version="1.0" encoding="UTF-8" standalone="yes"?>
<Relationships xmlns="http://schemas.openxmlformats.org/package/2006/relationships"><Relationship Id="rId3" Type="http://schemas.openxmlformats.org/officeDocument/2006/relationships/image" Target="../media/image11.jpeg"/><Relationship Id="rId2" Type="http://schemas.openxmlformats.org/officeDocument/2006/relationships/image" Target="../media/image10.jpeg"/><Relationship Id="rId1" Type="http://schemas.openxmlformats.org/officeDocument/2006/relationships/slideLayout" Target="../slideLayouts/slideLayout2.xml"/></Relationships>
</file>

<file path=ppt/slides/_rels/slide8.xml.rels><?xml version="1.0" encoding="UTF-8" standalone="yes"?>
<Relationships xmlns="http://schemas.openxmlformats.org/package/2006/relationships"><Relationship Id="rId3" Type="http://schemas.openxmlformats.org/officeDocument/2006/relationships/image" Target="../media/image13.jpeg"/><Relationship Id="rId2" Type="http://schemas.openxmlformats.org/officeDocument/2006/relationships/image" Target="../media/image12.jpeg"/><Relationship Id="rId1" Type="http://schemas.openxmlformats.org/officeDocument/2006/relationships/slideLayout" Target="../slideLayouts/slideLayout2.xml"/><Relationship Id="rId4" Type="http://schemas.openxmlformats.org/officeDocument/2006/relationships/image" Target="../media/image14.jpeg"/></Relationships>
</file>

<file path=ppt/slides/_rels/slide9.xml.rels><?xml version="1.0" encoding="UTF-8" standalone="yes"?>
<Relationships xmlns="http://schemas.openxmlformats.org/package/2006/relationships"><Relationship Id="rId3" Type="http://schemas.openxmlformats.org/officeDocument/2006/relationships/image" Target="../media/image16.jpeg"/><Relationship Id="rId2" Type="http://schemas.openxmlformats.org/officeDocument/2006/relationships/image" Target="../media/image15.jpeg"/><Relationship Id="rId1" Type="http://schemas.openxmlformats.org/officeDocument/2006/relationships/slideLayout" Target="../slideLayouts/slideLayout2.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ctrTitle"/>
          </p:nvPr>
        </p:nvSpPr>
        <p:spPr>
          <a:xfrm>
            <a:off x="395536" y="620688"/>
            <a:ext cx="8229600" cy="1440160"/>
          </a:xfrm>
          <a:effectLst>
            <a:reflection blurRad="6350" stA="52000" endA="300" endPos="35000" dir="5400000" sy="-100000" algn="bl" rotWithShape="0"/>
          </a:effectLst>
          <a:scene3d>
            <a:camera prst="orthographicFront"/>
            <a:lightRig rig="soft" dir="t">
              <a:rot lat="0" lon="0" rev="17220000"/>
            </a:lightRig>
          </a:scene3d>
          <a:sp3d>
            <a:bevelT/>
          </a:sp3d>
        </p:spPr>
        <p:txBody>
          <a:bodyPr>
            <a:scene3d>
              <a:camera prst="orthographicFront"/>
              <a:lightRig rig="soft" dir="t">
                <a:rot lat="0" lon="0" rev="17220000"/>
              </a:lightRig>
            </a:scene3d>
            <a:sp3d prstMaterial="softEdge">
              <a:bevelT w="38100" h="38100"/>
            </a:sp3d>
          </a:bodyPr>
          <a:lstStyle/>
          <a:p>
            <a:r>
              <a:rPr lang="ru-RU" dirty="0" smtClean="0">
                <a:solidFill>
                  <a:srgbClr val="FF0000"/>
                </a:solidFill>
              </a:rPr>
              <a:t>Призрак Оперы.</a:t>
            </a:r>
            <a:endParaRPr lang="ru-RU" dirty="0">
              <a:solidFill>
                <a:srgbClr val="FF0000"/>
              </a:solidFill>
            </a:endParaRPr>
          </a:p>
        </p:txBody>
      </p:sp>
      <p:sp>
        <p:nvSpPr>
          <p:cNvPr id="3" name="Подзаголовок 2"/>
          <p:cNvSpPr>
            <a:spLocks noGrp="1"/>
          </p:cNvSpPr>
          <p:nvPr>
            <p:ph type="subTitle" idx="1"/>
          </p:nvPr>
        </p:nvSpPr>
        <p:spPr>
          <a:xfrm>
            <a:off x="5724128" y="4437112"/>
            <a:ext cx="2912368" cy="2159354"/>
          </a:xfrm>
        </p:spPr>
        <p:style>
          <a:lnRef idx="2">
            <a:schemeClr val="accent5">
              <a:shade val="50000"/>
            </a:schemeClr>
          </a:lnRef>
          <a:fillRef idx="1">
            <a:schemeClr val="accent5"/>
          </a:fillRef>
          <a:effectRef idx="0">
            <a:schemeClr val="accent5"/>
          </a:effectRef>
          <a:fontRef idx="minor">
            <a:schemeClr val="lt1"/>
          </a:fontRef>
        </p:style>
        <p:txBody>
          <a:bodyPr>
            <a:normAutofit/>
          </a:bodyPr>
          <a:lstStyle/>
          <a:p>
            <a:r>
              <a:rPr lang="ru-RU" sz="2400" dirty="0" smtClean="0"/>
              <a:t>Работу выполнили ученицы 7 Класса МОУ«СОШ№10» Яшина Карина и Косова Анастасия.</a:t>
            </a:r>
          </a:p>
          <a:p>
            <a:endParaRPr lang="ru-RU" sz="2400" dirty="0"/>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1" presetClass="entr" presetSubtype="1"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wheel(1)">
                                      <p:cBhvr>
                                        <p:cTn id="7" dur="20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53" presetClass="entr" presetSubtype="16" fill="hold" grpId="0" nodeType="clickEffect">
                                  <p:stCondLst>
                                    <p:cond delay="0"/>
                                  </p:stCondLst>
                                  <p:childTnLst>
                                    <p:set>
                                      <p:cBhvr>
                                        <p:cTn id="11" dur="1" fill="hold">
                                          <p:stCondLst>
                                            <p:cond delay="0"/>
                                          </p:stCondLst>
                                        </p:cTn>
                                        <p:tgtEl>
                                          <p:spTgt spid="3">
                                            <p:bg/>
                                          </p:spTgt>
                                        </p:tgtEl>
                                        <p:attrNameLst>
                                          <p:attrName>style.visibility</p:attrName>
                                        </p:attrNameLst>
                                      </p:cBhvr>
                                      <p:to>
                                        <p:strVal val="visible"/>
                                      </p:to>
                                    </p:set>
                                    <p:anim calcmode="lin" valueType="num">
                                      <p:cBhvr>
                                        <p:cTn id="12" dur="500" fill="hold"/>
                                        <p:tgtEl>
                                          <p:spTgt spid="3">
                                            <p:bg/>
                                          </p:spTgt>
                                        </p:tgtEl>
                                        <p:attrNameLst>
                                          <p:attrName>ppt_w</p:attrName>
                                        </p:attrNameLst>
                                      </p:cBhvr>
                                      <p:tavLst>
                                        <p:tav tm="0">
                                          <p:val>
                                            <p:fltVal val="0"/>
                                          </p:val>
                                        </p:tav>
                                        <p:tav tm="100000">
                                          <p:val>
                                            <p:strVal val="#ppt_w"/>
                                          </p:val>
                                        </p:tav>
                                      </p:tavLst>
                                    </p:anim>
                                    <p:anim calcmode="lin" valueType="num">
                                      <p:cBhvr>
                                        <p:cTn id="13" dur="500" fill="hold"/>
                                        <p:tgtEl>
                                          <p:spTgt spid="3">
                                            <p:bg/>
                                          </p:spTgt>
                                        </p:tgtEl>
                                        <p:attrNameLst>
                                          <p:attrName>ppt_h</p:attrName>
                                        </p:attrNameLst>
                                      </p:cBhvr>
                                      <p:tavLst>
                                        <p:tav tm="0">
                                          <p:val>
                                            <p:fltVal val="0"/>
                                          </p:val>
                                        </p:tav>
                                        <p:tav tm="100000">
                                          <p:val>
                                            <p:strVal val="#ppt_h"/>
                                          </p:val>
                                        </p:tav>
                                      </p:tavLst>
                                    </p:anim>
                                    <p:animEffect transition="in" filter="fade">
                                      <p:cBhvr>
                                        <p:cTn id="14" dur="500"/>
                                        <p:tgtEl>
                                          <p:spTgt spid="3">
                                            <p:bg/>
                                          </p:spTgt>
                                        </p:tgtEl>
                                      </p:cBhvr>
                                    </p:animEffect>
                                  </p:childTnLst>
                                </p:cTn>
                              </p:par>
                            </p:childTnLst>
                          </p:cTn>
                        </p:par>
                      </p:childTnLst>
                    </p:cTn>
                  </p:par>
                  <p:par>
                    <p:cTn id="15" fill="hold">
                      <p:stCondLst>
                        <p:cond delay="indefinite"/>
                      </p:stCondLst>
                      <p:childTnLst>
                        <p:par>
                          <p:cTn id="16" fill="hold">
                            <p:stCondLst>
                              <p:cond delay="0"/>
                            </p:stCondLst>
                            <p:childTnLst>
                              <p:par>
                                <p:cTn id="17" presetID="53" presetClass="entr" presetSubtype="16" fill="hold" grpId="0" nodeType="clickEffect">
                                  <p:stCondLst>
                                    <p:cond delay="0"/>
                                  </p:stCondLst>
                                  <p:childTnLst>
                                    <p:set>
                                      <p:cBhvr>
                                        <p:cTn id="18" dur="1" fill="hold">
                                          <p:stCondLst>
                                            <p:cond delay="0"/>
                                          </p:stCondLst>
                                        </p:cTn>
                                        <p:tgtEl>
                                          <p:spTgt spid="3">
                                            <p:txEl>
                                              <p:pRg st="0" end="0"/>
                                            </p:txEl>
                                          </p:spTgt>
                                        </p:tgtEl>
                                        <p:attrNameLst>
                                          <p:attrName>style.visibility</p:attrName>
                                        </p:attrNameLst>
                                      </p:cBhvr>
                                      <p:to>
                                        <p:strVal val="visible"/>
                                      </p:to>
                                    </p:set>
                                    <p:anim calcmode="lin" valueType="num">
                                      <p:cBhvr>
                                        <p:cTn id="19" dur="500" fill="hold"/>
                                        <p:tgtEl>
                                          <p:spTgt spid="3">
                                            <p:txEl>
                                              <p:pRg st="0" end="0"/>
                                            </p:txEl>
                                          </p:spTgt>
                                        </p:tgtEl>
                                        <p:attrNameLst>
                                          <p:attrName>ppt_w</p:attrName>
                                        </p:attrNameLst>
                                      </p:cBhvr>
                                      <p:tavLst>
                                        <p:tav tm="0">
                                          <p:val>
                                            <p:fltVal val="0"/>
                                          </p:val>
                                        </p:tav>
                                        <p:tav tm="100000">
                                          <p:val>
                                            <p:strVal val="#ppt_w"/>
                                          </p:val>
                                        </p:tav>
                                      </p:tavLst>
                                    </p:anim>
                                    <p:anim calcmode="lin" valueType="num">
                                      <p:cBhvr>
                                        <p:cTn id="20" dur="500" fill="hold"/>
                                        <p:tgtEl>
                                          <p:spTgt spid="3">
                                            <p:txEl>
                                              <p:pRg st="0" end="0"/>
                                            </p:txEl>
                                          </p:spTgt>
                                        </p:tgtEl>
                                        <p:attrNameLst>
                                          <p:attrName>ppt_h</p:attrName>
                                        </p:attrNameLst>
                                      </p:cBhvr>
                                      <p:tavLst>
                                        <p:tav tm="0">
                                          <p:val>
                                            <p:fltVal val="0"/>
                                          </p:val>
                                        </p:tav>
                                        <p:tav tm="100000">
                                          <p:val>
                                            <p:strVal val="#ppt_h"/>
                                          </p:val>
                                        </p:tav>
                                      </p:tavLst>
                                    </p:anim>
                                    <p:animEffect transition="in" filter="fade">
                                      <p:cBhvr>
                                        <p:cTn id="21" dur="500"/>
                                        <p:tgtEl>
                                          <p:spTgt spid="3">
                                            <p:txEl>
                                              <p:pRg st="0" end="0"/>
                                            </p:txEl>
                                          </p:spTgt>
                                        </p:tgtEl>
                                      </p:cBhvr>
                                    </p:animEffect>
                                  </p:childTnLst>
                                </p:cTn>
                              </p:par>
                            </p:childTnLst>
                          </p:cTn>
                        </p:par>
                      </p:childTnLst>
                    </p:cTn>
                  </p:par>
                  <p:par>
                    <p:cTn id="22" fill="hold">
                      <p:stCondLst>
                        <p:cond delay="indefinite"/>
                      </p:stCondLst>
                      <p:childTnLst>
                        <p:par>
                          <p:cTn id="23" fill="hold">
                            <p:stCondLst>
                              <p:cond delay="0"/>
                            </p:stCondLst>
                            <p:childTnLst>
                              <p:par>
                                <p:cTn id="24" presetID="45" presetClass="entr" presetSubtype="0" fill="hold" grpId="1" nodeType="clickEffect">
                                  <p:stCondLst>
                                    <p:cond delay="0"/>
                                  </p:stCondLst>
                                  <p:childTnLst>
                                    <p:set>
                                      <p:cBhvr>
                                        <p:cTn id="25" dur="1" fill="hold">
                                          <p:stCondLst>
                                            <p:cond delay="0"/>
                                          </p:stCondLst>
                                        </p:cTn>
                                        <p:tgtEl>
                                          <p:spTgt spid="2"/>
                                        </p:tgtEl>
                                        <p:attrNameLst>
                                          <p:attrName>style.visibility</p:attrName>
                                        </p:attrNameLst>
                                      </p:cBhvr>
                                      <p:to>
                                        <p:strVal val="visible"/>
                                      </p:to>
                                    </p:set>
                                    <p:animEffect transition="in" filter="fade">
                                      <p:cBhvr>
                                        <p:cTn id="26" dur="2000"/>
                                        <p:tgtEl>
                                          <p:spTgt spid="2"/>
                                        </p:tgtEl>
                                      </p:cBhvr>
                                    </p:animEffect>
                                    <p:anim calcmode="lin" valueType="num">
                                      <p:cBhvr>
                                        <p:cTn id="27" dur="2000" fill="hold"/>
                                        <p:tgtEl>
                                          <p:spTgt spid="2"/>
                                        </p:tgtEl>
                                        <p:attrNameLst>
                                          <p:attrName>ppt_w</p:attrName>
                                        </p:attrNameLst>
                                      </p:cBhvr>
                                      <p:tavLst>
                                        <p:tav tm="0" fmla="#ppt_w*sin(2.5*pi*$)">
                                          <p:val>
                                            <p:fltVal val="0"/>
                                          </p:val>
                                        </p:tav>
                                        <p:tav tm="100000">
                                          <p:val>
                                            <p:fltVal val="1"/>
                                          </p:val>
                                        </p:tav>
                                      </p:tavLst>
                                    </p:anim>
                                    <p:anim calcmode="lin" valueType="num">
                                      <p:cBhvr>
                                        <p:cTn id="28" dur="2000" fill="hold"/>
                                        <p:tgtEl>
                                          <p:spTgt spid="2"/>
                                        </p:tgtEl>
                                        <p:attrNameLst>
                                          <p:attrName>ppt_h</p:attrName>
                                        </p:attrNameLst>
                                      </p:cBhvr>
                                      <p:tavLst>
                                        <p:tav tm="0">
                                          <p:val>
                                            <p:strVal val="#ppt_h"/>
                                          </p:val>
                                        </p:tav>
                                        <p:tav tm="100000">
                                          <p:val>
                                            <p:strVal val="#ppt_h"/>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P spid="2" grpId="1"/>
      <p:bldP spid="3" grpId="0" build="p" animBg="1"/>
    </p:bldLst>
  </p:timing>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7" name="Содержимое 6" descr="Prizrak-opery2.jpg"/>
          <p:cNvPicPr>
            <a:picLocks noGrp="1" noChangeAspect="1"/>
          </p:cNvPicPr>
          <p:nvPr>
            <p:ph idx="1"/>
          </p:nvPr>
        </p:nvPicPr>
        <p:blipFill>
          <a:blip r:embed="rId2" cstate="print"/>
          <a:stretch>
            <a:fillRect/>
          </a:stretch>
        </p:blipFill>
        <p:spPr>
          <a:xfrm>
            <a:off x="323528" y="1700808"/>
            <a:ext cx="4176464" cy="3102517"/>
          </a:xfrm>
        </p:spPr>
      </p:pic>
      <p:sp>
        <p:nvSpPr>
          <p:cNvPr id="2" name="Заголовок 1"/>
          <p:cNvSpPr>
            <a:spLocks noGrp="1"/>
          </p:cNvSpPr>
          <p:nvPr>
            <p:ph type="title"/>
          </p:nvPr>
        </p:nvSpPr>
        <p:spPr>
          <a:xfrm>
            <a:off x="457200" y="274638"/>
            <a:ext cx="8229600" cy="1426170"/>
          </a:xfrm>
        </p:spPr>
        <p:txBody>
          <a:bodyPr>
            <a:normAutofit fontScale="90000"/>
          </a:bodyPr>
          <a:lstStyle/>
          <a:p>
            <a:pPr algn="l"/>
            <a:r>
              <a:rPr lang="ru-RU" sz="1600" dirty="0" smtClean="0">
                <a:solidFill>
                  <a:schemeClr val="tx1"/>
                </a:solidFill>
              </a:rPr>
              <a:t>На дворе 1881 год. </a:t>
            </a:r>
            <a:r>
              <a:rPr lang="ru-RU" sz="1600" dirty="0" err="1" smtClean="0">
                <a:solidFill>
                  <a:schemeClr val="tx1"/>
                </a:solidFill>
              </a:rPr>
              <a:t>Карлотта</a:t>
            </a:r>
            <a:r>
              <a:rPr lang="ru-RU" sz="1600" dirty="0" smtClean="0">
                <a:solidFill>
                  <a:schemeClr val="tx1"/>
                </a:solidFill>
              </a:rPr>
              <a:t> — примадонна Парижской Оперы, репетирует перед вечерним представлением, но внезапно падает задняя декорация, едва не задев примадонну. Взволнованные актёры считают, что это происшествие не обошлось без легендарного Призрака Оперы. Новые владельцы Оперы месье </a:t>
            </a:r>
            <a:r>
              <a:rPr lang="ru-RU" sz="1600" dirty="0" err="1" smtClean="0">
                <a:solidFill>
                  <a:schemeClr val="tx1"/>
                </a:solidFill>
              </a:rPr>
              <a:t>Фирмен</a:t>
            </a:r>
            <a:r>
              <a:rPr lang="ru-RU" sz="1600" dirty="0" smtClean="0">
                <a:solidFill>
                  <a:schemeClr val="tx1"/>
                </a:solidFill>
              </a:rPr>
              <a:t> и </a:t>
            </a:r>
            <a:r>
              <a:rPr lang="ru-RU" sz="1600" dirty="0" err="1" smtClean="0">
                <a:solidFill>
                  <a:schemeClr val="tx1"/>
                </a:solidFill>
              </a:rPr>
              <a:t>Андрэ</a:t>
            </a:r>
            <a:r>
              <a:rPr lang="ru-RU" sz="1600" dirty="0" smtClean="0">
                <a:solidFill>
                  <a:schemeClr val="tx1"/>
                </a:solidFill>
              </a:rPr>
              <a:t> пытаются сгладить конфликт, но </a:t>
            </a:r>
            <a:r>
              <a:rPr lang="ru-RU" sz="1600" dirty="0" err="1" smtClean="0">
                <a:solidFill>
                  <a:schemeClr val="tx1"/>
                </a:solidFill>
              </a:rPr>
              <a:t>Карлотта</a:t>
            </a:r>
            <a:r>
              <a:rPr lang="ru-RU" sz="1600" dirty="0" smtClean="0">
                <a:solidFill>
                  <a:schemeClr val="tx1"/>
                </a:solidFill>
              </a:rPr>
              <a:t> отказывается продолжать репетицию и уходит, бурно возмущается по поводу того, что подобные происшествия происходят с ней последние несколько лет.</a:t>
            </a:r>
            <a:endParaRPr lang="ru-RU" sz="1600" dirty="0">
              <a:solidFill>
                <a:schemeClr val="tx1"/>
              </a:solidFill>
            </a:endParaRPr>
          </a:p>
        </p:txBody>
      </p:sp>
      <p:pic>
        <p:nvPicPr>
          <p:cNvPr id="3" name="Рисунок 2"/>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499992" y="3068960"/>
            <a:ext cx="4372808" cy="352011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9" presetClass="entr" presetSubtype="0" decel="10000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p:cTn id="7" dur="500" fill="hold"/>
                                        <p:tgtEl>
                                          <p:spTgt spid="2"/>
                                        </p:tgtEl>
                                        <p:attrNameLst>
                                          <p:attrName>ppt_w</p:attrName>
                                        </p:attrNameLst>
                                      </p:cBhvr>
                                      <p:tavLst>
                                        <p:tav tm="0">
                                          <p:val>
                                            <p:fltVal val="0"/>
                                          </p:val>
                                        </p:tav>
                                        <p:tav tm="100000">
                                          <p:val>
                                            <p:strVal val="#ppt_w"/>
                                          </p:val>
                                        </p:tav>
                                      </p:tavLst>
                                    </p:anim>
                                    <p:anim calcmode="lin" valueType="num">
                                      <p:cBhvr>
                                        <p:cTn id="8" dur="500" fill="hold"/>
                                        <p:tgtEl>
                                          <p:spTgt spid="2"/>
                                        </p:tgtEl>
                                        <p:attrNameLst>
                                          <p:attrName>ppt_h</p:attrName>
                                        </p:attrNameLst>
                                      </p:cBhvr>
                                      <p:tavLst>
                                        <p:tav tm="0">
                                          <p:val>
                                            <p:fltVal val="0"/>
                                          </p:val>
                                        </p:tav>
                                        <p:tav tm="100000">
                                          <p:val>
                                            <p:strVal val="#ppt_h"/>
                                          </p:val>
                                        </p:tav>
                                      </p:tavLst>
                                    </p:anim>
                                    <p:anim calcmode="lin" valueType="num">
                                      <p:cBhvr>
                                        <p:cTn id="9" dur="500" fill="hold"/>
                                        <p:tgtEl>
                                          <p:spTgt spid="2"/>
                                        </p:tgtEl>
                                        <p:attrNameLst>
                                          <p:attrName>style.rotation</p:attrName>
                                        </p:attrNameLst>
                                      </p:cBhvr>
                                      <p:tavLst>
                                        <p:tav tm="0">
                                          <p:val>
                                            <p:fltVal val="360"/>
                                          </p:val>
                                        </p:tav>
                                        <p:tav tm="100000">
                                          <p:val>
                                            <p:fltVal val="0"/>
                                          </p:val>
                                        </p:tav>
                                      </p:tavLst>
                                    </p:anim>
                                    <p:animEffect transition="in" filter="fade">
                                      <p:cBhvr>
                                        <p:cTn id="10" dur="500"/>
                                        <p:tgtEl>
                                          <p:spTgt spid="2"/>
                                        </p:tgtEl>
                                      </p:cBhvr>
                                    </p:animEffect>
                                  </p:childTnLst>
                                </p:cTn>
                              </p:par>
                            </p:childTnLst>
                          </p:cTn>
                        </p:par>
                      </p:childTnLst>
                    </p:cTn>
                  </p:par>
                  <p:par>
                    <p:cTn id="11" fill="hold">
                      <p:stCondLst>
                        <p:cond delay="indefinite"/>
                      </p:stCondLst>
                      <p:childTnLst>
                        <p:par>
                          <p:cTn id="12" fill="hold">
                            <p:stCondLst>
                              <p:cond delay="0"/>
                            </p:stCondLst>
                            <p:childTnLst>
                              <p:par>
                                <p:cTn id="13" presetID="9" presetClass="entr" presetSubtype="0" fill="hold" nodeType="clickEffect">
                                  <p:stCondLst>
                                    <p:cond delay="0"/>
                                  </p:stCondLst>
                                  <p:childTnLst>
                                    <p:set>
                                      <p:cBhvr>
                                        <p:cTn id="14" dur="1" fill="hold">
                                          <p:stCondLst>
                                            <p:cond delay="0"/>
                                          </p:stCondLst>
                                        </p:cTn>
                                        <p:tgtEl>
                                          <p:spTgt spid="7"/>
                                        </p:tgtEl>
                                        <p:attrNameLst>
                                          <p:attrName>style.visibility</p:attrName>
                                        </p:attrNameLst>
                                      </p:cBhvr>
                                      <p:to>
                                        <p:strVal val="visible"/>
                                      </p:to>
                                    </p:set>
                                    <p:animEffect transition="in" filter="dissolve">
                                      <p:cBhvr>
                                        <p:cTn id="15"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8" name="Содержимое 7" descr="13.jpg"/>
          <p:cNvPicPr>
            <a:picLocks noGrp="1" noChangeAspect="1"/>
          </p:cNvPicPr>
          <p:nvPr>
            <p:ph idx="1"/>
          </p:nvPr>
        </p:nvPicPr>
        <p:blipFill>
          <a:blip r:embed="rId2" cstate="print"/>
          <a:stretch>
            <a:fillRect/>
          </a:stretch>
        </p:blipFill>
        <p:spPr>
          <a:xfrm>
            <a:off x="539552" y="2204864"/>
            <a:ext cx="3200400" cy="2157984"/>
          </a:xfrm>
        </p:spPr>
      </p:pic>
      <p:sp>
        <p:nvSpPr>
          <p:cNvPr id="2" name="Заголовок 1"/>
          <p:cNvSpPr>
            <a:spLocks noGrp="1"/>
          </p:cNvSpPr>
          <p:nvPr>
            <p:ph type="title"/>
          </p:nvPr>
        </p:nvSpPr>
        <p:spPr>
          <a:xfrm>
            <a:off x="467544" y="404664"/>
            <a:ext cx="8229600" cy="1252728"/>
          </a:xfrm>
        </p:spPr>
        <p:txBody>
          <a:bodyPr>
            <a:normAutofit fontScale="90000"/>
          </a:bodyPr>
          <a:lstStyle/>
          <a:p>
            <a:pPr algn="l"/>
            <a:r>
              <a:rPr lang="ru-RU" sz="1600" dirty="0" smtClean="0">
                <a:solidFill>
                  <a:schemeClr val="tx1"/>
                </a:solidFill>
              </a:rPr>
              <a:t>Мадам </a:t>
            </a:r>
            <a:r>
              <a:rPr lang="ru-RU" sz="1600" dirty="0" err="1" smtClean="0">
                <a:solidFill>
                  <a:schemeClr val="tx1"/>
                </a:solidFill>
              </a:rPr>
              <a:t>Жири</a:t>
            </a:r>
            <a:r>
              <a:rPr lang="ru-RU" sz="1600" dirty="0" smtClean="0">
                <a:solidFill>
                  <a:schemeClr val="tx1"/>
                </a:solidFill>
              </a:rPr>
              <a:t> — балетмейстер Оперы рассказывает </a:t>
            </a:r>
            <a:r>
              <a:rPr lang="ru-RU" sz="1600" dirty="0" err="1" smtClean="0">
                <a:solidFill>
                  <a:schemeClr val="tx1"/>
                </a:solidFill>
              </a:rPr>
              <a:t>Фирмену</a:t>
            </a:r>
            <a:r>
              <a:rPr lang="ru-RU" sz="1600" dirty="0" smtClean="0">
                <a:solidFill>
                  <a:schemeClr val="tx1"/>
                </a:solidFill>
              </a:rPr>
              <a:t> и </a:t>
            </a:r>
            <a:r>
              <a:rPr lang="ru-RU" sz="1600" dirty="0" err="1" smtClean="0">
                <a:solidFill>
                  <a:schemeClr val="tx1"/>
                </a:solidFill>
              </a:rPr>
              <a:t>Андрэ</a:t>
            </a:r>
            <a:r>
              <a:rPr lang="ru-RU" sz="1600" dirty="0" smtClean="0">
                <a:solidFill>
                  <a:schemeClr val="tx1"/>
                </a:solidFill>
              </a:rPr>
              <a:t> о Призраке Оперы и его требованиях, в том числе, что ему обязаны платить жалование и оставлять для него ложу № 5. </a:t>
            </a:r>
            <a:r>
              <a:rPr lang="ru-RU" sz="1600" dirty="0" err="1" smtClean="0">
                <a:solidFill>
                  <a:schemeClr val="tx1"/>
                </a:solidFill>
              </a:rPr>
              <a:t>Мэг</a:t>
            </a:r>
            <a:r>
              <a:rPr lang="ru-RU" sz="1600" dirty="0" smtClean="0">
                <a:solidFill>
                  <a:schemeClr val="tx1"/>
                </a:solidFill>
              </a:rPr>
              <a:t>, её дочь, утверждает, что Кристина </a:t>
            </a:r>
            <a:r>
              <a:rPr lang="ru-RU" sz="1600" dirty="0" err="1" smtClean="0">
                <a:solidFill>
                  <a:schemeClr val="tx1"/>
                </a:solidFill>
              </a:rPr>
              <a:t>Доэ</a:t>
            </a:r>
            <a:r>
              <a:rPr lang="ru-RU" sz="1600" dirty="0" smtClean="0">
                <a:solidFill>
                  <a:schemeClr val="tx1"/>
                </a:solidFill>
              </a:rPr>
              <a:t>, хористка из Швеции и осиротевшая дочь известного скрипача «хорошо обучена» и может заменить </a:t>
            </a:r>
            <a:r>
              <a:rPr lang="ru-RU" sz="1600" dirty="0" err="1" smtClean="0">
                <a:solidFill>
                  <a:schemeClr val="tx1"/>
                </a:solidFill>
              </a:rPr>
              <a:t>Карлотту</a:t>
            </a:r>
            <a:r>
              <a:rPr lang="ru-RU" sz="1600" dirty="0" smtClean="0">
                <a:solidFill>
                  <a:schemeClr val="tx1"/>
                </a:solidFill>
              </a:rPr>
              <a:t>. Директора неохотно дают ей шанс и к всеобщему удивлению, она превосходно справляется со своей ролью.</a:t>
            </a:r>
            <a:endParaRPr lang="ru-RU" sz="1600" dirty="0">
              <a:solidFill>
                <a:schemeClr val="tx1"/>
              </a:solidFill>
            </a:endParaRPr>
          </a:p>
        </p:txBody>
      </p:sp>
      <p:pic>
        <p:nvPicPr>
          <p:cNvPr id="3" name="Рисунок 2"/>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3676830" y="3717031"/>
            <a:ext cx="4711594" cy="3150037"/>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1" presetClass="entr" presetSubtype="4"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heel(4)">
                                      <p:cBhvr>
                                        <p:cTn id="12" dur="20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6" presetClass="entr" presetSubtype="16" fill="hold" nodeType="clickEffect">
                                  <p:stCondLst>
                                    <p:cond delay="0"/>
                                  </p:stCondLst>
                                  <p:childTnLst>
                                    <p:set>
                                      <p:cBhvr>
                                        <p:cTn id="16" dur="1" fill="hold">
                                          <p:stCondLst>
                                            <p:cond delay="0"/>
                                          </p:stCondLst>
                                        </p:cTn>
                                        <p:tgtEl>
                                          <p:spTgt spid="3"/>
                                        </p:tgtEl>
                                        <p:attrNameLst>
                                          <p:attrName>style.visibility</p:attrName>
                                        </p:attrNameLst>
                                      </p:cBhvr>
                                      <p:to>
                                        <p:strVal val="visible"/>
                                      </p:to>
                                    </p:set>
                                    <p:animEffect transition="in" filter="circle(in)">
                                      <p:cBhvr>
                                        <p:cTn id="17" dur="2000"/>
                                        <p:tgtEl>
                                          <p:spTgt spid="3"/>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c5641d8307e4.jpg"/>
          <p:cNvPicPr>
            <a:picLocks noGrp="1" noChangeAspect="1"/>
          </p:cNvPicPr>
          <p:nvPr>
            <p:ph idx="1"/>
          </p:nvPr>
        </p:nvPicPr>
        <p:blipFill>
          <a:blip r:embed="rId2" cstate="print"/>
          <a:stretch>
            <a:fillRect/>
          </a:stretch>
        </p:blipFill>
        <p:spPr>
          <a:xfrm>
            <a:off x="137430" y="2276872"/>
            <a:ext cx="4434570" cy="3451225"/>
          </a:xfrm>
        </p:spPr>
      </p:pic>
      <p:sp>
        <p:nvSpPr>
          <p:cNvPr id="2" name="Заголовок 1"/>
          <p:cNvSpPr>
            <a:spLocks noGrp="1"/>
          </p:cNvSpPr>
          <p:nvPr>
            <p:ph type="title"/>
          </p:nvPr>
        </p:nvSpPr>
        <p:spPr>
          <a:xfrm>
            <a:off x="457200" y="274638"/>
            <a:ext cx="8229600" cy="1714202"/>
          </a:xfrm>
        </p:spPr>
        <p:txBody>
          <a:bodyPr>
            <a:noAutofit/>
          </a:bodyPr>
          <a:lstStyle/>
          <a:p>
            <a:pPr algn="l"/>
            <a:r>
              <a:rPr lang="ru-RU" sz="1600" dirty="0" smtClean="0">
                <a:solidFill>
                  <a:schemeClr val="tx1"/>
                </a:solidFill>
              </a:rPr>
              <a:t>После своего триумфального дебюта, Кристина признаётся  </a:t>
            </a:r>
            <a:r>
              <a:rPr lang="ru-RU" sz="1600" dirty="0" err="1" smtClean="0">
                <a:solidFill>
                  <a:schemeClr val="tx1"/>
                </a:solidFill>
              </a:rPr>
              <a:t>Мэг</a:t>
            </a:r>
            <a:r>
              <a:rPr lang="ru-RU" sz="1600" dirty="0" smtClean="0">
                <a:solidFill>
                  <a:schemeClr val="tx1"/>
                </a:solidFill>
              </a:rPr>
              <a:t>, что только она знает кто на самом деле её таинственный учитель — мистический «Ангел Музыки».</a:t>
            </a:r>
            <a:r>
              <a:rPr lang="ru-RU" sz="1600" b="0" dirty="0" smtClean="0"/>
              <a:t> </a:t>
            </a:r>
            <a:r>
              <a:rPr lang="ru-RU" sz="1600" dirty="0" smtClean="0">
                <a:solidFill>
                  <a:schemeClr val="tx1"/>
                </a:solidFill>
              </a:rPr>
              <a:t>Новый покровитель Оперы, знающий Кристину с детства, приходит к ней в </a:t>
            </a:r>
            <a:r>
              <a:rPr lang="ru-RU" sz="1600" dirty="0" err="1" smtClean="0">
                <a:solidFill>
                  <a:schemeClr val="tx1"/>
                </a:solidFill>
              </a:rPr>
              <a:t>гримёрку</a:t>
            </a:r>
            <a:r>
              <a:rPr lang="ru-RU" sz="1600" dirty="0" smtClean="0">
                <a:solidFill>
                  <a:schemeClr val="tx1"/>
                </a:solidFill>
              </a:rPr>
              <a:t>. Они вместе вспоминают прошлое, и Кристина признаётся Раулю, что её посетил Ангел и научил петь.</a:t>
            </a:r>
            <a:r>
              <a:rPr lang="ru-RU" sz="1600" b="0" dirty="0" smtClean="0"/>
              <a:t> </a:t>
            </a:r>
            <a:r>
              <a:rPr lang="ru-RU" sz="1600" dirty="0" smtClean="0">
                <a:solidFill>
                  <a:schemeClr val="tx1"/>
                </a:solidFill>
              </a:rPr>
              <a:t>Рауль не верит ей и, несмотря на её протесты, настаивает на том, чтобы она отправилась с ним на ужин. После того, как Рауль уходит, громовой голос выражает своё неудовольствие присутствием Рауля.</a:t>
            </a:r>
            <a:endParaRPr lang="ru-RU" sz="1600" dirty="0">
              <a:solidFill>
                <a:schemeClr val="tx1"/>
              </a:solidFill>
            </a:endParaRPr>
          </a:p>
        </p:txBody>
      </p:sp>
      <p:pic>
        <p:nvPicPr>
          <p:cNvPr id="5" name="Рисунок 4"/>
          <p:cNvPicPr>
            <a:picLocks noChangeAspect="1"/>
          </p:cNvPicPr>
          <p:nvPr/>
        </p:nvPicPr>
        <p:blipFill>
          <a:blip r:embed="rId3" cstate="print">
            <a:extLst>
              <a:ext uri="{28A0092B-C50C-407E-A947-70E740481C1C}">
                <a14:useLocalDpi xmlns:a14="http://schemas.microsoft.com/office/drawing/2010/main" val="0"/>
              </a:ext>
            </a:extLst>
          </a:blip>
          <a:stretch>
            <a:fillRect/>
          </a:stretch>
        </p:blipFill>
        <p:spPr>
          <a:xfrm>
            <a:off x="4572000" y="3429000"/>
            <a:ext cx="4572000" cy="3429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checkerboard(across)">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strips(downLeft)">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2" presetClass="entr" presetSubtype="4"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 calcmode="lin" valueType="num">
                                      <p:cBhvr additive="base">
                                        <p:cTn id="17" dur="500" fill="hold"/>
                                        <p:tgtEl>
                                          <p:spTgt spid="5"/>
                                        </p:tgtEl>
                                        <p:attrNameLst>
                                          <p:attrName>ppt_x</p:attrName>
                                        </p:attrNameLst>
                                      </p:cBhvr>
                                      <p:tavLst>
                                        <p:tav tm="0">
                                          <p:val>
                                            <p:strVal val="#ppt_x"/>
                                          </p:val>
                                        </p:tav>
                                        <p:tav tm="100000">
                                          <p:val>
                                            <p:strVal val="#ppt_x"/>
                                          </p:val>
                                        </p:tav>
                                      </p:tavLst>
                                    </p:anim>
                                    <p:anim calcmode="lin" valueType="num">
                                      <p:cBhvr additive="base">
                                        <p:cTn id="18" dur="500" fill="hold"/>
                                        <p:tgtEl>
                                          <p:spTgt spid="5"/>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gallery_webber78.jpg"/>
          <p:cNvPicPr>
            <a:picLocks noGrp="1" noChangeAspect="1"/>
          </p:cNvPicPr>
          <p:nvPr>
            <p:ph idx="1"/>
          </p:nvPr>
        </p:nvPicPr>
        <p:blipFill>
          <a:blip r:embed="rId2" cstate="print"/>
          <a:stretch>
            <a:fillRect/>
          </a:stretch>
        </p:blipFill>
        <p:spPr>
          <a:xfrm>
            <a:off x="899592" y="1484784"/>
            <a:ext cx="6984776" cy="5126757"/>
          </a:xfrm>
        </p:spPr>
      </p:pic>
      <p:sp>
        <p:nvSpPr>
          <p:cNvPr id="2" name="Заголовок 1"/>
          <p:cNvSpPr>
            <a:spLocks noGrp="1"/>
          </p:cNvSpPr>
          <p:nvPr>
            <p:ph type="title"/>
          </p:nvPr>
        </p:nvSpPr>
        <p:spPr/>
        <p:txBody>
          <a:bodyPr>
            <a:normAutofit/>
          </a:bodyPr>
          <a:lstStyle/>
          <a:p>
            <a:pPr algn="l"/>
            <a:r>
              <a:rPr lang="ru-RU" sz="1600" dirty="0" smtClean="0">
                <a:solidFill>
                  <a:schemeClr val="tx1"/>
                </a:solidFill>
              </a:rPr>
              <a:t>Кристина молит Ангела наконец показать себя, и, вняв её мольбе, в зеркале её гримёрной появляется Призрак Оперы. Он проводит Кристину через зеркало. Рауль же подслушивает их и входит в </a:t>
            </a:r>
            <a:r>
              <a:rPr lang="ru-RU" sz="1600" dirty="0" err="1" smtClean="0">
                <a:solidFill>
                  <a:schemeClr val="tx1"/>
                </a:solidFill>
              </a:rPr>
              <a:t>гримёрку</a:t>
            </a:r>
            <a:r>
              <a:rPr lang="ru-RU" sz="1600" dirty="0" smtClean="0">
                <a:solidFill>
                  <a:schemeClr val="tx1"/>
                </a:solidFill>
              </a:rPr>
              <a:t> как раз в тот момент, когда Призрак и Кристина исчезают. </a:t>
            </a:r>
            <a:endParaRPr lang="ru-RU" sz="1600" dirty="0">
              <a:solidFill>
                <a:schemeClr val="tx1"/>
              </a:solidFill>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7"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900" decel="100000" fill="hold"/>
                                        <p:tgtEl>
                                          <p:spTgt spid="2"/>
                                        </p:tgtEl>
                                        <p:attrNameLst>
                                          <p:attrName>ppt_y</p:attrName>
                                        </p:attrNameLst>
                                      </p:cBhvr>
                                      <p:tavLst>
                                        <p:tav tm="0">
                                          <p:val>
                                            <p:strVal val="#ppt_y+1"/>
                                          </p:val>
                                        </p:tav>
                                        <p:tav tm="100000">
                                          <p:val>
                                            <p:strVal val="#ppt_y-.03"/>
                                          </p:val>
                                        </p:tav>
                                      </p:tavLst>
                                    </p:anim>
                                    <p:anim calcmode="lin" valueType="num">
                                      <p:cBhvr>
                                        <p:cTn id="10" dur="100" accel="100000" fill="hold">
                                          <p:stCondLst>
                                            <p:cond delay="900"/>
                                          </p:stCondLst>
                                        </p:cTn>
                                        <p:tgtEl>
                                          <p:spTgt spid="2"/>
                                        </p:tgtEl>
                                        <p:attrNameLst>
                                          <p:attrName>ppt_y</p:attrName>
                                        </p:attrNameLst>
                                      </p:cBhvr>
                                      <p:tavLst>
                                        <p:tav tm="0">
                                          <p:val>
                                            <p:strVal val="#ppt_y-.03"/>
                                          </p:val>
                                        </p:tav>
                                        <p:tav tm="100000">
                                          <p:val>
                                            <p:strVal val="#ppt_y"/>
                                          </p:val>
                                        </p:tav>
                                      </p:tavLst>
                                    </p:anim>
                                  </p:childTnLst>
                                </p:cTn>
                              </p:par>
                            </p:childTnLst>
                          </p:cTn>
                        </p:par>
                      </p:childTnLst>
                    </p:cTn>
                  </p:par>
                  <p:par>
                    <p:cTn id="11" fill="hold">
                      <p:stCondLst>
                        <p:cond delay="indefinite"/>
                      </p:stCondLst>
                      <p:childTnLst>
                        <p:par>
                          <p:cTn id="12" fill="hold">
                            <p:stCondLst>
                              <p:cond delay="0"/>
                            </p:stCondLst>
                            <p:childTnLst>
                              <p:par>
                                <p:cTn id="13" presetID="8" presetClass="entr" presetSubtype="16" fill="hold" nodeType="clickEffect">
                                  <p:stCondLst>
                                    <p:cond delay="0"/>
                                  </p:stCondLst>
                                  <p:childTnLst>
                                    <p:set>
                                      <p:cBhvr>
                                        <p:cTn id="14" dur="1" fill="hold">
                                          <p:stCondLst>
                                            <p:cond delay="0"/>
                                          </p:stCondLst>
                                        </p:cTn>
                                        <p:tgtEl>
                                          <p:spTgt spid="4"/>
                                        </p:tgtEl>
                                        <p:attrNameLst>
                                          <p:attrName>style.visibility</p:attrName>
                                        </p:attrNameLst>
                                      </p:cBhvr>
                                      <p:to>
                                        <p:strVal val="visible"/>
                                      </p:to>
                                    </p:set>
                                    <p:animEffect transition="in" filter="diamond(in)">
                                      <p:cBhvr>
                                        <p:cTn id="15"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1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fantasma_opera.jpg"/>
          <p:cNvPicPr>
            <a:picLocks noGrp="1" noChangeAspect="1"/>
          </p:cNvPicPr>
          <p:nvPr>
            <p:ph idx="1"/>
          </p:nvPr>
        </p:nvPicPr>
        <p:blipFill>
          <a:blip r:embed="rId3" cstate="print"/>
          <a:stretch>
            <a:fillRect/>
          </a:stretch>
        </p:blipFill>
        <p:spPr>
          <a:xfrm>
            <a:off x="395536" y="2204864"/>
            <a:ext cx="3456384" cy="4464496"/>
          </a:xfrm>
        </p:spPr>
      </p:pic>
      <p:sp>
        <p:nvSpPr>
          <p:cNvPr id="2" name="Заголовок 1"/>
          <p:cNvSpPr>
            <a:spLocks noGrp="1"/>
          </p:cNvSpPr>
          <p:nvPr>
            <p:ph type="title"/>
          </p:nvPr>
        </p:nvSpPr>
        <p:spPr>
          <a:xfrm>
            <a:off x="457200" y="274638"/>
            <a:ext cx="8229600" cy="1786210"/>
          </a:xfrm>
        </p:spPr>
        <p:txBody>
          <a:bodyPr>
            <a:normAutofit fontScale="90000"/>
          </a:bodyPr>
          <a:lstStyle/>
          <a:p>
            <a:pPr algn="l"/>
            <a:r>
              <a:rPr lang="ru-RU" sz="1600" dirty="0" smtClean="0">
                <a:solidFill>
                  <a:schemeClr val="tx1"/>
                </a:solidFill>
              </a:rPr>
              <a:t> Призрак ведёт Кристину в подземелья Оперного театра («</a:t>
            </a:r>
            <a:r>
              <a:rPr lang="ru-RU" sz="1600" dirty="0" err="1" smtClean="0">
                <a:solidFill>
                  <a:schemeClr val="tx1"/>
                </a:solidFill>
              </a:rPr>
              <a:t>The</a:t>
            </a:r>
            <a:r>
              <a:rPr lang="ru-RU" sz="1600" dirty="0" smtClean="0">
                <a:solidFill>
                  <a:schemeClr val="tx1"/>
                </a:solidFill>
              </a:rPr>
              <a:t> </a:t>
            </a:r>
            <a:r>
              <a:rPr lang="ru-RU" sz="1600" dirty="0" err="1" smtClean="0">
                <a:solidFill>
                  <a:schemeClr val="tx1"/>
                </a:solidFill>
              </a:rPr>
              <a:t>Phantom</a:t>
            </a:r>
            <a:r>
              <a:rPr lang="ru-RU" sz="1600" dirty="0" smtClean="0">
                <a:solidFill>
                  <a:schemeClr val="tx1"/>
                </a:solidFill>
              </a:rPr>
              <a:t> </a:t>
            </a:r>
            <a:r>
              <a:rPr lang="ru-RU" sz="1600" dirty="0" err="1" smtClean="0">
                <a:solidFill>
                  <a:schemeClr val="tx1"/>
                </a:solidFill>
              </a:rPr>
              <a:t>of</a:t>
            </a:r>
            <a:r>
              <a:rPr lang="ru-RU" sz="1600" dirty="0" smtClean="0">
                <a:solidFill>
                  <a:schemeClr val="tx1"/>
                </a:solidFill>
              </a:rPr>
              <a:t> </a:t>
            </a:r>
            <a:r>
              <a:rPr lang="ru-RU" sz="1600" dirty="0" err="1" smtClean="0">
                <a:solidFill>
                  <a:schemeClr val="tx1"/>
                </a:solidFill>
              </a:rPr>
              <a:t>the</a:t>
            </a:r>
            <a:r>
              <a:rPr lang="ru-RU" sz="1600" dirty="0" smtClean="0">
                <a:solidFill>
                  <a:schemeClr val="tx1"/>
                </a:solidFill>
              </a:rPr>
              <a:t> </a:t>
            </a:r>
            <a:r>
              <a:rPr lang="ru-RU" sz="1600" dirty="0" err="1" smtClean="0">
                <a:solidFill>
                  <a:schemeClr val="tx1"/>
                </a:solidFill>
              </a:rPr>
              <a:t>Opera</a:t>
            </a:r>
            <a:r>
              <a:rPr lang="ru-RU" sz="1600" dirty="0">
                <a:solidFill>
                  <a:schemeClr val="tx1"/>
                </a:solidFill>
              </a:rPr>
              <a:t>») .  Они </a:t>
            </a:r>
            <a:r>
              <a:rPr lang="ru-RU" sz="1600" dirty="0" smtClean="0">
                <a:solidFill>
                  <a:schemeClr val="tx1"/>
                </a:solidFill>
              </a:rPr>
              <a:t>пересекают подземное озеро и оказываются в его тайном логове глубоко под Оперой, жутком месте с множеством свечей и органных труб. Призрак объясняет Кристине, что выбрал её для того, чтобы она пела его музыку, и влюбился в неё. Он настоятельно убеждает её забыть ту жизнь, которую она знала «до», и обольщает её («</a:t>
            </a:r>
            <a:r>
              <a:rPr lang="ru-RU" sz="1600" dirty="0" err="1" smtClean="0">
                <a:solidFill>
                  <a:schemeClr val="tx1"/>
                </a:solidFill>
              </a:rPr>
              <a:t>The</a:t>
            </a:r>
            <a:r>
              <a:rPr lang="ru-RU" sz="1600" dirty="0" smtClean="0">
                <a:solidFill>
                  <a:schemeClr val="tx1"/>
                </a:solidFill>
              </a:rPr>
              <a:t> </a:t>
            </a:r>
            <a:r>
              <a:rPr lang="ru-RU" sz="1600" dirty="0" err="1" smtClean="0">
                <a:solidFill>
                  <a:schemeClr val="tx1"/>
                </a:solidFill>
              </a:rPr>
              <a:t>Music</a:t>
            </a:r>
            <a:r>
              <a:rPr lang="ru-RU" sz="1600" dirty="0" smtClean="0">
                <a:solidFill>
                  <a:schemeClr val="tx1"/>
                </a:solidFill>
              </a:rPr>
              <a:t> </a:t>
            </a:r>
            <a:r>
              <a:rPr lang="ru-RU" sz="1600" dirty="0" err="1" smtClean="0">
                <a:solidFill>
                  <a:schemeClr val="tx1"/>
                </a:solidFill>
              </a:rPr>
              <a:t>of</a:t>
            </a:r>
            <a:r>
              <a:rPr lang="ru-RU" sz="1600" dirty="0" smtClean="0">
                <a:solidFill>
                  <a:schemeClr val="tx1"/>
                </a:solidFill>
              </a:rPr>
              <a:t> </a:t>
            </a:r>
            <a:r>
              <a:rPr lang="ru-RU" sz="1600" dirty="0" err="1" smtClean="0">
                <a:solidFill>
                  <a:schemeClr val="tx1"/>
                </a:solidFill>
              </a:rPr>
              <a:t>the</a:t>
            </a:r>
            <a:r>
              <a:rPr lang="ru-RU" sz="1600" dirty="0" smtClean="0">
                <a:solidFill>
                  <a:schemeClr val="tx1"/>
                </a:solidFill>
              </a:rPr>
              <a:t> </a:t>
            </a:r>
            <a:r>
              <a:rPr lang="ru-RU" sz="1600" dirty="0" err="1" smtClean="0">
                <a:solidFill>
                  <a:schemeClr val="tx1"/>
                </a:solidFill>
              </a:rPr>
              <a:t>Night</a:t>
            </a:r>
            <a:r>
              <a:rPr lang="ru-RU" sz="1600" dirty="0" smtClean="0">
                <a:solidFill>
                  <a:schemeClr val="tx1"/>
                </a:solidFill>
              </a:rPr>
              <a:t>»). Он показывает Кристине куклу — точную копию её самой в свадебном платье. Кристина падает в обморок, и Призрак укладывает её в постель, ещё раз повторяя о своих чувствах </a:t>
            </a:r>
            <a:r>
              <a:rPr lang="ru-RU" sz="1600" smtClean="0">
                <a:solidFill>
                  <a:schemeClr val="tx1"/>
                </a:solidFill>
              </a:rPr>
              <a:t>к </a:t>
            </a:r>
            <a:r>
              <a:rPr lang="ru-RU" sz="1600">
                <a:solidFill>
                  <a:schemeClr val="tx1"/>
                </a:solidFill>
              </a:rPr>
              <a:t>ней. </a:t>
            </a:r>
            <a:endParaRPr lang="ru-RU" sz="1600" dirty="0"/>
          </a:p>
        </p:txBody>
      </p:sp>
      <p:pic>
        <p:nvPicPr>
          <p:cNvPr id="5" name="Рисунок 4" descr="Prizrak-opery1.jpg"/>
          <p:cNvPicPr>
            <a:picLocks noChangeAspect="1"/>
          </p:cNvPicPr>
          <p:nvPr/>
        </p:nvPicPr>
        <p:blipFill>
          <a:blip r:embed="rId4" cstate="print"/>
          <a:stretch>
            <a:fillRect/>
          </a:stretch>
        </p:blipFill>
        <p:spPr>
          <a:xfrm>
            <a:off x="4067944" y="2420888"/>
            <a:ext cx="4800600" cy="3566160"/>
          </a:xfrm>
          <a:prstGeom prst="rect">
            <a:avLst/>
          </a:prstGeom>
        </p:spPr>
      </p:pic>
      <p:pic>
        <p:nvPicPr>
          <p:cNvPr id="6" name="ariya_kristinyi_i_fantoma_prizrak_operyi_(www.mp3is.ru).mp3">
            <a:hlinkClick r:id="" action="ppaction://media"/>
          </p:cNvPr>
          <p:cNvPicPr>
            <a:picLocks noRot="1" noChangeAspect="1"/>
          </p:cNvPicPr>
          <p:nvPr>
            <a:audioFile r:link="rId1"/>
          </p:nvPr>
        </p:nvPicPr>
        <p:blipFill>
          <a:blip r:embed="rId5" cstate="print"/>
          <a:stretch>
            <a:fillRect/>
          </a:stretch>
        </p:blipFill>
        <p:spPr>
          <a:xfrm>
            <a:off x="251520" y="332656"/>
            <a:ext cx="244475" cy="244475"/>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5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Scale>
                                      <p:cBhvr>
                                        <p:cTn id="7" dur="1000" decel="50000" fill="hold">
                                          <p:stCondLst>
                                            <p:cond delay="0"/>
                                          </p:stCondLst>
                                        </p:cTn>
                                        <p:tgtEl>
                                          <p:spTgt spid="2"/>
                                        </p:tgtEl>
                                      </p:cBhvr>
                                      <p:from x="250000" y="250000"/>
                                      <p:to x="100000" y="100000"/>
                                    </p:animScale>
                                    <p:animMotion origin="layout" path="M -0.46736 0.92887  C -0.37517 0.88508  -0.02552 0.75279  0.0908 0.66613  C  0.20747 0.57948  0.21649 0.50394  0.23177 0.40825  C 0.24705 0.31256  0.22118 0.15964   0.18264 0.09152  C 0.1441 0.02341  0.03802 0.0  0.0 0.0  " pathEditMode="relative" ptsTypes="">
                                      <p:cBhvr>
                                        <p:cTn id="8" dur="1000" decel="50000" fill="hold">
                                          <p:stCondLst>
                                            <p:cond delay="0"/>
                                          </p:stCondLst>
                                        </p:cTn>
                                        <p:tgtEl>
                                          <p:spTgt spid="2"/>
                                        </p:tgtEl>
                                        <p:attrNameLst>
                                          <p:attrName>ppt_x</p:attrName>
                                          <p:attrName>ppt_y</p:attrName>
                                        </p:attrNameLst>
                                      </p:cBhvr>
                                    </p:animMotion>
                                    <p:animEffect transition="in" filter="fade">
                                      <p:cBhvr>
                                        <p:cTn id="9" dur="1000"/>
                                        <p:tgtEl>
                                          <p:spTgt spid="2"/>
                                        </p:tgtEl>
                                      </p:cBhvr>
                                    </p:animEffect>
                                  </p:childTnLst>
                                </p:cTn>
                              </p:par>
                            </p:childTnLst>
                          </p:cTn>
                        </p:par>
                      </p:childTnLst>
                    </p:cTn>
                  </p:par>
                  <p:par>
                    <p:cTn id="10" fill="hold">
                      <p:stCondLst>
                        <p:cond delay="indefinite"/>
                      </p:stCondLst>
                      <p:childTnLst>
                        <p:par>
                          <p:cTn id="11" fill="hold">
                            <p:stCondLst>
                              <p:cond delay="0"/>
                            </p:stCondLst>
                            <p:childTnLst>
                              <p:par>
                                <p:cTn id="12" presetID="26" presetClass="entr" presetSubtype="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Effect transition="in" filter="wipe(down)">
                                      <p:cBhvr>
                                        <p:cTn id="14" dur="580">
                                          <p:stCondLst>
                                            <p:cond delay="0"/>
                                          </p:stCondLst>
                                        </p:cTn>
                                        <p:tgtEl>
                                          <p:spTgt spid="4"/>
                                        </p:tgtEl>
                                      </p:cBhvr>
                                    </p:animEffect>
                                    <p:anim calcmode="lin" valueType="num">
                                      <p:cBhvr>
                                        <p:cTn id="15" dur="1822" tmFilter="0,0; 0.14,0.36; 0.43,0.73; 0.71,0.91; 1.0,1.0">
                                          <p:stCondLst>
                                            <p:cond delay="0"/>
                                          </p:stCondLst>
                                        </p:cTn>
                                        <p:tgtEl>
                                          <p:spTgt spid="4"/>
                                        </p:tgtEl>
                                        <p:attrNameLst>
                                          <p:attrName>ppt_x</p:attrName>
                                        </p:attrNameLst>
                                      </p:cBhvr>
                                      <p:tavLst>
                                        <p:tav tm="0">
                                          <p:val>
                                            <p:strVal val="#ppt_x-0.25"/>
                                          </p:val>
                                        </p:tav>
                                        <p:tav tm="100000">
                                          <p:val>
                                            <p:strVal val="#ppt_x"/>
                                          </p:val>
                                        </p:tav>
                                      </p:tavLst>
                                    </p:anim>
                                    <p:anim calcmode="lin" valueType="num">
                                      <p:cBhvr>
                                        <p:cTn id="16" dur="664" tmFilter="0.0,0.0; 0.25,0.07; 0.50,0.2; 0.75,0.467; 1.0,1.0">
                                          <p:stCondLst>
                                            <p:cond delay="0"/>
                                          </p:stCondLst>
                                        </p:cTn>
                                        <p:tgtEl>
                                          <p:spTgt spid="4"/>
                                        </p:tgtEl>
                                        <p:attrNameLst>
                                          <p:attrName>ppt_y</p:attrName>
                                        </p:attrNameLst>
                                      </p:cBhvr>
                                      <p:tavLst>
                                        <p:tav tm="0" fmla="#ppt_y-sin(pi*$)/3">
                                          <p:val>
                                            <p:fltVal val="0.5"/>
                                          </p:val>
                                        </p:tav>
                                        <p:tav tm="100000">
                                          <p:val>
                                            <p:fltVal val="1"/>
                                          </p:val>
                                        </p:tav>
                                      </p:tavLst>
                                    </p:anim>
                                    <p:anim calcmode="lin" valueType="num">
                                      <p:cBhvr>
                                        <p:cTn id="17" dur="664" tmFilter="0, 0; 0.125,0.2665; 0.25,0.4; 0.375,0.465; 0.5,0.5;  0.625,0.535; 0.75,0.6; 0.875,0.7335; 1,1">
                                          <p:stCondLst>
                                            <p:cond delay="664"/>
                                          </p:stCondLst>
                                        </p:cTn>
                                        <p:tgtEl>
                                          <p:spTgt spid="4"/>
                                        </p:tgtEl>
                                        <p:attrNameLst>
                                          <p:attrName>ppt_y</p:attrName>
                                        </p:attrNameLst>
                                      </p:cBhvr>
                                      <p:tavLst>
                                        <p:tav tm="0" fmla="#ppt_y-sin(pi*$)/9">
                                          <p:val>
                                            <p:fltVal val="0"/>
                                          </p:val>
                                        </p:tav>
                                        <p:tav tm="100000">
                                          <p:val>
                                            <p:fltVal val="1"/>
                                          </p:val>
                                        </p:tav>
                                      </p:tavLst>
                                    </p:anim>
                                    <p:anim calcmode="lin" valueType="num">
                                      <p:cBhvr>
                                        <p:cTn id="18" dur="332" tmFilter="0, 0; 0.125,0.2665; 0.25,0.4; 0.375,0.465; 0.5,0.5;  0.625,0.535; 0.75,0.6; 0.875,0.7335; 1,1">
                                          <p:stCondLst>
                                            <p:cond delay="1324"/>
                                          </p:stCondLst>
                                        </p:cTn>
                                        <p:tgtEl>
                                          <p:spTgt spid="4"/>
                                        </p:tgtEl>
                                        <p:attrNameLst>
                                          <p:attrName>ppt_y</p:attrName>
                                        </p:attrNameLst>
                                      </p:cBhvr>
                                      <p:tavLst>
                                        <p:tav tm="0" fmla="#ppt_y-sin(pi*$)/27">
                                          <p:val>
                                            <p:fltVal val="0"/>
                                          </p:val>
                                        </p:tav>
                                        <p:tav tm="100000">
                                          <p:val>
                                            <p:fltVal val="1"/>
                                          </p:val>
                                        </p:tav>
                                      </p:tavLst>
                                    </p:anim>
                                    <p:anim calcmode="lin" valueType="num">
                                      <p:cBhvr>
                                        <p:cTn id="19" dur="164" tmFilter="0, 0; 0.125,0.2665; 0.25,0.4; 0.375,0.465; 0.5,0.5;  0.625,0.535; 0.75,0.6; 0.875,0.7335; 1,1">
                                          <p:stCondLst>
                                            <p:cond delay="1656"/>
                                          </p:stCondLst>
                                        </p:cTn>
                                        <p:tgtEl>
                                          <p:spTgt spid="4"/>
                                        </p:tgtEl>
                                        <p:attrNameLst>
                                          <p:attrName>ppt_y</p:attrName>
                                        </p:attrNameLst>
                                      </p:cBhvr>
                                      <p:tavLst>
                                        <p:tav tm="0" fmla="#ppt_y-sin(pi*$)/81">
                                          <p:val>
                                            <p:fltVal val="0"/>
                                          </p:val>
                                        </p:tav>
                                        <p:tav tm="100000">
                                          <p:val>
                                            <p:fltVal val="1"/>
                                          </p:val>
                                        </p:tav>
                                      </p:tavLst>
                                    </p:anim>
                                    <p:animScale>
                                      <p:cBhvr>
                                        <p:cTn id="20" dur="26">
                                          <p:stCondLst>
                                            <p:cond delay="650"/>
                                          </p:stCondLst>
                                        </p:cTn>
                                        <p:tgtEl>
                                          <p:spTgt spid="4"/>
                                        </p:tgtEl>
                                      </p:cBhvr>
                                      <p:to x="100000" y="60000"/>
                                    </p:animScale>
                                    <p:animScale>
                                      <p:cBhvr>
                                        <p:cTn id="21" dur="166" decel="50000">
                                          <p:stCondLst>
                                            <p:cond delay="676"/>
                                          </p:stCondLst>
                                        </p:cTn>
                                        <p:tgtEl>
                                          <p:spTgt spid="4"/>
                                        </p:tgtEl>
                                      </p:cBhvr>
                                      <p:to x="100000" y="100000"/>
                                    </p:animScale>
                                    <p:animScale>
                                      <p:cBhvr>
                                        <p:cTn id="22" dur="26">
                                          <p:stCondLst>
                                            <p:cond delay="1312"/>
                                          </p:stCondLst>
                                        </p:cTn>
                                        <p:tgtEl>
                                          <p:spTgt spid="4"/>
                                        </p:tgtEl>
                                      </p:cBhvr>
                                      <p:to x="100000" y="80000"/>
                                    </p:animScale>
                                    <p:animScale>
                                      <p:cBhvr>
                                        <p:cTn id="23" dur="166" decel="50000">
                                          <p:stCondLst>
                                            <p:cond delay="1338"/>
                                          </p:stCondLst>
                                        </p:cTn>
                                        <p:tgtEl>
                                          <p:spTgt spid="4"/>
                                        </p:tgtEl>
                                      </p:cBhvr>
                                      <p:to x="100000" y="100000"/>
                                    </p:animScale>
                                    <p:animScale>
                                      <p:cBhvr>
                                        <p:cTn id="24" dur="26">
                                          <p:stCondLst>
                                            <p:cond delay="1642"/>
                                          </p:stCondLst>
                                        </p:cTn>
                                        <p:tgtEl>
                                          <p:spTgt spid="4"/>
                                        </p:tgtEl>
                                      </p:cBhvr>
                                      <p:to x="100000" y="90000"/>
                                    </p:animScale>
                                    <p:animScale>
                                      <p:cBhvr>
                                        <p:cTn id="25" dur="166" decel="50000">
                                          <p:stCondLst>
                                            <p:cond delay="1668"/>
                                          </p:stCondLst>
                                        </p:cTn>
                                        <p:tgtEl>
                                          <p:spTgt spid="4"/>
                                        </p:tgtEl>
                                      </p:cBhvr>
                                      <p:to x="100000" y="100000"/>
                                    </p:animScale>
                                    <p:animScale>
                                      <p:cBhvr>
                                        <p:cTn id="26" dur="26">
                                          <p:stCondLst>
                                            <p:cond delay="1808"/>
                                          </p:stCondLst>
                                        </p:cTn>
                                        <p:tgtEl>
                                          <p:spTgt spid="4"/>
                                        </p:tgtEl>
                                      </p:cBhvr>
                                      <p:to x="100000" y="95000"/>
                                    </p:animScale>
                                    <p:animScale>
                                      <p:cBhvr>
                                        <p:cTn id="27" dur="166" decel="50000">
                                          <p:stCondLst>
                                            <p:cond delay="1834"/>
                                          </p:stCondLst>
                                        </p:cTn>
                                        <p:tgtEl>
                                          <p:spTgt spid="4"/>
                                        </p:tgtEl>
                                      </p:cBhvr>
                                      <p:to x="100000" y="100000"/>
                                    </p:animScale>
                                  </p:childTnLst>
                                </p:cTn>
                              </p:par>
                            </p:childTnLst>
                          </p:cTn>
                        </p:par>
                      </p:childTnLst>
                    </p:cTn>
                  </p:par>
                  <p:par>
                    <p:cTn id="28" fill="hold">
                      <p:stCondLst>
                        <p:cond delay="indefinite"/>
                      </p:stCondLst>
                      <p:childTnLst>
                        <p:par>
                          <p:cTn id="29" fill="hold">
                            <p:stCondLst>
                              <p:cond delay="0"/>
                            </p:stCondLst>
                            <p:childTnLst>
                              <p:par>
                                <p:cTn id="30" presetID="13" presetClass="entr" presetSubtype="16" fill="hold" nodeType="clickEffect">
                                  <p:stCondLst>
                                    <p:cond delay="0"/>
                                  </p:stCondLst>
                                  <p:childTnLst>
                                    <p:set>
                                      <p:cBhvr>
                                        <p:cTn id="31" dur="1" fill="hold">
                                          <p:stCondLst>
                                            <p:cond delay="0"/>
                                          </p:stCondLst>
                                        </p:cTn>
                                        <p:tgtEl>
                                          <p:spTgt spid="5"/>
                                        </p:tgtEl>
                                        <p:attrNameLst>
                                          <p:attrName>style.visibility</p:attrName>
                                        </p:attrNameLst>
                                      </p:cBhvr>
                                      <p:to>
                                        <p:strVal val="visible"/>
                                      </p:to>
                                    </p:set>
                                    <p:animEffect transition="in" filter="plus(in)">
                                      <p:cBhvr>
                                        <p:cTn id="32" dur="2000"/>
                                        <p:tgtEl>
                                          <p:spTgt spid="5"/>
                                        </p:tgtEl>
                                      </p:cBhvr>
                                    </p:animEffect>
                                  </p:childTnLst>
                                </p:cTn>
                              </p:par>
                            </p:childTnLst>
                          </p:cTn>
                        </p:par>
                        <p:par>
                          <p:cTn id="33" fill="hold">
                            <p:stCondLst>
                              <p:cond delay="2000"/>
                            </p:stCondLst>
                            <p:childTnLst>
                              <p:par>
                                <p:cTn id="34" presetID="1" presetClass="mediacall" presetSubtype="0" fill="hold" nodeType="afterEffect">
                                  <p:stCondLst>
                                    <p:cond delay="0"/>
                                  </p:stCondLst>
                                  <p:childTnLst>
                                    <p:cmd type="call" cmd="playFrom(0.0)">
                                      <p:cBhvr>
                                        <p:cTn id="35" dur="1" fill="hold"/>
                                        <p:tgtEl>
                                          <p:spTgt spid="6"/>
                                        </p:tgtEl>
                                      </p:cBhvr>
                                    </p:cmd>
                                  </p:childTnLst>
                                </p:cTn>
                              </p:par>
                            </p:childTnLst>
                          </p:cTn>
                        </p:par>
                      </p:childTnLst>
                    </p:cTn>
                  </p:par>
                </p:childTnLst>
              </p:cTn>
              <p:prevCondLst>
                <p:cond evt="onPrev" delay="0">
                  <p:tgtEl>
                    <p:sldTgt/>
                  </p:tgtEl>
                </p:cond>
              </p:prevCondLst>
              <p:nextCondLst>
                <p:cond evt="onNext" delay="0">
                  <p:tgtEl>
                    <p:sldTgt/>
                  </p:tgtEl>
                </p:cond>
              </p:nextCondLst>
            </p:seq>
            <p:audio>
              <p:cMediaNode numSld="999" showWhenStopped="0">
                <p:cTn id="36" repeatCount="indefinite" fill="hold" display="0">
                  <p:stCondLst>
                    <p:cond delay="indefinite"/>
                  </p:stCondLst>
                  <p:endCondLst>
                    <p:cond evt="onPrev" delay="0">
                      <p:tgtEl>
                        <p:sldTgt/>
                      </p:tgtEl>
                    </p:cond>
                    <p:cond evt="onStopAudio" delay="0">
                      <p:tgtEl>
                        <p:sldTgt/>
                      </p:tgtEl>
                    </p:cond>
                  </p:endCondLst>
                </p:cTn>
                <p:tgtEl>
                  <p:spTgt spid="6"/>
                </p:tgtEl>
              </p:cMediaNode>
            </p:audio>
          </p:childTnLst>
        </p:cTn>
      </p:par>
    </p:tnLst>
    <p:bldLst>
      <p:bldP spid="2" grpId="0"/>
    </p:bldLst>
  </p:timing>
</p:sld>
</file>

<file path=ppt/slides/slide1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f_17031692.jpg"/>
          <p:cNvPicPr>
            <a:picLocks noGrp="1" noChangeAspect="1"/>
          </p:cNvPicPr>
          <p:nvPr>
            <p:ph idx="1"/>
          </p:nvPr>
        </p:nvPicPr>
        <p:blipFill>
          <a:blip r:embed="rId2" cstate="print"/>
          <a:stretch>
            <a:fillRect/>
          </a:stretch>
        </p:blipFill>
        <p:spPr>
          <a:xfrm>
            <a:off x="1547664" y="188640"/>
            <a:ext cx="5688632" cy="4176464"/>
          </a:xfrm>
        </p:spPr>
      </p:pic>
      <p:sp>
        <p:nvSpPr>
          <p:cNvPr id="2" name="Заголовок 1"/>
          <p:cNvSpPr>
            <a:spLocks noGrp="1"/>
          </p:cNvSpPr>
          <p:nvPr>
            <p:ph type="title"/>
          </p:nvPr>
        </p:nvSpPr>
        <p:spPr>
          <a:xfrm>
            <a:off x="457200" y="908720"/>
            <a:ext cx="442392" cy="508918"/>
          </a:xfrm>
        </p:spPr>
        <p:txBody>
          <a:bodyPr>
            <a:normAutofit fontScale="90000"/>
          </a:bodyPr>
          <a:lstStyle/>
          <a:p>
            <a:endParaRPr lang="ru-RU" dirty="0"/>
          </a:p>
        </p:txBody>
      </p:sp>
      <p:pic>
        <p:nvPicPr>
          <p:cNvPr id="6" name="Рисунок 5" descr="z36480666.jpg"/>
          <p:cNvPicPr>
            <a:picLocks noChangeAspect="1"/>
          </p:cNvPicPr>
          <p:nvPr/>
        </p:nvPicPr>
        <p:blipFill>
          <a:blip r:embed="rId3" cstate="print"/>
          <a:stretch>
            <a:fillRect/>
          </a:stretch>
        </p:blipFill>
        <p:spPr>
          <a:xfrm>
            <a:off x="611560" y="4437112"/>
            <a:ext cx="3273552" cy="2212848"/>
          </a:xfrm>
          <a:prstGeom prst="rect">
            <a:avLst/>
          </a:prstGeom>
        </p:spPr>
      </p:pic>
      <p:pic>
        <p:nvPicPr>
          <p:cNvPr id="7" name="Рисунок 6" descr="l_b73fea73.jpg"/>
          <p:cNvPicPr>
            <a:picLocks noChangeAspect="1"/>
          </p:cNvPicPr>
          <p:nvPr/>
        </p:nvPicPr>
        <p:blipFill>
          <a:blip r:embed="rId4" cstate="print"/>
          <a:stretch>
            <a:fillRect/>
          </a:stretch>
        </p:blipFill>
        <p:spPr>
          <a:xfrm>
            <a:off x="4860032" y="4365104"/>
            <a:ext cx="3312368" cy="223224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nodeType="clickEffect">
                                  <p:stCondLst>
                                    <p:cond delay="0"/>
                                  </p:stCondLst>
                                  <p:childTnLst>
                                    <p:set>
                                      <p:cBhvr>
                                        <p:cTn id="6" dur="1" fill="hold">
                                          <p:stCondLst>
                                            <p:cond delay="0"/>
                                          </p:stCondLst>
                                        </p:cTn>
                                        <p:tgtEl>
                                          <p:spTgt spid="4"/>
                                        </p:tgtEl>
                                        <p:attrNameLst>
                                          <p:attrName>style.visibility</p:attrName>
                                        </p:attrNameLst>
                                      </p:cBhvr>
                                      <p:to>
                                        <p:strVal val="visible"/>
                                      </p:to>
                                    </p:set>
                                    <p:animEffect transition="in" filter="randombar(horizontal)">
                                      <p:cBhvr>
                                        <p:cTn id="7" dur="500"/>
                                        <p:tgtEl>
                                          <p:spTgt spid="4"/>
                                        </p:tgtEl>
                                      </p:cBhvr>
                                    </p:animEffect>
                                  </p:childTnLst>
                                </p:cTn>
                              </p:par>
                            </p:childTnLst>
                          </p:cTn>
                        </p:par>
                      </p:childTnLst>
                    </p:cTn>
                  </p:par>
                  <p:par>
                    <p:cTn id="8" fill="hold">
                      <p:stCondLst>
                        <p:cond delay="indefinite"/>
                      </p:stCondLst>
                      <p:childTnLst>
                        <p:par>
                          <p:cTn id="9" fill="hold">
                            <p:stCondLst>
                              <p:cond delay="0"/>
                            </p:stCondLst>
                            <p:childTnLst>
                              <p:par>
                                <p:cTn id="10" presetID="18" presetClass="entr" presetSubtype="12"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strips(downLeft)">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4" presetClass="entr" presetSubtype="16" fill="hold" nodeType="clickEffect">
                                  <p:stCondLst>
                                    <p:cond delay="0"/>
                                  </p:stCondLst>
                                  <p:childTnLst>
                                    <p:set>
                                      <p:cBhvr>
                                        <p:cTn id="16" dur="1" fill="hold">
                                          <p:stCondLst>
                                            <p:cond delay="0"/>
                                          </p:stCondLst>
                                        </p:cTn>
                                        <p:tgtEl>
                                          <p:spTgt spid="7"/>
                                        </p:tgtEl>
                                        <p:attrNameLst>
                                          <p:attrName>style.visibility</p:attrName>
                                        </p:attrNameLst>
                                      </p:cBhvr>
                                      <p:to>
                                        <p:strVal val="visible"/>
                                      </p:to>
                                    </p:set>
                                    <p:animEffect transition="in" filter="box(in)">
                                      <p:cBhvr>
                                        <p:cTn id="17" dur="500"/>
                                        <p:tgtEl>
                                          <p:spTgt spid="7"/>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p:txBody>
          <a:bodyPr/>
          <a:lstStyle/>
          <a:p>
            <a:endParaRPr lang="ru-RU"/>
          </a:p>
        </p:txBody>
      </p:sp>
      <p:sp>
        <p:nvSpPr>
          <p:cNvPr id="3" name="Текст 2"/>
          <p:cNvSpPr>
            <a:spLocks noGrp="1"/>
          </p:cNvSpPr>
          <p:nvPr>
            <p:ph type="body" idx="1"/>
          </p:nvPr>
        </p:nvSpPr>
        <p:spPr/>
        <p:txBody>
          <a:bodyPr/>
          <a:lstStyle/>
          <a:p>
            <a:endParaRPr lang="ru-RU"/>
          </a:p>
        </p:txBody>
      </p:sp>
      <p:pic>
        <p:nvPicPr>
          <p:cNvPr id="7" name="Содержимое 6" descr="W600_H454_Ocenter.jpg"/>
          <p:cNvPicPr>
            <a:picLocks noGrp="1" noChangeAspect="1"/>
          </p:cNvPicPr>
          <p:nvPr>
            <p:ph sz="half" idx="2"/>
          </p:nvPr>
        </p:nvPicPr>
        <p:blipFill>
          <a:blip r:embed="rId2" cstate="print"/>
          <a:stretch>
            <a:fillRect/>
          </a:stretch>
        </p:blipFill>
        <p:spPr>
          <a:xfrm>
            <a:off x="251520" y="188640"/>
            <a:ext cx="4569738" cy="3240360"/>
          </a:xfrm>
        </p:spPr>
      </p:pic>
      <p:sp>
        <p:nvSpPr>
          <p:cNvPr id="4" name="Текст 3"/>
          <p:cNvSpPr>
            <a:spLocks noGrp="1"/>
          </p:cNvSpPr>
          <p:nvPr>
            <p:ph type="body" sz="quarter" idx="3"/>
          </p:nvPr>
        </p:nvSpPr>
        <p:spPr/>
        <p:txBody>
          <a:bodyPr/>
          <a:lstStyle/>
          <a:p>
            <a:endParaRPr lang="ru-RU"/>
          </a:p>
        </p:txBody>
      </p:sp>
      <p:pic>
        <p:nvPicPr>
          <p:cNvPr id="8" name="Содержимое 7" descr="gallery_webber108.jpg"/>
          <p:cNvPicPr>
            <a:picLocks noGrp="1" noChangeAspect="1"/>
          </p:cNvPicPr>
          <p:nvPr>
            <p:ph sz="quarter" idx="4"/>
          </p:nvPr>
        </p:nvPicPr>
        <p:blipFill>
          <a:blip r:embed="rId3" cstate="print"/>
          <a:stretch>
            <a:fillRect/>
          </a:stretch>
        </p:blipFill>
        <p:spPr>
          <a:xfrm>
            <a:off x="4860032" y="332656"/>
            <a:ext cx="4041775" cy="3033227"/>
          </a:xfrm>
        </p:spPr>
      </p:pic>
      <p:pic>
        <p:nvPicPr>
          <p:cNvPr id="9" name="Рисунок 8" descr="30523_438x650.jpg"/>
          <p:cNvPicPr>
            <a:picLocks noChangeAspect="1"/>
          </p:cNvPicPr>
          <p:nvPr/>
        </p:nvPicPr>
        <p:blipFill>
          <a:blip r:embed="rId4" cstate="print"/>
          <a:stretch>
            <a:fillRect/>
          </a:stretch>
        </p:blipFill>
        <p:spPr>
          <a:xfrm>
            <a:off x="395537" y="3501008"/>
            <a:ext cx="2736304" cy="3168352"/>
          </a:xfrm>
          <a:prstGeom prst="rect">
            <a:avLst/>
          </a:prstGeom>
        </p:spPr>
      </p:pic>
      <p:pic>
        <p:nvPicPr>
          <p:cNvPr id="10" name="Рисунок 9" descr="1268402915_tn-500_11747683_h10101190.jpg"/>
          <p:cNvPicPr>
            <a:picLocks noChangeAspect="1"/>
          </p:cNvPicPr>
          <p:nvPr/>
        </p:nvPicPr>
        <p:blipFill>
          <a:blip r:embed="rId5" cstate="print"/>
          <a:stretch>
            <a:fillRect/>
          </a:stretch>
        </p:blipFill>
        <p:spPr>
          <a:xfrm>
            <a:off x="3923928" y="3573016"/>
            <a:ext cx="4572000" cy="304038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8" presetClass="entr" presetSubtype="16" fill="hold" nodeType="clickEffect">
                                  <p:stCondLst>
                                    <p:cond delay="0"/>
                                  </p:stCondLst>
                                  <p:childTnLst>
                                    <p:set>
                                      <p:cBhvr>
                                        <p:cTn id="6" dur="1" fill="hold">
                                          <p:stCondLst>
                                            <p:cond delay="0"/>
                                          </p:stCondLst>
                                        </p:cTn>
                                        <p:tgtEl>
                                          <p:spTgt spid="7"/>
                                        </p:tgtEl>
                                        <p:attrNameLst>
                                          <p:attrName>style.visibility</p:attrName>
                                        </p:attrNameLst>
                                      </p:cBhvr>
                                      <p:to>
                                        <p:strVal val="visible"/>
                                      </p:to>
                                    </p:set>
                                    <p:animEffect transition="in" filter="diamond(in)">
                                      <p:cBhvr>
                                        <p:cTn id="7" dur="2000"/>
                                        <p:tgtEl>
                                          <p:spTgt spid="7"/>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8"/>
                                        </p:tgtEl>
                                        <p:attrNameLst>
                                          <p:attrName>style.visibility</p:attrName>
                                        </p:attrNameLst>
                                      </p:cBhvr>
                                      <p:to>
                                        <p:strVal val="visible"/>
                                      </p:to>
                                    </p:set>
                                    <p:animEffect transition="in" filter="wipe(down)">
                                      <p:cBhvr>
                                        <p:cTn id="12" dur="500"/>
                                        <p:tgtEl>
                                          <p:spTgt spid="8"/>
                                        </p:tgtEl>
                                      </p:cBhvr>
                                    </p:animEffect>
                                  </p:childTnLst>
                                </p:cTn>
                              </p:par>
                            </p:childTnLst>
                          </p:cTn>
                        </p:par>
                      </p:childTnLst>
                    </p:cTn>
                  </p:par>
                  <p:par>
                    <p:cTn id="13" fill="hold">
                      <p:stCondLst>
                        <p:cond delay="indefinite"/>
                      </p:stCondLst>
                      <p:childTnLst>
                        <p:par>
                          <p:cTn id="14" fill="hold">
                            <p:stCondLst>
                              <p:cond delay="0"/>
                            </p:stCondLst>
                            <p:childTnLst>
                              <p:par>
                                <p:cTn id="15" presetID="21" presetClass="entr" presetSubtype="4" fill="hold" nodeType="clickEffect">
                                  <p:stCondLst>
                                    <p:cond delay="0"/>
                                  </p:stCondLst>
                                  <p:childTnLst>
                                    <p:set>
                                      <p:cBhvr>
                                        <p:cTn id="16" dur="1" fill="hold">
                                          <p:stCondLst>
                                            <p:cond delay="0"/>
                                          </p:stCondLst>
                                        </p:cTn>
                                        <p:tgtEl>
                                          <p:spTgt spid="9"/>
                                        </p:tgtEl>
                                        <p:attrNameLst>
                                          <p:attrName>style.visibility</p:attrName>
                                        </p:attrNameLst>
                                      </p:cBhvr>
                                      <p:to>
                                        <p:strVal val="visible"/>
                                      </p:to>
                                    </p:set>
                                    <p:animEffect transition="in" filter="wheel(4)">
                                      <p:cBhvr>
                                        <p:cTn id="17" dur="2000"/>
                                        <p:tgtEl>
                                          <p:spTgt spid="9"/>
                                        </p:tgtEl>
                                      </p:cBhvr>
                                    </p:animEffect>
                                  </p:childTnLst>
                                </p:cTn>
                              </p:par>
                            </p:childTnLst>
                          </p:cTn>
                        </p:par>
                      </p:childTnLst>
                    </p:cTn>
                  </p:par>
                  <p:par>
                    <p:cTn id="18" fill="hold">
                      <p:stCondLst>
                        <p:cond delay="indefinite"/>
                      </p:stCondLst>
                      <p:childTnLst>
                        <p:par>
                          <p:cTn id="19" fill="hold">
                            <p:stCondLst>
                              <p:cond delay="0"/>
                            </p:stCondLst>
                            <p:childTnLst>
                              <p:par>
                                <p:cTn id="20" presetID="2" presetClass="entr" presetSubtype="4" fill="hold" nodeType="clickEffect">
                                  <p:stCondLst>
                                    <p:cond delay="0"/>
                                  </p:stCondLst>
                                  <p:childTnLst>
                                    <p:set>
                                      <p:cBhvr>
                                        <p:cTn id="21" dur="1" fill="hold">
                                          <p:stCondLst>
                                            <p:cond delay="0"/>
                                          </p:stCondLst>
                                        </p:cTn>
                                        <p:tgtEl>
                                          <p:spTgt spid="10"/>
                                        </p:tgtEl>
                                        <p:attrNameLst>
                                          <p:attrName>style.visibility</p:attrName>
                                        </p:attrNameLst>
                                      </p:cBhvr>
                                      <p:to>
                                        <p:strVal val="visible"/>
                                      </p:to>
                                    </p:set>
                                    <p:anim calcmode="lin" valueType="num">
                                      <p:cBhvr additive="base">
                                        <p:cTn id="22" dur="500" fill="hold"/>
                                        <p:tgtEl>
                                          <p:spTgt spid="10"/>
                                        </p:tgtEl>
                                        <p:attrNameLst>
                                          <p:attrName>ppt_x</p:attrName>
                                        </p:attrNameLst>
                                      </p:cBhvr>
                                      <p:tavLst>
                                        <p:tav tm="0">
                                          <p:val>
                                            <p:strVal val="#ppt_x"/>
                                          </p:val>
                                        </p:tav>
                                        <p:tav tm="100000">
                                          <p:val>
                                            <p:strVal val="#ppt_x"/>
                                          </p:val>
                                        </p:tav>
                                      </p:tavLst>
                                    </p:anim>
                                    <p:anim calcmode="lin" valueType="num">
                                      <p:cBhvr additive="base">
                                        <p:cTn id="23" dur="500" fill="hold"/>
                                        <p:tgtEl>
                                          <p:spTgt spid="10"/>
                                        </p:tgtEl>
                                        <p:attrNameLst>
                                          <p:attrName>ppt_y</p:attrName>
                                        </p:attrNameLst>
                                      </p:cBhvr>
                                      <p:tavLst>
                                        <p:tav tm="0">
                                          <p:val>
                                            <p:strVal val="1+#ppt_h/2"/>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1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300x168_O6cbWfvaJ1QGChsBl2mLlDvktuIxxneq.jpg"/>
          <p:cNvPicPr>
            <a:picLocks noGrp="1" noChangeAspect="1"/>
          </p:cNvPicPr>
          <p:nvPr>
            <p:ph idx="1"/>
          </p:nvPr>
        </p:nvPicPr>
        <p:blipFill>
          <a:blip r:embed="rId2" cstate="print"/>
          <a:stretch>
            <a:fillRect/>
          </a:stretch>
        </p:blipFill>
        <p:spPr>
          <a:xfrm>
            <a:off x="1907704" y="620688"/>
            <a:ext cx="5184576" cy="3096344"/>
          </a:xfrm>
        </p:spPr>
      </p:pic>
      <p:sp>
        <p:nvSpPr>
          <p:cNvPr id="2" name="Заголовок 1"/>
          <p:cNvSpPr>
            <a:spLocks noGrp="1"/>
          </p:cNvSpPr>
          <p:nvPr>
            <p:ph type="title"/>
          </p:nvPr>
        </p:nvSpPr>
        <p:spPr/>
        <p:txBody>
          <a:bodyPr/>
          <a:lstStyle/>
          <a:p>
            <a:endParaRPr lang="ru-RU"/>
          </a:p>
        </p:txBody>
      </p:sp>
      <p:pic>
        <p:nvPicPr>
          <p:cNvPr id="5" name="Рисунок 4" descr="69403641_phantomoftheopera80075.jpg"/>
          <p:cNvPicPr>
            <a:picLocks noChangeAspect="1"/>
          </p:cNvPicPr>
          <p:nvPr/>
        </p:nvPicPr>
        <p:blipFill>
          <a:blip r:embed="rId3" cstate="print"/>
          <a:stretch>
            <a:fillRect/>
          </a:stretch>
        </p:blipFill>
        <p:spPr>
          <a:xfrm>
            <a:off x="395536" y="3861048"/>
            <a:ext cx="4006602" cy="2751315"/>
          </a:xfrm>
          <a:prstGeom prst="rect">
            <a:avLst/>
          </a:prstGeom>
        </p:spPr>
      </p:pic>
      <p:pic>
        <p:nvPicPr>
          <p:cNvPr id="6" name="Рисунок 5" descr="phantomoftheopera.jpg"/>
          <p:cNvPicPr>
            <a:picLocks noChangeAspect="1"/>
          </p:cNvPicPr>
          <p:nvPr/>
        </p:nvPicPr>
        <p:blipFill>
          <a:blip r:embed="rId4" cstate="print"/>
          <a:stretch>
            <a:fillRect/>
          </a:stretch>
        </p:blipFill>
        <p:spPr>
          <a:xfrm>
            <a:off x="5580112" y="3861048"/>
            <a:ext cx="2609966" cy="2852936"/>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2" presetClass="entr" presetSubtype="4" fill="hold" nodeType="clickEffect">
                                  <p:stCondLst>
                                    <p:cond delay="0"/>
                                  </p:stCondLst>
                                  <p:childTnLst>
                                    <p:set>
                                      <p:cBhvr>
                                        <p:cTn id="6" dur="1" fill="hold">
                                          <p:stCondLst>
                                            <p:cond delay="0"/>
                                          </p:stCondLst>
                                        </p:cTn>
                                        <p:tgtEl>
                                          <p:spTgt spid="5"/>
                                        </p:tgtEl>
                                        <p:attrNameLst>
                                          <p:attrName>style.visibility</p:attrName>
                                        </p:attrNameLst>
                                      </p:cBhvr>
                                      <p:to>
                                        <p:strVal val="visible"/>
                                      </p:to>
                                    </p:set>
                                    <p:animEffect transition="in" filter="wipe(down)">
                                      <p:cBhvr>
                                        <p:cTn id="7" dur="500"/>
                                        <p:tgtEl>
                                          <p:spTgt spid="5"/>
                                        </p:tgtEl>
                                      </p:cBhvr>
                                    </p:animEffect>
                                  </p:childTnLst>
                                </p:cTn>
                              </p:par>
                            </p:childTnLst>
                          </p:cTn>
                        </p:par>
                      </p:childTnLst>
                    </p:cTn>
                  </p:par>
                  <p:par>
                    <p:cTn id="8" fill="hold">
                      <p:stCondLst>
                        <p:cond delay="indefinite"/>
                      </p:stCondLst>
                      <p:childTnLst>
                        <p:par>
                          <p:cTn id="9" fill="hold">
                            <p:stCondLst>
                              <p:cond delay="0"/>
                            </p:stCondLst>
                            <p:childTnLst>
                              <p:par>
                                <p:cTn id="10" presetID="3" presetClass="entr" presetSubtype="10" fill="hold" nodeType="clickEffect">
                                  <p:stCondLst>
                                    <p:cond delay="0"/>
                                  </p:stCondLst>
                                  <p:childTnLst>
                                    <p:set>
                                      <p:cBhvr>
                                        <p:cTn id="11" dur="1" fill="hold">
                                          <p:stCondLst>
                                            <p:cond delay="0"/>
                                          </p:stCondLst>
                                        </p:cTn>
                                        <p:tgtEl>
                                          <p:spTgt spid="6"/>
                                        </p:tgtEl>
                                        <p:attrNameLst>
                                          <p:attrName>style.visibility</p:attrName>
                                        </p:attrNameLst>
                                      </p:cBhvr>
                                      <p:to>
                                        <p:strVal val="visible"/>
                                      </p:to>
                                    </p:set>
                                    <p:animEffect transition="in" filter="blinds(horizontal)">
                                      <p:cBhvr>
                                        <p:cTn id="12" dur="500"/>
                                        <p:tgtEl>
                                          <p:spTgt spid="6"/>
                                        </p:tgtEl>
                                      </p:cBhvr>
                                    </p:animEffect>
                                  </p:childTnLst>
                                </p:cTn>
                              </p:par>
                            </p:childTnLst>
                          </p:cTn>
                        </p:par>
                      </p:childTnLst>
                    </p:cTn>
                  </p:par>
                  <p:par>
                    <p:cTn id="13" fill="hold">
                      <p:stCondLst>
                        <p:cond delay="indefinite"/>
                      </p:stCondLst>
                      <p:childTnLst>
                        <p:par>
                          <p:cTn id="14" fill="hold">
                            <p:stCondLst>
                              <p:cond delay="0"/>
                            </p:stCondLst>
                            <p:childTnLst>
                              <p:par>
                                <p:cTn id="15" presetID="20" presetClass="entr" presetSubtype="0" fill="hold" nodeType="clickEffect">
                                  <p:stCondLst>
                                    <p:cond delay="0"/>
                                  </p:stCondLst>
                                  <p:childTnLst>
                                    <p:set>
                                      <p:cBhvr>
                                        <p:cTn id="16" dur="1" fill="hold">
                                          <p:stCondLst>
                                            <p:cond delay="0"/>
                                          </p:stCondLst>
                                        </p:cTn>
                                        <p:tgtEl>
                                          <p:spTgt spid="4"/>
                                        </p:tgtEl>
                                        <p:attrNameLst>
                                          <p:attrName>style.visibility</p:attrName>
                                        </p:attrNameLst>
                                      </p:cBhvr>
                                      <p:to>
                                        <p:strVal val="visible"/>
                                      </p:to>
                                    </p:set>
                                    <p:animEffect transition="in" filter="wedge">
                                      <p:cBhvr>
                                        <p:cTn id="17"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timing>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anh-35.jpg"/>
          <p:cNvPicPr>
            <a:picLocks noGrp="1" noChangeAspect="1"/>
          </p:cNvPicPr>
          <p:nvPr>
            <p:ph idx="1"/>
          </p:nvPr>
        </p:nvPicPr>
        <p:blipFill>
          <a:blip r:embed="rId2" cstate="print"/>
          <a:stretch>
            <a:fillRect/>
          </a:stretch>
        </p:blipFill>
        <p:spPr>
          <a:xfrm>
            <a:off x="2677795" y="2674938"/>
            <a:ext cx="3796347" cy="3451225"/>
          </a:xfrm>
        </p:spPr>
      </p:pic>
      <p:sp>
        <p:nvSpPr>
          <p:cNvPr id="2" name="Заголовок 1"/>
          <p:cNvSpPr>
            <a:spLocks noGrp="1"/>
          </p:cNvSpPr>
          <p:nvPr>
            <p:ph type="title"/>
          </p:nvPr>
        </p:nvSpPr>
        <p:spPr>
          <a:xfrm>
            <a:off x="467544" y="764704"/>
            <a:ext cx="8229600" cy="1224136"/>
          </a:xfrm>
        </p:spPr>
        <p:txBody>
          <a:bodyPr>
            <a:noAutofit/>
          </a:bodyPr>
          <a:lstStyle/>
          <a:p>
            <a:pPr algn="l"/>
            <a:r>
              <a:rPr lang="en-US" sz="2000" i="1" dirty="0" smtClean="0">
                <a:solidFill>
                  <a:srgbClr val="FF0000"/>
                </a:solidFill>
                <a:effectLst/>
              </a:rPr>
              <a:t>The Phantom of the Opera</a:t>
            </a:r>
            <a:r>
              <a:rPr lang="ru-RU" sz="2000" dirty="0" smtClean="0">
                <a:effectLst/>
              </a:rPr>
              <a:t> </a:t>
            </a:r>
            <a:r>
              <a:rPr lang="ru-RU" sz="2000" dirty="0" smtClean="0">
                <a:solidFill>
                  <a:schemeClr val="tx1"/>
                </a:solidFill>
                <a:effectLst/>
              </a:rPr>
              <a:t>— мюзикл Эндрю Ллойда </a:t>
            </a:r>
            <a:r>
              <a:rPr lang="ru-RU" sz="2000" dirty="0" err="1" smtClean="0">
                <a:solidFill>
                  <a:schemeClr val="tx1"/>
                </a:solidFill>
                <a:effectLst/>
              </a:rPr>
              <a:t>Уэббера</a:t>
            </a:r>
            <a:r>
              <a:rPr lang="ru-RU" sz="2000" dirty="0" smtClean="0">
                <a:solidFill>
                  <a:schemeClr val="tx1"/>
                </a:solidFill>
                <a:effectLst/>
              </a:rPr>
              <a:t>, основанный на одноименном романе французского писателя </a:t>
            </a:r>
            <a:r>
              <a:rPr lang="ru-RU" sz="2000" u="sng" dirty="0" smtClean="0">
                <a:solidFill>
                  <a:schemeClr val="tx1"/>
                </a:solidFill>
                <a:effectLst/>
              </a:rPr>
              <a:t>Гастона Леру. </a:t>
            </a:r>
            <a:r>
              <a:rPr lang="ru-RU" sz="2000" dirty="0" smtClean="0">
                <a:solidFill>
                  <a:schemeClr val="tx1"/>
                </a:solidFill>
                <a:effectLst/>
              </a:rPr>
              <a:t>Музыка была написана Ллойдом </a:t>
            </a:r>
            <a:r>
              <a:rPr lang="ru-RU" sz="2000" dirty="0" err="1" smtClean="0">
                <a:solidFill>
                  <a:schemeClr val="tx1"/>
                </a:solidFill>
                <a:effectLst/>
              </a:rPr>
              <a:t>Уэббером</a:t>
            </a:r>
            <a:r>
              <a:rPr lang="ru-RU" sz="2000" dirty="0" smtClean="0">
                <a:solidFill>
                  <a:schemeClr val="tx1"/>
                </a:solidFill>
                <a:effectLst/>
              </a:rPr>
              <a:t>, основная часть лирики — Чарльзом </a:t>
            </a:r>
            <a:r>
              <a:rPr lang="ru-RU" sz="2000" dirty="0" err="1" smtClean="0">
                <a:solidFill>
                  <a:schemeClr val="tx1"/>
                </a:solidFill>
                <a:effectLst/>
              </a:rPr>
              <a:t>Хартом</a:t>
            </a:r>
            <a:r>
              <a:rPr lang="ru-RU" sz="2000" dirty="0" smtClean="0">
                <a:solidFill>
                  <a:schemeClr val="tx1"/>
                </a:solidFill>
                <a:effectLst/>
              </a:rPr>
              <a:t>, отдельные фрагменты лирики — Ричардом </a:t>
            </a:r>
            <a:r>
              <a:rPr lang="ru-RU" sz="2000" dirty="0" err="1" smtClean="0">
                <a:solidFill>
                  <a:schemeClr val="tx1"/>
                </a:solidFill>
                <a:effectLst/>
              </a:rPr>
              <a:t>Стилгоу</a:t>
            </a:r>
            <a:r>
              <a:rPr lang="ru-RU" sz="2000" dirty="0" smtClean="0">
                <a:solidFill>
                  <a:schemeClr val="tx1"/>
                </a:solidFill>
                <a:effectLst/>
              </a:rPr>
              <a:t>. Сюжет повествует нам о талантливой певице Кристине </a:t>
            </a:r>
            <a:r>
              <a:rPr lang="ru-RU" sz="2000" dirty="0" err="1" smtClean="0">
                <a:solidFill>
                  <a:schemeClr val="tx1"/>
                </a:solidFill>
                <a:effectLst/>
              </a:rPr>
              <a:t>Даэ</a:t>
            </a:r>
            <a:r>
              <a:rPr lang="ru-RU" sz="2000" dirty="0" smtClean="0">
                <a:solidFill>
                  <a:schemeClr val="tx1"/>
                </a:solidFill>
                <a:effectLst/>
              </a:rPr>
              <a:t>, которая становится одержимостью таинственного, изуродованного музыкального г</a:t>
            </a:r>
            <a:r>
              <a:rPr lang="ru-RU" sz="2000" b="0" dirty="0" smtClean="0">
                <a:solidFill>
                  <a:schemeClr val="tx1"/>
                </a:solidFill>
                <a:effectLst/>
              </a:rPr>
              <a:t>ения.</a:t>
            </a:r>
            <a:endParaRPr lang="ru-RU" sz="2000" dirty="0">
              <a:solidFill>
                <a:schemeClr val="tx1"/>
              </a:solidFill>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6"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circle(in)">
                                      <p:cBhvr>
                                        <p:cTn id="12" dur="2000"/>
                                        <p:tgtEl>
                                          <p:spTgt spid="4"/>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Заголовок 1"/>
          <p:cNvSpPr>
            <a:spLocks noGrp="1"/>
          </p:cNvSpPr>
          <p:nvPr>
            <p:ph type="title"/>
          </p:nvPr>
        </p:nvSpPr>
        <p:spPr>
          <a:xfrm>
            <a:off x="467544" y="764704"/>
            <a:ext cx="8229600" cy="1252728"/>
          </a:xfrm>
        </p:spPr>
        <p:txBody>
          <a:bodyPr>
            <a:noAutofit/>
          </a:bodyPr>
          <a:lstStyle/>
          <a:p>
            <a:pPr algn="l"/>
            <a:r>
              <a:rPr lang="ru-RU" sz="2400" dirty="0" smtClean="0">
                <a:solidFill>
                  <a:schemeClr val="tx1"/>
                </a:solidFill>
                <a:effectLst/>
              </a:rPr>
              <a:t>Премьера мюзикла </a:t>
            </a:r>
            <a:r>
              <a:rPr lang="ru-RU" sz="2400" dirty="0" smtClean="0">
                <a:solidFill>
                  <a:srgbClr val="FF0000"/>
                </a:solidFill>
                <a:effectLst/>
              </a:rPr>
              <a:t>«Призрак Оперы» </a:t>
            </a:r>
            <a:r>
              <a:rPr lang="ru-RU" sz="2400" dirty="0" smtClean="0">
                <a:solidFill>
                  <a:schemeClr val="tx1"/>
                </a:solidFill>
                <a:effectLst/>
              </a:rPr>
              <a:t>состоялась в </a:t>
            </a:r>
            <a:r>
              <a:rPr lang="ru-RU" sz="2400" dirty="0" err="1" smtClean="0">
                <a:solidFill>
                  <a:schemeClr val="tx1"/>
                </a:solidFill>
                <a:effectLst/>
              </a:rPr>
              <a:t>Вест-Энде</a:t>
            </a:r>
            <a:r>
              <a:rPr lang="ru-RU" sz="2400" dirty="0" smtClean="0">
                <a:solidFill>
                  <a:schemeClr val="tx1"/>
                </a:solidFill>
                <a:effectLst/>
              </a:rPr>
              <a:t>  </a:t>
            </a:r>
            <a:r>
              <a:rPr lang="ru-RU" sz="2400" dirty="0" err="1" smtClean="0">
                <a:solidFill>
                  <a:schemeClr val="tx1"/>
                </a:solidFill>
                <a:effectLst/>
              </a:rPr>
              <a:t>в</a:t>
            </a:r>
            <a:r>
              <a:rPr lang="ru-RU" sz="2400" dirty="0" smtClean="0">
                <a:solidFill>
                  <a:schemeClr val="tx1"/>
                </a:solidFill>
                <a:effectLst/>
              </a:rPr>
              <a:t> 1986 году и на Бродвее в 1988 году. Спектакль стал самым долгоиграющим мюзиклом в истории Бродвея, перегнав по показам мюзикл «Кошки» в 2006 году. Это второй самый долгоиграющий мюзикл и третий самый долгоиграющий спектакль в истории </a:t>
            </a:r>
            <a:r>
              <a:rPr lang="ru-RU" sz="2400" u="sng" dirty="0" err="1" smtClean="0">
                <a:solidFill>
                  <a:schemeClr val="tx1"/>
                </a:solidFill>
                <a:effectLst/>
              </a:rPr>
              <a:t>Вест-Энда</a:t>
            </a:r>
            <a:r>
              <a:rPr lang="ru-RU" sz="2400" dirty="0" smtClean="0">
                <a:solidFill>
                  <a:schemeClr val="tx1"/>
                </a:solidFill>
                <a:effectLst/>
              </a:rPr>
              <a:t>.</a:t>
            </a:r>
            <a:endParaRPr lang="ru-RU" sz="2400" dirty="0">
              <a:solidFill>
                <a:schemeClr val="tx1"/>
              </a:solidFill>
              <a:effectLst/>
            </a:endParaRPr>
          </a:p>
        </p:txBody>
      </p:sp>
      <p:pic>
        <p:nvPicPr>
          <p:cNvPr id="5" name="Содержимое 4" descr="0_306d6_dacdffef_L.jpg"/>
          <p:cNvPicPr>
            <a:picLocks noGrp="1" noChangeAspect="1"/>
          </p:cNvPicPr>
          <p:nvPr>
            <p:ph sz="quarter" idx="13"/>
          </p:nvPr>
        </p:nvPicPr>
        <p:blipFill>
          <a:blip r:embed="rId2" cstate="print"/>
          <a:stretch>
            <a:fillRect/>
          </a:stretch>
        </p:blipFill>
        <p:spPr>
          <a:xfrm>
            <a:off x="1360684" y="2679700"/>
            <a:ext cx="2453881" cy="3446463"/>
          </a:xfrm>
        </p:spPr>
      </p:pic>
      <p:pic>
        <p:nvPicPr>
          <p:cNvPr id="6" name="Содержимое 5" descr="phantom.jpg"/>
          <p:cNvPicPr>
            <a:picLocks noGrp="1" noChangeAspect="1"/>
          </p:cNvPicPr>
          <p:nvPr>
            <p:ph sz="quarter" idx="14"/>
          </p:nvPr>
        </p:nvPicPr>
        <p:blipFill>
          <a:blip r:embed="rId3" cstate="print"/>
          <a:stretch>
            <a:fillRect/>
          </a:stretch>
        </p:blipFill>
        <p:spPr>
          <a:xfrm>
            <a:off x="5472654" y="2679700"/>
            <a:ext cx="2167442" cy="3446463"/>
          </a:xfr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6" presetClass="entr" presetSubtype="0" fill="hold" nodeType="clickEffect">
                                  <p:stCondLst>
                                    <p:cond delay="0"/>
                                  </p:stCondLst>
                                  <p:childTnLst>
                                    <p:set>
                                      <p:cBhvr>
                                        <p:cTn id="11" dur="1" fill="hold">
                                          <p:stCondLst>
                                            <p:cond delay="0"/>
                                          </p:stCondLst>
                                        </p:cTn>
                                        <p:tgtEl>
                                          <p:spTgt spid="5"/>
                                        </p:tgtEl>
                                        <p:attrNameLst>
                                          <p:attrName>style.visibility</p:attrName>
                                        </p:attrNameLst>
                                      </p:cBhvr>
                                      <p:to>
                                        <p:strVal val="visible"/>
                                      </p:to>
                                    </p:set>
                                    <p:animEffect transition="in" filter="wipe(down)">
                                      <p:cBhvr>
                                        <p:cTn id="12" dur="580">
                                          <p:stCondLst>
                                            <p:cond delay="0"/>
                                          </p:stCondLst>
                                        </p:cTn>
                                        <p:tgtEl>
                                          <p:spTgt spid="5"/>
                                        </p:tgtEl>
                                      </p:cBhvr>
                                    </p:animEffect>
                                    <p:anim calcmode="lin" valueType="num">
                                      <p:cBhvr>
                                        <p:cTn id="13" dur="1822" tmFilter="0,0; 0.14,0.36; 0.43,0.73; 0.71,0.91; 1.0,1.0">
                                          <p:stCondLst>
                                            <p:cond delay="0"/>
                                          </p:stCondLst>
                                        </p:cTn>
                                        <p:tgtEl>
                                          <p:spTgt spid="5"/>
                                        </p:tgtEl>
                                        <p:attrNameLst>
                                          <p:attrName>ppt_x</p:attrName>
                                        </p:attrNameLst>
                                      </p:cBhvr>
                                      <p:tavLst>
                                        <p:tav tm="0">
                                          <p:val>
                                            <p:strVal val="#ppt_x-0.25"/>
                                          </p:val>
                                        </p:tav>
                                        <p:tav tm="100000">
                                          <p:val>
                                            <p:strVal val="#ppt_x"/>
                                          </p:val>
                                        </p:tav>
                                      </p:tavLst>
                                    </p:anim>
                                    <p:anim calcmode="lin" valueType="num">
                                      <p:cBhvr>
                                        <p:cTn id="14" dur="664" tmFilter="0.0,0.0; 0.25,0.07; 0.50,0.2; 0.75,0.467; 1.0,1.0">
                                          <p:stCondLst>
                                            <p:cond delay="0"/>
                                          </p:stCondLst>
                                        </p:cTn>
                                        <p:tgtEl>
                                          <p:spTgt spid="5"/>
                                        </p:tgtEl>
                                        <p:attrNameLst>
                                          <p:attrName>ppt_y</p:attrName>
                                        </p:attrNameLst>
                                      </p:cBhvr>
                                      <p:tavLst>
                                        <p:tav tm="0" fmla="#ppt_y-sin(pi*$)/3">
                                          <p:val>
                                            <p:fltVal val="0.5"/>
                                          </p:val>
                                        </p:tav>
                                        <p:tav tm="100000">
                                          <p:val>
                                            <p:fltVal val="1"/>
                                          </p:val>
                                        </p:tav>
                                      </p:tavLst>
                                    </p:anim>
                                    <p:anim calcmode="lin" valueType="num">
                                      <p:cBhvr>
                                        <p:cTn id="15" dur="664" tmFilter="0, 0; 0.125,0.2665; 0.25,0.4; 0.375,0.465; 0.5,0.5;  0.625,0.535; 0.75,0.6; 0.875,0.7335; 1,1">
                                          <p:stCondLst>
                                            <p:cond delay="664"/>
                                          </p:stCondLst>
                                        </p:cTn>
                                        <p:tgtEl>
                                          <p:spTgt spid="5"/>
                                        </p:tgtEl>
                                        <p:attrNameLst>
                                          <p:attrName>ppt_y</p:attrName>
                                        </p:attrNameLst>
                                      </p:cBhvr>
                                      <p:tavLst>
                                        <p:tav tm="0" fmla="#ppt_y-sin(pi*$)/9">
                                          <p:val>
                                            <p:fltVal val="0"/>
                                          </p:val>
                                        </p:tav>
                                        <p:tav tm="100000">
                                          <p:val>
                                            <p:fltVal val="1"/>
                                          </p:val>
                                        </p:tav>
                                      </p:tavLst>
                                    </p:anim>
                                    <p:anim calcmode="lin" valueType="num">
                                      <p:cBhvr>
                                        <p:cTn id="16" dur="332" tmFilter="0, 0; 0.125,0.2665; 0.25,0.4; 0.375,0.465; 0.5,0.5;  0.625,0.535; 0.75,0.6; 0.875,0.7335; 1,1">
                                          <p:stCondLst>
                                            <p:cond delay="1324"/>
                                          </p:stCondLst>
                                        </p:cTn>
                                        <p:tgtEl>
                                          <p:spTgt spid="5"/>
                                        </p:tgtEl>
                                        <p:attrNameLst>
                                          <p:attrName>ppt_y</p:attrName>
                                        </p:attrNameLst>
                                      </p:cBhvr>
                                      <p:tavLst>
                                        <p:tav tm="0" fmla="#ppt_y-sin(pi*$)/27">
                                          <p:val>
                                            <p:fltVal val="0"/>
                                          </p:val>
                                        </p:tav>
                                        <p:tav tm="100000">
                                          <p:val>
                                            <p:fltVal val="1"/>
                                          </p:val>
                                        </p:tav>
                                      </p:tavLst>
                                    </p:anim>
                                    <p:anim calcmode="lin" valueType="num">
                                      <p:cBhvr>
                                        <p:cTn id="17" dur="164" tmFilter="0, 0; 0.125,0.2665; 0.25,0.4; 0.375,0.465; 0.5,0.5;  0.625,0.535; 0.75,0.6; 0.875,0.7335; 1,1">
                                          <p:stCondLst>
                                            <p:cond delay="1656"/>
                                          </p:stCondLst>
                                        </p:cTn>
                                        <p:tgtEl>
                                          <p:spTgt spid="5"/>
                                        </p:tgtEl>
                                        <p:attrNameLst>
                                          <p:attrName>ppt_y</p:attrName>
                                        </p:attrNameLst>
                                      </p:cBhvr>
                                      <p:tavLst>
                                        <p:tav tm="0" fmla="#ppt_y-sin(pi*$)/81">
                                          <p:val>
                                            <p:fltVal val="0"/>
                                          </p:val>
                                        </p:tav>
                                        <p:tav tm="100000">
                                          <p:val>
                                            <p:fltVal val="1"/>
                                          </p:val>
                                        </p:tav>
                                      </p:tavLst>
                                    </p:anim>
                                    <p:animScale>
                                      <p:cBhvr>
                                        <p:cTn id="18" dur="26">
                                          <p:stCondLst>
                                            <p:cond delay="650"/>
                                          </p:stCondLst>
                                        </p:cTn>
                                        <p:tgtEl>
                                          <p:spTgt spid="5"/>
                                        </p:tgtEl>
                                      </p:cBhvr>
                                      <p:to x="100000" y="60000"/>
                                    </p:animScale>
                                    <p:animScale>
                                      <p:cBhvr>
                                        <p:cTn id="19" dur="166" decel="50000">
                                          <p:stCondLst>
                                            <p:cond delay="676"/>
                                          </p:stCondLst>
                                        </p:cTn>
                                        <p:tgtEl>
                                          <p:spTgt spid="5"/>
                                        </p:tgtEl>
                                      </p:cBhvr>
                                      <p:to x="100000" y="100000"/>
                                    </p:animScale>
                                    <p:animScale>
                                      <p:cBhvr>
                                        <p:cTn id="20" dur="26">
                                          <p:stCondLst>
                                            <p:cond delay="1312"/>
                                          </p:stCondLst>
                                        </p:cTn>
                                        <p:tgtEl>
                                          <p:spTgt spid="5"/>
                                        </p:tgtEl>
                                      </p:cBhvr>
                                      <p:to x="100000" y="80000"/>
                                    </p:animScale>
                                    <p:animScale>
                                      <p:cBhvr>
                                        <p:cTn id="21" dur="166" decel="50000">
                                          <p:stCondLst>
                                            <p:cond delay="1338"/>
                                          </p:stCondLst>
                                        </p:cTn>
                                        <p:tgtEl>
                                          <p:spTgt spid="5"/>
                                        </p:tgtEl>
                                      </p:cBhvr>
                                      <p:to x="100000" y="100000"/>
                                    </p:animScale>
                                    <p:animScale>
                                      <p:cBhvr>
                                        <p:cTn id="22" dur="26">
                                          <p:stCondLst>
                                            <p:cond delay="1642"/>
                                          </p:stCondLst>
                                        </p:cTn>
                                        <p:tgtEl>
                                          <p:spTgt spid="5"/>
                                        </p:tgtEl>
                                      </p:cBhvr>
                                      <p:to x="100000" y="90000"/>
                                    </p:animScale>
                                    <p:animScale>
                                      <p:cBhvr>
                                        <p:cTn id="23" dur="166" decel="50000">
                                          <p:stCondLst>
                                            <p:cond delay="1668"/>
                                          </p:stCondLst>
                                        </p:cTn>
                                        <p:tgtEl>
                                          <p:spTgt spid="5"/>
                                        </p:tgtEl>
                                      </p:cBhvr>
                                      <p:to x="100000" y="100000"/>
                                    </p:animScale>
                                    <p:animScale>
                                      <p:cBhvr>
                                        <p:cTn id="24" dur="26">
                                          <p:stCondLst>
                                            <p:cond delay="1808"/>
                                          </p:stCondLst>
                                        </p:cTn>
                                        <p:tgtEl>
                                          <p:spTgt spid="5"/>
                                        </p:tgtEl>
                                      </p:cBhvr>
                                      <p:to x="100000" y="95000"/>
                                    </p:animScale>
                                    <p:animScale>
                                      <p:cBhvr>
                                        <p:cTn id="25" dur="166" decel="50000">
                                          <p:stCondLst>
                                            <p:cond delay="1834"/>
                                          </p:stCondLst>
                                        </p:cTn>
                                        <p:tgtEl>
                                          <p:spTgt spid="5"/>
                                        </p:tgtEl>
                                      </p:cBhvr>
                                      <p:to x="100000" y="100000"/>
                                    </p:animScale>
                                  </p:childTnLst>
                                </p:cTn>
                              </p:par>
                            </p:childTnLst>
                          </p:cTn>
                        </p:par>
                      </p:childTnLst>
                    </p:cTn>
                  </p:par>
                  <p:par>
                    <p:cTn id="26" fill="hold">
                      <p:stCondLst>
                        <p:cond delay="indefinite"/>
                      </p:stCondLst>
                      <p:childTnLst>
                        <p:par>
                          <p:cTn id="27" fill="hold">
                            <p:stCondLst>
                              <p:cond delay="0"/>
                            </p:stCondLst>
                            <p:childTnLst>
                              <p:par>
                                <p:cTn id="28" presetID="26" presetClass="entr" presetSubtype="0" fill="hold" nodeType="clickEffect">
                                  <p:stCondLst>
                                    <p:cond delay="0"/>
                                  </p:stCondLst>
                                  <p:childTnLst>
                                    <p:set>
                                      <p:cBhvr>
                                        <p:cTn id="29" dur="1" fill="hold">
                                          <p:stCondLst>
                                            <p:cond delay="0"/>
                                          </p:stCondLst>
                                        </p:cTn>
                                        <p:tgtEl>
                                          <p:spTgt spid="6"/>
                                        </p:tgtEl>
                                        <p:attrNameLst>
                                          <p:attrName>style.visibility</p:attrName>
                                        </p:attrNameLst>
                                      </p:cBhvr>
                                      <p:to>
                                        <p:strVal val="visible"/>
                                      </p:to>
                                    </p:set>
                                    <p:animEffect transition="in" filter="wipe(down)">
                                      <p:cBhvr>
                                        <p:cTn id="30" dur="580">
                                          <p:stCondLst>
                                            <p:cond delay="0"/>
                                          </p:stCondLst>
                                        </p:cTn>
                                        <p:tgtEl>
                                          <p:spTgt spid="6"/>
                                        </p:tgtEl>
                                      </p:cBhvr>
                                    </p:animEffect>
                                    <p:anim calcmode="lin" valueType="num">
                                      <p:cBhvr>
                                        <p:cTn id="31" dur="1822" tmFilter="0,0; 0.14,0.36; 0.43,0.73; 0.71,0.91; 1.0,1.0">
                                          <p:stCondLst>
                                            <p:cond delay="0"/>
                                          </p:stCondLst>
                                        </p:cTn>
                                        <p:tgtEl>
                                          <p:spTgt spid="6"/>
                                        </p:tgtEl>
                                        <p:attrNameLst>
                                          <p:attrName>ppt_x</p:attrName>
                                        </p:attrNameLst>
                                      </p:cBhvr>
                                      <p:tavLst>
                                        <p:tav tm="0">
                                          <p:val>
                                            <p:strVal val="#ppt_x-0.25"/>
                                          </p:val>
                                        </p:tav>
                                        <p:tav tm="100000">
                                          <p:val>
                                            <p:strVal val="#ppt_x"/>
                                          </p:val>
                                        </p:tav>
                                      </p:tavLst>
                                    </p:anim>
                                    <p:anim calcmode="lin" valueType="num">
                                      <p:cBhvr>
                                        <p:cTn id="32" dur="664" tmFilter="0.0,0.0; 0.25,0.07; 0.50,0.2; 0.75,0.467; 1.0,1.0">
                                          <p:stCondLst>
                                            <p:cond delay="0"/>
                                          </p:stCondLst>
                                        </p:cTn>
                                        <p:tgtEl>
                                          <p:spTgt spid="6"/>
                                        </p:tgtEl>
                                        <p:attrNameLst>
                                          <p:attrName>ppt_y</p:attrName>
                                        </p:attrNameLst>
                                      </p:cBhvr>
                                      <p:tavLst>
                                        <p:tav tm="0" fmla="#ppt_y-sin(pi*$)/3">
                                          <p:val>
                                            <p:fltVal val="0.5"/>
                                          </p:val>
                                        </p:tav>
                                        <p:tav tm="100000">
                                          <p:val>
                                            <p:fltVal val="1"/>
                                          </p:val>
                                        </p:tav>
                                      </p:tavLst>
                                    </p:anim>
                                    <p:anim calcmode="lin" valueType="num">
                                      <p:cBhvr>
                                        <p:cTn id="33" dur="664" tmFilter="0, 0; 0.125,0.2665; 0.25,0.4; 0.375,0.465; 0.5,0.5;  0.625,0.535; 0.75,0.6; 0.875,0.7335; 1,1">
                                          <p:stCondLst>
                                            <p:cond delay="664"/>
                                          </p:stCondLst>
                                        </p:cTn>
                                        <p:tgtEl>
                                          <p:spTgt spid="6"/>
                                        </p:tgtEl>
                                        <p:attrNameLst>
                                          <p:attrName>ppt_y</p:attrName>
                                        </p:attrNameLst>
                                      </p:cBhvr>
                                      <p:tavLst>
                                        <p:tav tm="0" fmla="#ppt_y-sin(pi*$)/9">
                                          <p:val>
                                            <p:fltVal val="0"/>
                                          </p:val>
                                        </p:tav>
                                        <p:tav tm="100000">
                                          <p:val>
                                            <p:fltVal val="1"/>
                                          </p:val>
                                        </p:tav>
                                      </p:tavLst>
                                    </p:anim>
                                    <p:anim calcmode="lin" valueType="num">
                                      <p:cBhvr>
                                        <p:cTn id="34" dur="332" tmFilter="0, 0; 0.125,0.2665; 0.25,0.4; 0.375,0.465; 0.5,0.5;  0.625,0.535; 0.75,0.6; 0.875,0.7335; 1,1">
                                          <p:stCondLst>
                                            <p:cond delay="1324"/>
                                          </p:stCondLst>
                                        </p:cTn>
                                        <p:tgtEl>
                                          <p:spTgt spid="6"/>
                                        </p:tgtEl>
                                        <p:attrNameLst>
                                          <p:attrName>ppt_y</p:attrName>
                                        </p:attrNameLst>
                                      </p:cBhvr>
                                      <p:tavLst>
                                        <p:tav tm="0" fmla="#ppt_y-sin(pi*$)/27">
                                          <p:val>
                                            <p:fltVal val="0"/>
                                          </p:val>
                                        </p:tav>
                                        <p:tav tm="100000">
                                          <p:val>
                                            <p:fltVal val="1"/>
                                          </p:val>
                                        </p:tav>
                                      </p:tavLst>
                                    </p:anim>
                                    <p:anim calcmode="lin" valueType="num">
                                      <p:cBhvr>
                                        <p:cTn id="35" dur="164" tmFilter="0, 0; 0.125,0.2665; 0.25,0.4; 0.375,0.465; 0.5,0.5;  0.625,0.535; 0.75,0.6; 0.875,0.7335; 1,1">
                                          <p:stCondLst>
                                            <p:cond delay="1656"/>
                                          </p:stCondLst>
                                        </p:cTn>
                                        <p:tgtEl>
                                          <p:spTgt spid="6"/>
                                        </p:tgtEl>
                                        <p:attrNameLst>
                                          <p:attrName>ppt_y</p:attrName>
                                        </p:attrNameLst>
                                      </p:cBhvr>
                                      <p:tavLst>
                                        <p:tav tm="0" fmla="#ppt_y-sin(pi*$)/81">
                                          <p:val>
                                            <p:fltVal val="0"/>
                                          </p:val>
                                        </p:tav>
                                        <p:tav tm="100000">
                                          <p:val>
                                            <p:fltVal val="1"/>
                                          </p:val>
                                        </p:tav>
                                      </p:tavLst>
                                    </p:anim>
                                    <p:animScale>
                                      <p:cBhvr>
                                        <p:cTn id="36" dur="26">
                                          <p:stCondLst>
                                            <p:cond delay="650"/>
                                          </p:stCondLst>
                                        </p:cTn>
                                        <p:tgtEl>
                                          <p:spTgt spid="6"/>
                                        </p:tgtEl>
                                      </p:cBhvr>
                                      <p:to x="100000" y="60000"/>
                                    </p:animScale>
                                    <p:animScale>
                                      <p:cBhvr>
                                        <p:cTn id="37" dur="166" decel="50000">
                                          <p:stCondLst>
                                            <p:cond delay="676"/>
                                          </p:stCondLst>
                                        </p:cTn>
                                        <p:tgtEl>
                                          <p:spTgt spid="6"/>
                                        </p:tgtEl>
                                      </p:cBhvr>
                                      <p:to x="100000" y="100000"/>
                                    </p:animScale>
                                    <p:animScale>
                                      <p:cBhvr>
                                        <p:cTn id="38" dur="26">
                                          <p:stCondLst>
                                            <p:cond delay="1312"/>
                                          </p:stCondLst>
                                        </p:cTn>
                                        <p:tgtEl>
                                          <p:spTgt spid="6"/>
                                        </p:tgtEl>
                                      </p:cBhvr>
                                      <p:to x="100000" y="80000"/>
                                    </p:animScale>
                                    <p:animScale>
                                      <p:cBhvr>
                                        <p:cTn id="39" dur="166" decel="50000">
                                          <p:stCondLst>
                                            <p:cond delay="1338"/>
                                          </p:stCondLst>
                                        </p:cTn>
                                        <p:tgtEl>
                                          <p:spTgt spid="6"/>
                                        </p:tgtEl>
                                      </p:cBhvr>
                                      <p:to x="100000" y="100000"/>
                                    </p:animScale>
                                    <p:animScale>
                                      <p:cBhvr>
                                        <p:cTn id="40" dur="26">
                                          <p:stCondLst>
                                            <p:cond delay="1642"/>
                                          </p:stCondLst>
                                        </p:cTn>
                                        <p:tgtEl>
                                          <p:spTgt spid="6"/>
                                        </p:tgtEl>
                                      </p:cBhvr>
                                      <p:to x="100000" y="90000"/>
                                    </p:animScale>
                                    <p:animScale>
                                      <p:cBhvr>
                                        <p:cTn id="41" dur="166" decel="50000">
                                          <p:stCondLst>
                                            <p:cond delay="1668"/>
                                          </p:stCondLst>
                                        </p:cTn>
                                        <p:tgtEl>
                                          <p:spTgt spid="6"/>
                                        </p:tgtEl>
                                      </p:cBhvr>
                                      <p:to x="100000" y="100000"/>
                                    </p:animScale>
                                    <p:animScale>
                                      <p:cBhvr>
                                        <p:cTn id="42" dur="26">
                                          <p:stCondLst>
                                            <p:cond delay="1808"/>
                                          </p:stCondLst>
                                        </p:cTn>
                                        <p:tgtEl>
                                          <p:spTgt spid="6"/>
                                        </p:tgtEl>
                                      </p:cBhvr>
                                      <p:to x="100000" y="95000"/>
                                    </p:animScale>
                                    <p:animScale>
                                      <p:cBhvr>
                                        <p:cTn id="43" dur="166" decel="50000">
                                          <p:stCondLst>
                                            <p:cond delay="1834"/>
                                          </p:stCondLst>
                                        </p:cTn>
                                        <p:tgtEl>
                                          <p:spTgt spid="6"/>
                                        </p:tgtEl>
                                      </p:cBhvr>
                                      <p:to x="100000" y="100000"/>
                                    </p:animScale>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34580d3dfb0022830b7acc226aa88c20.jpg"/>
          <p:cNvPicPr>
            <a:picLocks noGrp="1" noChangeAspect="1"/>
          </p:cNvPicPr>
          <p:nvPr>
            <p:ph idx="1"/>
          </p:nvPr>
        </p:nvPicPr>
        <p:blipFill>
          <a:blip r:embed="rId2" cstate="print"/>
          <a:stretch>
            <a:fillRect/>
          </a:stretch>
        </p:blipFill>
        <p:spPr>
          <a:xfrm>
            <a:off x="251520" y="1628800"/>
            <a:ext cx="3580627" cy="4708525"/>
          </a:xfrm>
        </p:spPr>
      </p:pic>
      <p:sp>
        <p:nvSpPr>
          <p:cNvPr id="2" name="Заголовок 1"/>
          <p:cNvSpPr>
            <a:spLocks noGrp="1"/>
          </p:cNvSpPr>
          <p:nvPr>
            <p:ph type="title"/>
          </p:nvPr>
        </p:nvSpPr>
        <p:spPr>
          <a:xfrm>
            <a:off x="395536" y="332656"/>
            <a:ext cx="8229600" cy="1143000"/>
          </a:xfrm>
        </p:spPr>
        <p:txBody>
          <a:bodyPr>
            <a:noAutofit/>
          </a:bodyPr>
          <a:lstStyle/>
          <a:p>
            <a:pPr algn="l"/>
            <a:r>
              <a:rPr lang="ru-RU" sz="1600" dirty="0" smtClean="0">
                <a:solidFill>
                  <a:srgbClr val="FF0000"/>
                </a:solidFill>
              </a:rPr>
              <a:t>«Призрак Оперы» </a:t>
            </a:r>
            <a:r>
              <a:rPr lang="ru-RU" sz="1600" dirty="0" smtClean="0">
                <a:solidFill>
                  <a:schemeClr val="tx1"/>
                </a:solidFill>
              </a:rPr>
              <a:t>выиграл премию «Оливера» в 1986 году и премию «Тони» в 1988 году в номинации «Лучший Мюзикл». Первый исполнитель роли Призрака — </a:t>
            </a:r>
            <a:r>
              <a:rPr lang="ru-RU" sz="1600" dirty="0" smtClean="0">
                <a:solidFill>
                  <a:srgbClr val="FF0000"/>
                </a:solidFill>
              </a:rPr>
              <a:t>Майкл  </a:t>
            </a:r>
            <a:r>
              <a:rPr lang="ru-RU" sz="1600" dirty="0" err="1" smtClean="0">
                <a:solidFill>
                  <a:srgbClr val="FF0000"/>
                </a:solidFill>
              </a:rPr>
              <a:t>Кроуфорд</a:t>
            </a:r>
            <a:r>
              <a:rPr lang="ru-RU" sz="1600" dirty="0" smtClean="0">
                <a:solidFill>
                  <a:srgbClr val="FF0000"/>
                </a:solidFill>
              </a:rPr>
              <a:t>  </a:t>
            </a:r>
            <a:r>
              <a:rPr lang="ru-RU" sz="1600" dirty="0" smtClean="0">
                <a:solidFill>
                  <a:schemeClr val="tx1"/>
                </a:solidFill>
              </a:rPr>
              <a:t>выиграл премию «Оливера» в 1986 году и премию «Тони» в 1988 году в номинации «Лучший главный актёр в мюзикле». Шоу было поставлено в 149 городах 25 стран, его посмотрело более 100 миллионов человек. С международными сборами в 5,1 миллиардов долларов (3,5 миллиарда фунтов стерлингов).</a:t>
            </a:r>
            <a:endParaRPr lang="ru-RU" sz="1600" dirty="0">
              <a:solidFill>
                <a:schemeClr val="tx1"/>
              </a:solidFill>
              <a:effectLst/>
            </a:endParaRPr>
          </a:p>
        </p:txBody>
      </p:sp>
      <p:pic>
        <p:nvPicPr>
          <p:cNvPr id="5" name="Рисунок 4" descr="opera.jpg"/>
          <p:cNvPicPr>
            <a:picLocks noChangeAspect="1"/>
          </p:cNvPicPr>
          <p:nvPr/>
        </p:nvPicPr>
        <p:blipFill>
          <a:blip r:embed="rId3" cstate="print"/>
          <a:stretch>
            <a:fillRect/>
          </a:stretch>
        </p:blipFill>
        <p:spPr>
          <a:xfrm>
            <a:off x="4283968" y="1700808"/>
            <a:ext cx="4485166" cy="449451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42"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1000"/>
                                        <p:tgtEl>
                                          <p:spTgt spid="2"/>
                                        </p:tgtEl>
                                      </p:cBhvr>
                                    </p:animEffect>
                                    <p:anim calcmode="lin" valueType="num">
                                      <p:cBhvr>
                                        <p:cTn id="8" dur="1000" fill="hold"/>
                                        <p:tgtEl>
                                          <p:spTgt spid="2"/>
                                        </p:tgtEl>
                                        <p:attrNameLst>
                                          <p:attrName>ppt_x</p:attrName>
                                        </p:attrNameLst>
                                      </p:cBhvr>
                                      <p:tavLst>
                                        <p:tav tm="0">
                                          <p:val>
                                            <p:strVal val="#ppt_x"/>
                                          </p:val>
                                        </p:tav>
                                        <p:tav tm="100000">
                                          <p:val>
                                            <p:strVal val="#ppt_x"/>
                                          </p:val>
                                        </p:tav>
                                      </p:tavLst>
                                    </p:anim>
                                    <p:anim calcmode="lin" valueType="num">
                                      <p:cBhvr>
                                        <p:cTn id="9" dur="1000" fill="hold"/>
                                        <p:tgtEl>
                                          <p:spTgt spid="2"/>
                                        </p:tgtEl>
                                        <p:attrNameLst>
                                          <p:attrName>ppt_y</p:attrName>
                                        </p:attrNameLst>
                                      </p:cBhvr>
                                      <p:tavLst>
                                        <p:tav tm="0">
                                          <p:val>
                                            <p:strVal val="#ppt_y+.1"/>
                                          </p:val>
                                        </p:tav>
                                        <p:tav tm="100000">
                                          <p:val>
                                            <p:strVal val="#ppt_y"/>
                                          </p:val>
                                        </p:tav>
                                      </p:tavLst>
                                    </p:anim>
                                  </p:childTnLst>
                                </p:cTn>
                              </p:par>
                            </p:childTnLst>
                          </p:cTn>
                        </p:par>
                      </p:childTnLst>
                    </p:cTn>
                  </p:par>
                  <p:par>
                    <p:cTn id="10" fill="hold">
                      <p:stCondLst>
                        <p:cond delay="indefinite"/>
                      </p:stCondLst>
                      <p:childTnLst>
                        <p:par>
                          <p:cTn id="11" fill="hold">
                            <p:stCondLst>
                              <p:cond delay="0"/>
                            </p:stCondLst>
                            <p:childTnLst>
                              <p:par>
                                <p:cTn id="12" presetID="49" presetClass="entr" presetSubtype="0" decel="100000" fill="hold" nodeType="clickEffect">
                                  <p:stCondLst>
                                    <p:cond delay="0"/>
                                  </p:stCondLst>
                                  <p:childTnLst>
                                    <p:set>
                                      <p:cBhvr>
                                        <p:cTn id="13" dur="1" fill="hold">
                                          <p:stCondLst>
                                            <p:cond delay="0"/>
                                          </p:stCondLst>
                                        </p:cTn>
                                        <p:tgtEl>
                                          <p:spTgt spid="4"/>
                                        </p:tgtEl>
                                        <p:attrNameLst>
                                          <p:attrName>style.visibility</p:attrName>
                                        </p:attrNameLst>
                                      </p:cBhvr>
                                      <p:to>
                                        <p:strVal val="visible"/>
                                      </p:to>
                                    </p:set>
                                    <p:anim calcmode="lin" valueType="num">
                                      <p:cBhvr>
                                        <p:cTn id="14" dur="500" fill="hold"/>
                                        <p:tgtEl>
                                          <p:spTgt spid="4"/>
                                        </p:tgtEl>
                                        <p:attrNameLst>
                                          <p:attrName>ppt_w</p:attrName>
                                        </p:attrNameLst>
                                      </p:cBhvr>
                                      <p:tavLst>
                                        <p:tav tm="0">
                                          <p:val>
                                            <p:fltVal val="0"/>
                                          </p:val>
                                        </p:tav>
                                        <p:tav tm="100000">
                                          <p:val>
                                            <p:strVal val="#ppt_w"/>
                                          </p:val>
                                        </p:tav>
                                      </p:tavLst>
                                    </p:anim>
                                    <p:anim calcmode="lin" valueType="num">
                                      <p:cBhvr>
                                        <p:cTn id="15" dur="500" fill="hold"/>
                                        <p:tgtEl>
                                          <p:spTgt spid="4"/>
                                        </p:tgtEl>
                                        <p:attrNameLst>
                                          <p:attrName>ppt_h</p:attrName>
                                        </p:attrNameLst>
                                      </p:cBhvr>
                                      <p:tavLst>
                                        <p:tav tm="0">
                                          <p:val>
                                            <p:fltVal val="0"/>
                                          </p:val>
                                        </p:tav>
                                        <p:tav tm="100000">
                                          <p:val>
                                            <p:strVal val="#ppt_h"/>
                                          </p:val>
                                        </p:tav>
                                      </p:tavLst>
                                    </p:anim>
                                    <p:anim calcmode="lin" valueType="num">
                                      <p:cBhvr>
                                        <p:cTn id="16" dur="500" fill="hold"/>
                                        <p:tgtEl>
                                          <p:spTgt spid="4"/>
                                        </p:tgtEl>
                                        <p:attrNameLst>
                                          <p:attrName>style.rotation</p:attrName>
                                        </p:attrNameLst>
                                      </p:cBhvr>
                                      <p:tavLst>
                                        <p:tav tm="0">
                                          <p:val>
                                            <p:fltVal val="360"/>
                                          </p:val>
                                        </p:tav>
                                        <p:tav tm="100000">
                                          <p:val>
                                            <p:fltVal val="0"/>
                                          </p:val>
                                        </p:tav>
                                      </p:tavLst>
                                    </p:anim>
                                    <p:animEffect transition="in" filter="fade">
                                      <p:cBhvr>
                                        <p:cTn id="17" dur="500"/>
                                        <p:tgtEl>
                                          <p:spTgt spid="4"/>
                                        </p:tgtEl>
                                      </p:cBhvr>
                                    </p:animEffect>
                                  </p:childTnLst>
                                </p:cTn>
                              </p:par>
                            </p:childTnLst>
                          </p:cTn>
                        </p:par>
                      </p:childTnLst>
                    </p:cTn>
                  </p:par>
                  <p:par>
                    <p:cTn id="18" fill="hold">
                      <p:stCondLst>
                        <p:cond delay="indefinite"/>
                      </p:stCondLst>
                      <p:childTnLst>
                        <p:par>
                          <p:cTn id="19" fill="hold">
                            <p:stCondLst>
                              <p:cond delay="0"/>
                            </p:stCondLst>
                            <p:childTnLst>
                              <p:par>
                                <p:cTn id="20" presetID="37" presetClass="entr" presetSubtype="0"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fade">
                                      <p:cBhvr>
                                        <p:cTn id="22" dur="1000"/>
                                        <p:tgtEl>
                                          <p:spTgt spid="5"/>
                                        </p:tgtEl>
                                      </p:cBhvr>
                                    </p:animEffect>
                                    <p:anim calcmode="lin" valueType="num">
                                      <p:cBhvr>
                                        <p:cTn id="23" dur="1000" fill="hold"/>
                                        <p:tgtEl>
                                          <p:spTgt spid="5"/>
                                        </p:tgtEl>
                                        <p:attrNameLst>
                                          <p:attrName>ppt_x</p:attrName>
                                        </p:attrNameLst>
                                      </p:cBhvr>
                                      <p:tavLst>
                                        <p:tav tm="0">
                                          <p:val>
                                            <p:strVal val="#ppt_x"/>
                                          </p:val>
                                        </p:tav>
                                        <p:tav tm="100000">
                                          <p:val>
                                            <p:strVal val="#ppt_x"/>
                                          </p:val>
                                        </p:tav>
                                      </p:tavLst>
                                    </p:anim>
                                    <p:anim calcmode="lin" valueType="num">
                                      <p:cBhvr>
                                        <p:cTn id="24" dur="900" decel="100000" fill="hold"/>
                                        <p:tgtEl>
                                          <p:spTgt spid="5"/>
                                        </p:tgtEl>
                                        <p:attrNameLst>
                                          <p:attrName>ppt_y</p:attrName>
                                        </p:attrNameLst>
                                      </p:cBhvr>
                                      <p:tavLst>
                                        <p:tav tm="0">
                                          <p:val>
                                            <p:strVal val="#ppt_y+1"/>
                                          </p:val>
                                        </p:tav>
                                        <p:tav tm="100000">
                                          <p:val>
                                            <p:strVal val="#ppt_y-.03"/>
                                          </p:val>
                                        </p:tav>
                                      </p:tavLst>
                                    </p:anim>
                                    <p:anim calcmode="lin" valueType="num">
                                      <p:cBhvr>
                                        <p:cTn id="25" dur="100" accel="100000" fill="hold">
                                          <p:stCondLst>
                                            <p:cond delay="900"/>
                                          </p:stCondLst>
                                        </p:cTn>
                                        <p:tgtEl>
                                          <p:spTgt spid="5"/>
                                        </p:tgtEl>
                                        <p:attrNameLst>
                                          <p:attrName>ppt_y</p:attrName>
                                        </p:attrNameLst>
                                      </p:cBhvr>
                                      <p:tavLst>
                                        <p:tav tm="0">
                                          <p:val>
                                            <p:strVal val="#ppt_y-.03"/>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5" name="Содержимое 4" descr="33117908_3_729896.jpg"/>
          <p:cNvPicPr>
            <a:picLocks noGrp="1" noChangeAspect="1"/>
          </p:cNvPicPr>
          <p:nvPr>
            <p:ph idx="1"/>
          </p:nvPr>
        </p:nvPicPr>
        <p:blipFill>
          <a:blip r:embed="rId2" cstate="print"/>
          <a:stretch>
            <a:fillRect/>
          </a:stretch>
        </p:blipFill>
        <p:spPr>
          <a:xfrm>
            <a:off x="2275152" y="2674938"/>
            <a:ext cx="4601633" cy="3451225"/>
          </a:xfrm>
        </p:spPr>
      </p:pic>
      <p:sp>
        <p:nvSpPr>
          <p:cNvPr id="2" name="Заголовок 1"/>
          <p:cNvSpPr>
            <a:spLocks noGrp="1"/>
          </p:cNvSpPr>
          <p:nvPr>
            <p:ph type="title"/>
          </p:nvPr>
        </p:nvSpPr>
        <p:spPr/>
        <p:txBody>
          <a:bodyPr>
            <a:noAutofit/>
          </a:bodyPr>
          <a:lstStyle/>
          <a:p>
            <a:pPr algn="l"/>
            <a:r>
              <a:rPr lang="ru-RU" sz="2400" dirty="0" smtClean="0">
                <a:solidFill>
                  <a:srgbClr val="FF0000"/>
                </a:solidFill>
                <a:effectLst/>
              </a:rPr>
              <a:t>«Призрак Оперы»</a:t>
            </a:r>
            <a:r>
              <a:rPr lang="ru-RU" sz="2400" dirty="0" smtClean="0">
                <a:solidFill>
                  <a:schemeClr val="tx1"/>
                </a:solidFill>
                <a:effectLst/>
              </a:rPr>
              <a:t> — самое кассовое развлекательное событие всех времён. Одна только нью-йоркская постановка собрала 800 миллионов долларов, что делает это шоу самым финансово успешным в истории Бродвея.</a:t>
            </a:r>
            <a:endParaRPr lang="ru-RU" sz="2400" dirty="0">
              <a:solidFill>
                <a:schemeClr val="tx1"/>
              </a:solidFill>
              <a:effectLst/>
            </a:endParaRPr>
          </a:p>
        </p:txBody>
      </p:sp>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5"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fade">
                                      <p:cBhvr>
                                        <p:cTn id="7" dur="2000"/>
                                        <p:tgtEl>
                                          <p:spTgt spid="2"/>
                                        </p:tgtEl>
                                      </p:cBhvr>
                                    </p:animEffect>
                                    <p:anim calcmode="lin" valueType="num">
                                      <p:cBhvr>
                                        <p:cTn id="8" dur="2000" fill="hold"/>
                                        <p:tgtEl>
                                          <p:spTgt spid="2"/>
                                        </p:tgtEl>
                                        <p:attrNameLst>
                                          <p:attrName>style.rotation</p:attrName>
                                        </p:attrNameLst>
                                      </p:cBhvr>
                                      <p:tavLst>
                                        <p:tav tm="0">
                                          <p:val>
                                            <p:fltVal val="720"/>
                                          </p:val>
                                        </p:tav>
                                        <p:tav tm="100000">
                                          <p:val>
                                            <p:fltVal val="0"/>
                                          </p:val>
                                        </p:tav>
                                      </p:tavLst>
                                    </p:anim>
                                    <p:anim calcmode="lin" valueType="num">
                                      <p:cBhvr>
                                        <p:cTn id="9" dur="2000" fill="hold"/>
                                        <p:tgtEl>
                                          <p:spTgt spid="2"/>
                                        </p:tgtEl>
                                        <p:attrNameLst>
                                          <p:attrName>ppt_h</p:attrName>
                                        </p:attrNameLst>
                                      </p:cBhvr>
                                      <p:tavLst>
                                        <p:tav tm="0">
                                          <p:val>
                                            <p:fltVal val="0"/>
                                          </p:val>
                                        </p:tav>
                                        <p:tav tm="100000">
                                          <p:val>
                                            <p:strVal val="#ppt_h"/>
                                          </p:val>
                                        </p:tav>
                                      </p:tavLst>
                                    </p:anim>
                                    <p:anim calcmode="lin" valueType="num">
                                      <p:cBhvr>
                                        <p:cTn id="10" dur="2000" fill="hold"/>
                                        <p:tgtEl>
                                          <p:spTgt spid="2"/>
                                        </p:tgtEl>
                                        <p:attrNameLst>
                                          <p:attrName>ppt_w</p:attrName>
                                        </p:attrNameLst>
                                      </p:cBhvr>
                                      <p:tavLst>
                                        <p:tav tm="0">
                                          <p:val>
                                            <p:fltVal val="0"/>
                                          </p:val>
                                        </p:tav>
                                        <p:tav tm="100000">
                                          <p:val>
                                            <p:strVal val="#ppt_w"/>
                                          </p:val>
                                        </p:tav>
                                      </p:tavLst>
                                    </p:anim>
                                  </p:childTnLst>
                                </p:cTn>
                              </p:par>
                            </p:childTnLst>
                          </p:cTn>
                        </p:par>
                      </p:childTnLst>
                    </p:cTn>
                  </p:par>
                  <p:par>
                    <p:cTn id="11" fill="hold">
                      <p:stCondLst>
                        <p:cond delay="indefinite"/>
                      </p:stCondLst>
                      <p:childTnLst>
                        <p:par>
                          <p:cTn id="12" fill="hold">
                            <p:stCondLst>
                              <p:cond delay="0"/>
                            </p:stCondLst>
                            <p:childTnLst>
                              <p:par>
                                <p:cTn id="13" presetID="54" presetClass="entr" presetSubtype="0" accel="100000" fill="hold" nodeType="clickEffect">
                                  <p:stCondLst>
                                    <p:cond delay="0"/>
                                  </p:stCondLst>
                                  <p:childTnLst>
                                    <p:set>
                                      <p:cBhvr>
                                        <p:cTn id="14" dur="1" fill="hold">
                                          <p:stCondLst>
                                            <p:cond delay="0"/>
                                          </p:stCondLst>
                                        </p:cTn>
                                        <p:tgtEl>
                                          <p:spTgt spid="5"/>
                                        </p:tgtEl>
                                        <p:attrNameLst>
                                          <p:attrName>style.visibility</p:attrName>
                                        </p:attrNameLst>
                                      </p:cBhvr>
                                      <p:to>
                                        <p:strVal val="visible"/>
                                      </p:to>
                                    </p:set>
                                    <p:anim calcmode="lin" valueType="num">
                                      <p:cBhvr>
                                        <p:cTn id="15" dur="500" fill="hold"/>
                                        <p:tgtEl>
                                          <p:spTgt spid="5"/>
                                        </p:tgtEl>
                                        <p:attrNameLst>
                                          <p:attrName>ppt_w</p:attrName>
                                        </p:attrNameLst>
                                      </p:cBhvr>
                                      <p:tavLst>
                                        <p:tav tm="0">
                                          <p:val>
                                            <p:strVal val="#ppt_w*0.05"/>
                                          </p:val>
                                        </p:tav>
                                        <p:tav tm="100000">
                                          <p:val>
                                            <p:strVal val="#ppt_w"/>
                                          </p:val>
                                        </p:tav>
                                      </p:tavLst>
                                    </p:anim>
                                    <p:anim calcmode="lin" valueType="num">
                                      <p:cBhvr>
                                        <p:cTn id="16" dur="500" fill="hold"/>
                                        <p:tgtEl>
                                          <p:spTgt spid="5"/>
                                        </p:tgtEl>
                                        <p:attrNameLst>
                                          <p:attrName>ppt_h</p:attrName>
                                        </p:attrNameLst>
                                      </p:cBhvr>
                                      <p:tavLst>
                                        <p:tav tm="0">
                                          <p:val>
                                            <p:strVal val="#ppt_h"/>
                                          </p:val>
                                        </p:tav>
                                        <p:tav tm="100000">
                                          <p:val>
                                            <p:strVal val="#ppt_h"/>
                                          </p:val>
                                        </p:tav>
                                      </p:tavLst>
                                    </p:anim>
                                    <p:anim calcmode="lin" valueType="num">
                                      <p:cBhvr>
                                        <p:cTn id="17" dur="500" fill="hold"/>
                                        <p:tgtEl>
                                          <p:spTgt spid="5"/>
                                        </p:tgtEl>
                                        <p:attrNameLst>
                                          <p:attrName>ppt_x</p:attrName>
                                        </p:attrNameLst>
                                      </p:cBhvr>
                                      <p:tavLst>
                                        <p:tav tm="0">
                                          <p:val>
                                            <p:strVal val="#ppt_x-.2"/>
                                          </p:val>
                                        </p:tav>
                                        <p:tav tm="100000">
                                          <p:val>
                                            <p:strVal val="#ppt_x"/>
                                          </p:val>
                                        </p:tav>
                                      </p:tavLst>
                                    </p:anim>
                                    <p:anim calcmode="lin" valueType="num">
                                      <p:cBhvr>
                                        <p:cTn id="18" dur="500" fill="hold"/>
                                        <p:tgtEl>
                                          <p:spTgt spid="5"/>
                                        </p:tgtEl>
                                        <p:attrNameLst>
                                          <p:attrName>ppt_y</p:attrName>
                                        </p:attrNameLst>
                                      </p:cBhvr>
                                      <p:tavLst>
                                        <p:tav tm="0">
                                          <p:val>
                                            <p:strVal val="#ppt_y"/>
                                          </p:val>
                                        </p:tav>
                                        <p:tav tm="100000">
                                          <p:val>
                                            <p:strVal val="#ppt_y"/>
                                          </p:val>
                                        </p:tav>
                                      </p:tavLst>
                                    </p:anim>
                                    <p:animEffect transition="in" filter="fade">
                                      <p:cBhvr>
                                        <p:cTn id="19"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article-1173545-01F421B9000004B0-173_233x423.jpg"/>
          <p:cNvPicPr>
            <a:picLocks noGrp="1" noChangeAspect="1"/>
          </p:cNvPicPr>
          <p:nvPr>
            <p:ph idx="1"/>
          </p:nvPr>
        </p:nvPicPr>
        <p:blipFill>
          <a:blip r:embed="rId2" cstate="print"/>
          <a:stretch>
            <a:fillRect/>
          </a:stretch>
        </p:blipFill>
        <p:spPr>
          <a:xfrm>
            <a:off x="827584" y="1700808"/>
            <a:ext cx="2593585" cy="4708525"/>
          </a:xfrm>
        </p:spPr>
      </p:pic>
      <p:sp>
        <p:nvSpPr>
          <p:cNvPr id="2" name="Заголовок 1"/>
          <p:cNvSpPr>
            <a:spLocks noGrp="1"/>
          </p:cNvSpPr>
          <p:nvPr>
            <p:ph type="title"/>
          </p:nvPr>
        </p:nvSpPr>
        <p:spPr/>
        <p:txBody>
          <a:bodyPr>
            <a:normAutofit/>
          </a:bodyPr>
          <a:lstStyle/>
          <a:p>
            <a:r>
              <a:rPr lang="ru-RU" sz="1800" b="0" i="1" dirty="0" smtClean="0">
                <a:solidFill>
                  <a:srgbClr val="FF0000"/>
                </a:solidFill>
              </a:rPr>
              <a:t>«Я фактически писал еще что-то в то время, и я понял, что причина, по которой я так волновался, состояла в том, что я пытался написать большую, романтическую историю, и я пытался сделать это с тех пор, как я начал свою карьеру. Это было там, тогда с Призраком!»</a:t>
            </a:r>
            <a:endParaRPr lang="ru-RU" sz="1800" dirty="0">
              <a:solidFill>
                <a:srgbClr val="FF0000"/>
              </a:solidFill>
            </a:endParaRPr>
          </a:p>
        </p:txBody>
      </p:sp>
      <p:pic>
        <p:nvPicPr>
          <p:cNvPr id="5" name="Рисунок 4" descr="lloydwebber.jpg"/>
          <p:cNvPicPr>
            <a:picLocks noChangeAspect="1"/>
          </p:cNvPicPr>
          <p:nvPr/>
        </p:nvPicPr>
        <p:blipFill>
          <a:blip r:embed="rId3" cstate="print"/>
          <a:stretch>
            <a:fillRect/>
          </a:stretch>
        </p:blipFill>
        <p:spPr>
          <a:xfrm>
            <a:off x="5004048" y="2060848"/>
            <a:ext cx="3048000" cy="401574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2" presetClass="entr" presetSubtype="4"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 calcmode="lin" valueType="num">
                                      <p:cBhvr additive="base">
                                        <p:cTn id="7" dur="500" fill="hold"/>
                                        <p:tgtEl>
                                          <p:spTgt spid="2"/>
                                        </p:tgtEl>
                                        <p:attrNameLst>
                                          <p:attrName>ppt_x</p:attrName>
                                        </p:attrNameLst>
                                      </p:cBhvr>
                                      <p:tavLst>
                                        <p:tav tm="0">
                                          <p:val>
                                            <p:strVal val="#ppt_x"/>
                                          </p:val>
                                        </p:tav>
                                        <p:tav tm="100000">
                                          <p:val>
                                            <p:strVal val="#ppt_x"/>
                                          </p:val>
                                        </p:tav>
                                      </p:tavLst>
                                    </p:anim>
                                    <p:anim calcmode="lin" valueType="num">
                                      <p:cBhvr additive="base">
                                        <p:cTn id="8" dur="500" fill="hold"/>
                                        <p:tgtEl>
                                          <p:spTgt spid="2"/>
                                        </p:tgtEl>
                                        <p:attrNameLst>
                                          <p:attrName>ppt_y</p:attrName>
                                        </p:attrNameLst>
                                      </p:cBhvr>
                                      <p:tavLst>
                                        <p:tav tm="0">
                                          <p:val>
                                            <p:strVal val="1+#ppt_h/2"/>
                                          </p:val>
                                        </p:tav>
                                        <p:tav tm="100000">
                                          <p:val>
                                            <p:strVal val="#ppt_y"/>
                                          </p:val>
                                        </p:tav>
                                      </p:tavLst>
                                    </p:anim>
                                  </p:childTnLst>
                                </p:cTn>
                              </p:par>
                            </p:childTnLst>
                          </p:cTn>
                        </p:par>
                      </p:childTnLst>
                    </p:cTn>
                  </p:par>
                  <p:par>
                    <p:cTn id="9" fill="hold">
                      <p:stCondLst>
                        <p:cond delay="indefinite"/>
                      </p:stCondLst>
                      <p:childTnLst>
                        <p:par>
                          <p:cTn id="10" fill="hold">
                            <p:stCondLst>
                              <p:cond delay="0"/>
                            </p:stCondLst>
                            <p:childTnLst>
                              <p:par>
                                <p:cTn id="11" presetID="3" presetClass="entr" presetSubtype="10" fill="hold" nodeType="clickEffect">
                                  <p:stCondLst>
                                    <p:cond delay="0"/>
                                  </p:stCondLst>
                                  <p:childTnLst>
                                    <p:set>
                                      <p:cBhvr>
                                        <p:cTn id="12" dur="1" fill="hold">
                                          <p:stCondLst>
                                            <p:cond delay="0"/>
                                          </p:stCondLst>
                                        </p:cTn>
                                        <p:tgtEl>
                                          <p:spTgt spid="4"/>
                                        </p:tgtEl>
                                        <p:attrNameLst>
                                          <p:attrName>style.visibility</p:attrName>
                                        </p:attrNameLst>
                                      </p:cBhvr>
                                      <p:to>
                                        <p:strVal val="visible"/>
                                      </p:to>
                                    </p:set>
                                    <p:animEffect transition="in" filter="blinds(horizontal)">
                                      <p:cBhvr>
                                        <p:cTn id="13" dur="500"/>
                                        <p:tgtEl>
                                          <p:spTgt spid="4"/>
                                        </p:tgtEl>
                                      </p:cBhvr>
                                    </p:animEffect>
                                  </p:childTnLst>
                                </p:cTn>
                              </p:par>
                            </p:childTnLst>
                          </p:cTn>
                        </p:par>
                      </p:childTnLst>
                    </p:cTn>
                  </p:par>
                  <p:par>
                    <p:cTn id="14" fill="hold">
                      <p:stCondLst>
                        <p:cond delay="indefinite"/>
                      </p:stCondLst>
                      <p:childTnLst>
                        <p:par>
                          <p:cTn id="15" fill="hold">
                            <p:stCondLst>
                              <p:cond delay="0"/>
                            </p:stCondLst>
                            <p:childTnLst>
                              <p:par>
                                <p:cTn id="16" presetID="13" presetClass="entr" presetSubtype="16" fill="hold" nodeType="clickEffect">
                                  <p:stCondLst>
                                    <p:cond delay="0"/>
                                  </p:stCondLst>
                                  <p:childTnLst>
                                    <p:set>
                                      <p:cBhvr>
                                        <p:cTn id="17" dur="1" fill="hold">
                                          <p:stCondLst>
                                            <p:cond delay="0"/>
                                          </p:stCondLst>
                                        </p:cTn>
                                        <p:tgtEl>
                                          <p:spTgt spid="5"/>
                                        </p:tgtEl>
                                        <p:attrNameLst>
                                          <p:attrName>style.visibility</p:attrName>
                                        </p:attrNameLst>
                                      </p:cBhvr>
                                      <p:to>
                                        <p:strVal val="visible"/>
                                      </p:to>
                                    </p:set>
                                    <p:animEffect transition="in" filter="plus(in)">
                                      <p:cBhvr>
                                        <p:cTn id="18"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1268402762_tn-500_11747683_h10101182.jpg"/>
          <p:cNvPicPr>
            <a:picLocks noGrp="1" noChangeAspect="1"/>
          </p:cNvPicPr>
          <p:nvPr>
            <p:ph idx="1"/>
          </p:nvPr>
        </p:nvPicPr>
        <p:blipFill>
          <a:blip r:embed="rId2" cstate="print"/>
          <a:stretch>
            <a:fillRect/>
          </a:stretch>
        </p:blipFill>
        <p:spPr>
          <a:xfrm>
            <a:off x="323528" y="2060848"/>
            <a:ext cx="4572000" cy="3208020"/>
          </a:xfrm>
        </p:spPr>
      </p:pic>
      <p:sp>
        <p:nvSpPr>
          <p:cNvPr id="2" name="Заголовок 1"/>
          <p:cNvSpPr>
            <a:spLocks noGrp="1"/>
          </p:cNvSpPr>
          <p:nvPr>
            <p:ph type="title"/>
          </p:nvPr>
        </p:nvSpPr>
        <p:spPr>
          <a:xfrm>
            <a:off x="457200" y="274638"/>
            <a:ext cx="8229600" cy="1570186"/>
          </a:xfrm>
        </p:spPr>
        <p:txBody>
          <a:bodyPr>
            <a:normAutofit fontScale="90000"/>
          </a:bodyPr>
          <a:lstStyle/>
          <a:p>
            <a:pPr algn="l"/>
            <a:r>
              <a:rPr lang="ru-RU" sz="1600" dirty="0" smtClean="0">
                <a:solidFill>
                  <a:schemeClr val="tx1"/>
                </a:solidFill>
              </a:rPr>
              <a:t>Ллойд </a:t>
            </a:r>
            <a:r>
              <a:rPr lang="ru-RU" sz="1600" dirty="0" err="1" smtClean="0">
                <a:solidFill>
                  <a:schemeClr val="tx1"/>
                </a:solidFill>
              </a:rPr>
              <a:t>Уэббер</a:t>
            </a:r>
            <a:r>
              <a:rPr lang="ru-RU" sz="1600" dirty="0" smtClean="0">
                <a:solidFill>
                  <a:schemeClr val="tx1"/>
                </a:solidFill>
              </a:rPr>
              <a:t> создал партитуру, временами переходящую в оперный стиль, но в которой была сохранена форма и структура мюзикла. Полноценные оперные отрывки принадлежат, главным образом, второстепенным персонажам, таким как Андре и </a:t>
            </a:r>
            <a:r>
              <a:rPr lang="ru-RU" sz="1600" dirty="0" err="1" smtClean="0">
                <a:solidFill>
                  <a:schemeClr val="tx1"/>
                </a:solidFill>
              </a:rPr>
              <a:t>Фирмен</a:t>
            </a:r>
            <a:r>
              <a:rPr lang="ru-RU" sz="1600" dirty="0" smtClean="0">
                <a:solidFill>
                  <a:schemeClr val="tx1"/>
                </a:solidFill>
              </a:rPr>
              <a:t>, </a:t>
            </a:r>
            <a:r>
              <a:rPr lang="ru-RU" sz="1600" dirty="0" err="1" smtClean="0">
                <a:solidFill>
                  <a:schemeClr val="tx1"/>
                </a:solidFill>
              </a:rPr>
              <a:t>Карлотта</a:t>
            </a:r>
            <a:r>
              <a:rPr lang="ru-RU" sz="1600" dirty="0" smtClean="0">
                <a:solidFill>
                  <a:schemeClr val="tx1"/>
                </a:solidFill>
              </a:rPr>
              <a:t> </a:t>
            </a:r>
            <a:r>
              <a:rPr lang="ru-RU" sz="1600" dirty="0" err="1" smtClean="0">
                <a:solidFill>
                  <a:schemeClr val="tx1"/>
                </a:solidFill>
              </a:rPr>
              <a:t>и</a:t>
            </a:r>
            <a:r>
              <a:rPr lang="ru-RU" sz="1600" dirty="0" smtClean="0">
                <a:solidFill>
                  <a:schemeClr val="tx1"/>
                </a:solidFill>
              </a:rPr>
              <a:t> </a:t>
            </a:r>
            <a:r>
              <a:rPr lang="ru-RU" sz="1600" dirty="0" err="1" smtClean="0">
                <a:solidFill>
                  <a:schemeClr val="tx1"/>
                </a:solidFill>
              </a:rPr>
              <a:t>Пианджи</a:t>
            </a:r>
            <a:r>
              <a:rPr lang="ru-RU" sz="1600" dirty="0" smtClean="0">
                <a:solidFill>
                  <a:schemeClr val="tx1"/>
                </a:solidFill>
              </a:rPr>
              <a:t>. Они также используются, чтобы придать содержание вымышленным «операм», которые присутствуют в шоу, таким как «</a:t>
            </a:r>
            <a:r>
              <a:rPr lang="ru-RU" sz="1600" dirty="0" err="1" smtClean="0">
                <a:solidFill>
                  <a:schemeClr val="tx1"/>
                </a:solidFill>
              </a:rPr>
              <a:t>Hannibal</a:t>
            </a:r>
            <a:r>
              <a:rPr lang="ru-RU" sz="1600" dirty="0" smtClean="0">
                <a:solidFill>
                  <a:schemeClr val="tx1"/>
                </a:solidFill>
              </a:rPr>
              <a:t>», «</a:t>
            </a:r>
            <a:r>
              <a:rPr lang="ru-RU" sz="1600" dirty="0" err="1" smtClean="0">
                <a:solidFill>
                  <a:schemeClr val="tx1"/>
                </a:solidFill>
              </a:rPr>
              <a:t>Il</a:t>
            </a:r>
            <a:r>
              <a:rPr lang="ru-RU" sz="1600" dirty="0" smtClean="0">
                <a:solidFill>
                  <a:schemeClr val="tx1"/>
                </a:solidFill>
              </a:rPr>
              <a:t> </a:t>
            </a:r>
            <a:r>
              <a:rPr lang="ru-RU" sz="1600" dirty="0" err="1" smtClean="0">
                <a:solidFill>
                  <a:schemeClr val="tx1"/>
                </a:solidFill>
              </a:rPr>
              <a:t>Muto</a:t>
            </a:r>
            <a:r>
              <a:rPr lang="ru-RU" sz="1600" dirty="0" smtClean="0">
                <a:solidFill>
                  <a:schemeClr val="tx1"/>
                </a:solidFill>
              </a:rPr>
              <a:t>» и шедевру Призрака — «</a:t>
            </a:r>
            <a:r>
              <a:rPr lang="ru-RU" sz="1600" dirty="0" err="1" smtClean="0">
                <a:solidFill>
                  <a:schemeClr val="tx1"/>
                </a:solidFill>
              </a:rPr>
              <a:t>Don</a:t>
            </a:r>
            <a:r>
              <a:rPr lang="ru-RU" sz="1600" dirty="0" smtClean="0">
                <a:solidFill>
                  <a:schemeClr val="tx1"/>
                </a:solidFill>
              </a:rPr>
              <a:t> </a:t>
            </a:r>
            <a:r>
              <a:rPr lang="ru-RU" sz="1600" dirty="0" err="1" smtClean="0">
                <a:solidFill>
                  <a:schemeClr val="tx1"/>
                </a:solidFill>
              </a:rPr>
              <a:t>Juan</a:t>
            </a:r>
            <a:r>
              <a:rPr lang="ru-RU" sz="1600" dirty="0" smtClean="0">
                <a:solidFill>
                  <a:schemeClr val="tx1"/>
                </a:solidFill>
              </a:rPr>
              <a:t> </a:t>
            </a:r>
            <a:r>
              <a:rPr lang="ru-RU" sz="1600" dirty="0" err="1" smtClean="0">
                <a:solidFill>
                  <a:schemeClr val="tx1"/>
                </a:solidFill>
              </a:rPr>
              <a:t>Triumphant</a:t>
            </a:r>
            <a:r>
              <a:rPr lang="ru-RU" sz="1600" dirty="0" smtClean="0">
                <a:solidFill>
                  <a:schemeClr val="tx1"/>
                </a:solidFill>
              </a:rPr>
              <a:t>». Здесь Ллойд </a:t>
            </a:r>
            <a:r>
              <a:rPr lang="ru-RU" sz="1600" dirty="0" err="1" smtClean="0">
                <a:solidFill>
                  <a:schemeClr val="tx1"/>
                </a:solidFill>
              </a:rPr>
              <a:t>Уэббер</a:t>
            </a:r>
            <a:r>
              <a:rPr lang="ru-RU" sz="1600" dirty="0" smtClean="0">
                <a:solidFill>
                  <a:schemeClr val="tx1"/>
                </a:solidFill>
              </a:rPr>
              <a:t> применил смесь разнообразных стилей — от великих опер Мейербера  до Моцарта и даже Гильберта и </a:t>
            </a:r>
            <a:r>
              <a:rPr lang="ru-RU" sz="1600" dirty="0" err="1" smtClean="0">
                <a:solidFill>
                  <a:schemeClr val="tx1"/>
                </a:solidFill>
              </a:rPr>
              <a:t>Салливана</a:t>
            </a:r>
            <a:r>
              <a:rPr lang="ru-RU" sz="1600" dirty="0" smtClean="0">
                <a:solidFill>
                  <a:schemeClr val="tx1"/>
                </a:solidFill>
              </a:rPr>
              <a:t>.</a:t>
            </a:r>
            <a:endParaRPr lang="ru-RU" sz="1600" dirty="0">
              <a:solidFill>
                <a:schemeClr val="tx1"/>
              </a:solidFill>
            </a:endParaRPr>
          </a:p>
        </p:txBody>
      </p:sp>
      <p:pic>
        <p:nvPicPr>
          <p:cNvPr id="5" name="Рисунок 4" descr="phantomrecord.jpg"/>
          <p:cNvPicPr>
            <a:picLocks noChangeAspect="1"/>
          </p:cNvPicPr>
          <p:nvPr/>
        </p:nvPicPr>
        <p:blipFill>
          <a:blip r:embed="rId3" cstate="print"/>
          <a:stretch>
            <a:fillRect/>
          </a:stretch>
        </p:blipFill>
        <p:spPr>
          <a:xfrm>
            <a:off x="5364088" y="2060848"/>
            <a:ext cx="3270498" cy="4392488"/>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9" presetClass="entr" presetSubtype="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dissolve">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4" presetClass="entr" presetSubtype="16"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box(in)">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8" presetClass="entr" presetSubtype="12" fill="hold" nodeType="clickEffect">
                                  <p:stCondLst>
                                    <p:cond delay="0"/>
                                  </p:stCondLst>
                                  <p:childTnLst>
                                    <p:set>
                                      <p:cBhvr>
                                        <p:cTn id="16" dur="1" fill="hold">
                                          <p:stCondLst>
                                            <p:cond delay="0"/>
                                          </p:stCondLst>
                                        </p:cTn>
                                        <p:tgtEl>
                                          <p:spTgt spid="5"/>
                                        </p:tgtEl>
                                        <p:attrNameLst>
                                          <p:attrName>style.visibility</p:attrName>
                                        </p:attrNameLst>
                                      </p:cBhvr>
                                      <p:to>
                                        <p:strVal val="visible"/>
                                      </p:to>
                                    </p:set>
                                    <p:animEffect transition="in" filter="strips(downLeft)">
                                      <p:cBhvr>
                                        <p:cTn id="17" dur="5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64592671228081.jpg"/>
          <p:cNvPicPr>
            <a:picLocks noGrp="1" noChangeAspect="1"/>
          </p:cNvPicPr>
          <p:nvPr>
            <p:ph idx="1"/>
          </p:nvPr>
        </p:nvPicPr>
        <p:blipFill>
          <a:blip r:embed="rId2" cstate="print"/>
          <a:stretch>
            <a:fillRect/>
          </a:stretch>
        </p:blipFill>
        <p:spPr>
          <a:xfrm>
            <a:off x="539552" y="1449693"/>
            <a:ext cx="4176464" cy="2088232"/>
          </a:xfrm>
        </p:spPr>
      </p:pic>
      <p:sp>
        <p:nvSpPr>
          <p:cNvPr id="2" name="Заголовок 1"/>
          <p:cNvSpPr>
            <a:spLocks noGrp="1"/>
          </p:cNvSpPr>
          <p:nvPr>
            <p:ph type="title"/>
          </p:nvPr>
        </p:nvSpPr>
        <p:spPr/>
        <p:txBody>
          <a:bodyPr>
            <a:normAutofit/>
          </a:bodyPr>
          <a:lstStyle/>
          <a:p>
            <a:pPr algn="l"/>
            <a:r>
              <a:rPr lang="ru-RU" sz="1600" dirty="0" smtClean="0">
                <a:solidFill>
                  <a:schemeClr val="tx1"/>
                </a:solidFill>
              </a:rPr>
              <a:t>Дизайнер Мария Бьёрнсон разработала декорации и создала более 200 костюмов, в том числе для номера «</a:t>
            </a:r>
            <a:r>
              <a:rPr lang="ru-RU" sz="1600" dirty="0" err="1" smtClean="0">
                <a:solidFill>
                  <a:schemeClr val="tx1"/>
                </a:solidFill>
              </a:rPr>
              <a:t>Masquerade</a:t>
            </a:r>
            <a:r>
              <a:rPr lang="ru-RU" sz="1600" dirty="0" smtClean="0">
                <a:solidFill>
                  <a:schemeClr val="tx1"/>
                </a:solidFill>
              </a:rPr>
              <a:t>». Ее сценография, включающая такие незабываемые элементы, как люстра, гондола в подземелье и широкая лестница, довольно обычный набор для сценического спектакля, принесла ей несколько престижных наград.</a:t>
            </a:r>
            <a:endParaRPr lang="ru-RU" sz="1600" dirty="0">
              <a:solidFill>
                <a:schemeClr val="tx1"/>
              </a:solidFill>
            </a:endParaRPr>
          </a:p>
        </p:txBody>
      </p:sp>
      <p:pic>
        <p:nvPicPr>
          <p:cNvPr id="5" name="Рисунок 4" descr="41d0748071ac74b59e9454d09b340b46.jpg"/>
          <p:cNvPicPr>
            <a:picLocks noChangeAspect="1"/>
          </p:cNvPicPr>
          <p:nvPr/>
        </p:nvPicPr>
        <p:blipFill>
          <a:blip r:embed="rId3" cstate="print"/>
          <a:stretch>
            <a:fillRect/>
          </a:stretch>
        </p:blipFill>
        <p:spPr>
          <a:xfrm>
            <a:off x="5652120" y="1844824"/>
            <a:ext cx="2808312" cy="4248472"/>
          </a:xfrm>
          <a:prstGeom prst="rect">
            <a:avLst/>
          </a:prstGeom>
        </p:spPr>
      </p:pic>
      <p:pic>
        <p:nvPicPr>
          <p:cNvPr id="6" name="Рисунок 5" descr="phantom_der_oper1.jpg"/>
          <p:cNvPicPr>
            <a:picLocks noChangeAspect="1"/>
          </p:cNvPicPr>
          <p:nvPr/>
        </p:nvPicPr>
        <p:blipFill>
          <a:blip r:embed="rId4" cstate="print"/>
          <a:stretch>
            <a:fillRect/>
          </a:stretch>
        </p:blipFill>
        <p:spPr>
          <a:xfrm>
            <a:off x="467544" y="3573016"/>
            <a:ext cx="4536504" cy="3168352"/>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14"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randombar(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2" presetClass="entr" presetSubtype="4"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Effect transition="in" filter="wipe(down)">
                                      <p:cBhvr>
                                        <p:cTn id="12" dur="500"/>
                                        <p:tgtEl>
                                          <p:spTgt spid="4"/>
                                        </p:tgtEl>
                                      </p:cBhvr>
                                    </p:animEffect>
                                  </p:childTnLst>
                                </p:cTn>
                              </p:par>
                            </p:childTnLst>
                          </p:cTn>
                        </p:par>
                      </p:childTnLst>
                    </p:cTn>
                  </p:par>
                  <p:par>
                    <p:cTn id="13" fill="hold">
                      <p:stCondLst>
                        <p:cond delay="indefinite"/>
                      </p:stCondLst>
                      <p:childTnLst>
                        <p:par>
                          <p:cTn id="14" fill="hold">
                            <p:stCondLst>
                              <p:cond delay="0"/>
                            </p:stCondLst>
                            <p:childTnLst>
                              <p:par>
                                <p:cTn id="15" presetID="16" presetClass="entr" presetSubtype="26" fill="hold" nodeType="clickEffect">
                                  <p:stCondLst>
                                    <p:cond delay="0"/>
                                  </p:stCondLst>
                                  <p:childTnLst>
                                    <p:set>
                                      <p:cBhvr>
                                        <p:cTn id="16" dur="1" fill="hold">
                                          <p:stCondLst>
                                            <p:cond delay="0"/>
                                          </p:stCondLst>
                                        </p:cTn>
                                        <p:tgtEl>
                                          <p:spTgt spid="6"/>
                                        </p:tgtEl>
                                        <p:attrNameLst>
                                          <p:attrName>style.visibility</p:attrName>
                                        </p:attrNameLst>
                                      </p:cBhvr>
                                      <p:to>
                                        <p:strVal val="visible"/>
                                      </p:to>
                                    </p:set>
                                    <p:animEffect transition="in" filter="barn(inHorizontal)">
                                      <p:cBhvr>
                                        <p:cTn id="17" dur="500"/>
                                        <p:tgtEl>
                                          <p:spTgt spid="6"/>
                                        </p:tgtEl>
                                      </p:cBhvr>
                                    </p:animEffect>
                                  </p:childTnLst>
                                </p:cTn>
                              </p:par>
                            </p:childTnLst>
                          </p:cTn>
                        </p:par>
                      </p:childTnLst>
                    </p:cTn>
                  </p:par>
                  <p:par>
                    <p:cTn id="18" fill="hold">
                      <p:stCondLst>
                        <p:cond delay="indefinite"/>
                      </p:stCondLst>
                      <p:childTnLst>
                        <p:par>
                          <p:cTn id="19" fill="hold">
                            <p:stCondLst>
                              <p:cond delay="0"/>
                            </p:stCondLst>
                            <p:childTnLst>
                              <p:par>
                                <p:cTn id="20" presetID="6" presetClass="entr" presetSubtype="16" fill="hold" nodeType="clickEffect">
                                  <p:stCondLst>
                                    <p:cond delay="0"/>
                                  </p:stCondLst>
                                  <p:childTnLst>
                                    <p:set>
                                      <p:cBhvr>
                                        <p:cTn id="21" dur="1" fill="hold">
                                          <p:stCondLst>
                                            <p:cond delay="0"/>
                                          </p:stCondLst>
                                        </p:cTn>
                                        <p:tgtEl>
                                          <p:spTgt spid="5"/>
                                        </p:tgtEl>
                                        <p:attrNameLst>
                                          <p:attrName>style.visibility</p:attrName>
                                        </p:attrNameLst>
                                      </p:cBhvr>
                                      <p:to>
                                        <p:strVal val="visible"/>
                                      </p:to>
                                    </p:set>
                                    <p:animEffect transition="in" filter="circle(in)">
                                      <p:cBhvr>
                                        <p:cTn id="22" dur="2000"/>
                                        <p:tgtEl>
                                          <p:spTgt spid="5"/>
                                        </p:tgtEl>
                                      </p:cBhvr>
                                    </p:animEffect>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4" name="Содержимое 3" descr="crivello03.JPG"/>
          <p:cNvPicPr>
            <a:picLocks noGrp="1" noChangeAspect="1"/>
          </p:cNvPicPr>
          <p:nvPr>
            <p:ph idx="1"/>
          </p:nvPr>
        </p:nvPicPr>
        <p:blipFill>
          <a:blip r:embed="rId2" cstate="print"/>
          <a:stretch>
            <a:fillRect/>
          </a:stretch>
        </p:blipFill>
        <p:spPr>
          <a:xfrm>
            <a:off x="179512" y="1412776"/>
            <a:ext cx="5328592" cy="4536504"/>
          </a:xfrm>
        </p:spPr>
      </p:pic>
      <p:sp>
        <p:nvSpPr>
          <p:cNvPr id="2" name="Заголовок 1"/>
          <p:cNvSpPr>
            <a:spLocks noGrp="1"/>
          </p:cNvSpPr>
          <p:nvPr>
            <p:ph type="title"/>
          </p:nvPr>
        </p:nvSpPr>
        <p:spPr/>
        <p:txBody>
          <a:bodyPr>
            <a:normAutofit/>
          </a:bodyPr>
          <a:lstStyle/>
          <a:p>
            <a:pPr algn="l"/>
            <a:r>
              <a:rPr lang="ru-RU" sz="1600" b="0" dirty="0" smtClean="0"/>
              <a:t> </a:t>
            </a:r>
            <a:r>
              <a:rPr lang="ru-RU" sz="1600" dirty="0" err="1" smtClean="0">
                <a:solidFill>
                  <a:schemeClr val="tx1"/>
                </a:solidFill>
                <a:effectLst/>
              </a:rPr>
              <a:t>Хэл</a:t>
            </a:r>
            <a:r>
              <a:rPr lang="ru-RU" sz="1600" dirty="0" smtClean="0">
                <a:solidFill>
                  <a:schemeClr val="tx1"/>
                </a:solidFill>
                <a:effectLst/>
              </a:rPr>
              <a:t> </a:t>
            </a:r>
            <a:r>
              <a:rPr lang="ru-RU" sz="1600" dirty="0" err="1" smtClean="0">
                <a:solidFill>
                  <a:schemeClr val="tx1"/>
                </a:solidFill>
                <a:effectLst/>
              </a:rPr>
              <a:t>Принс</a:t>
            </a:r>
            <a:r>
              <a:rPr lang="ru-RU" sz="1600" dirty="0" smtClean="0">
                <a:solidFill>
                  <a:schemeClr val="tx1"/>
                </a:solidFill>
                <a:effectLst/>
              </a:rPr>
              <a:t>  был режиссёром постановки, в то время как </a:t>
            </a:r>
            <a:r>
              <a:rPr lang="ru-RU" sz="1600" dirty="0" err="1" smtClean="0">
                <a:solidFill>
                  <a:schemeClr val="tx1"/>
                </a:solidFill>
                <a:effectLst/>
              </a:rPr>
              <a:t>Джиллиан</a:t>
            </a:r>
            <a:r>
              <a:rPr lang="ru-RU" sz="1600" dirty="0" smtClean="0">
                <a:solidFill>
                  <a:schemeClr val="tx1"/>
                </a:solidFill>
                <a:effectLst/>
              </a:rPr>
              <a:t> </a:t>
            </a:r>
            <a:r>
              <a:rPr lang="ru-RU" sz="1600" dirty="0" err="1" smtClean="0">
                <a:solidFill>
                  <a:schemeClr val="tx1"/>
                </a:solidFill>
                <a:effectLst/>
              </a:rPr>
              <a:t>Линн</a:t>
            </a:r>
            <a:r>
              <a:rPr lang="ru-RU" sz="1600" dirty="0" smtClean="0">
                <a:solidFill>
                  <a:schemeClr val="tx1"/>
                </a:solidFill>
                <a:effectLst/>
              </a:rPr>
              <a:t>, помощник режиссёра и хореограф мюзикла «Кошки», смогла создать цельную музыкальную постановку и разработала хореографию.</a:t>
            </a:r>
            <a:endParaRPr lang="ru-RU" sz="1600" dirty="0">
              <a:solidFill>
                <a:schemeClr val="tx1"/>
              </a:solidFill>
              <a:effectLst/>
            </a:endParaRPr>
          </a:p>
        </p:txBody>
      </p:sp>
      <p:pic>
        <p:nvPicPr>
          <p:cNvPr id="5" name="Рисунок 4" descr="tn-500_wm70036174486.jpg"/>
          <p:cNvPicPr>
            <a:picLocks noChangeAspect="1"/>
          </p:cNvPicPr>
          <p:nvPr/>
        </p:nvPicPr>
        <p:blipFill>
          <a:blip r:embed="rId3" cstate="print"/>
          <a:stretch>
            <a:fillRect/>
          </a:stretch>
        </p:blipFill>
        <p:spPr>
          <a:xfrm>
            <a:off x="5724128" y="1412776"/>
            <a:ext cx="3162300" cy="4572000"/>
          </a:xfrm>
          <a:prstGeom prst="rect">
            <a:avLst/>
          </a:prstGeom>
        </p:spPr>
      </p:pic>
    </p:spTree>
  </p:cSld>
  <p:clrMapOvr>
    <a:masterClrMapping/>
  </p:clrMapOvr>
  <p:timing>
    <p:tnLst>
      <p:par>
        <p:cTn id="1" dur="indefinite" restart="never" nodeType="tmRoot">
          <p:childTnLst>
            <p:seq concurrent="1" nextAc="seek">
              <p:cTn id="2" dur="indefinite" nodeType="mainSeq">
                <p:childTnLst>
                  <p:par>
                    <p:cTn id="3" fill="hold">
                      <p:stCondLst>
                        <p:cond delay="indefinite"/>
                      </p:stCondLst>
                      <p:childTnLst>
                        <p:par>
                          <p:cTn id="4" fill="hold">
                            <p:stCondLst>
                              <p:cond delay="0"/>
                            </p:stCondLst>
                            <p:childTnLst>
                              <p:par>
                                <p:cTn id="5" presetID="3" presetClass="entr" presetSubtype="10" fill="hold" grpId="0" nodeType="clickEffect">
                                  <p:stCondLst>
                                    <p:cond delay="0"/>
                                  </p:stCondLst>
                                  <p:childTnLst>
                                    <p:set>
                                      <p:cBhvr>
                                        <p:cTn id="6" dur="1" fill="hold">
                                          <p:stCondLst>
                                            <p:cond delay="0"/>
                                          </p:stCondLst>
                                        </p:cTn>
                                        <p:tgtEl>
                                          <p:spTgt spid="2"/>
                                        </p:tgtEl>
                                        <p:attrNameLst>
                                          <p:attrName>style.visibility</p:attrName>
                                        </p:attrNameLst>
                                      </p:cBhvr>
                                      <p:to>
                                        <p:strVal val="visible"/>
                                      </p:to>
                                    </p:set>
                                    <p:animEffect transition="in" filter="blinds(horizontal)">
                                      <p:cBhvr>
                                        <p:cTn id="7" dur="500"/>
                                        <p:tgtEl>
                                          <p:spTgt spid="2"/>
                                        </p:tgtEl>
                                      </p:cBhvr>
                                    </p:animEffect>
                                  </p:childTnLst>
                                </p:cTn>
                              </p:par>
                            </p:childTnLst>
                          </p:cTn>
                        </p:par>
                      </p:childTnLst>
                    </p:cTn>
                  </p:par>
                  <p:par>
                    <p:cTn id="8" fill="hold">
                      <p:stCondLst>
                        <p:cond delay="indefinite"/>
                      </p:stCondLst>
                      <p:childTnLst>
                        <p:par>
                          <p:cTn id="9" fill="hold">
                            <p:stCondLst>
                              <p:cond delay="0"/>
                            </p:stCondLst>
                            <p:childTnLst>
                              <p:par>
                                <p:cTn id="10" presetID="29" presetClass="entr" presetSubtype="0" fill="hold" nodeType="clickEffect">
                                  <p:stCondLst>
                                    <p:cond delay="0"/>
                                  </p:stCondLst>
                                  <p:childTnLst>
                                    <p:set>
                                      <p:cBhvr>
                                        <p:cTn id="11" dur="1" fill="hold">
                                          <p:stCondLst>
                                            <p:cond delay="0"/>
                                          </p:stCondLst>
                                        </p:cTn>
                                        <p:tgtEl>
                                          <p:spTgt spid="4"/>
                                        </p:tgtEl>
                                        <p:attrNameLst>
                                          <p:attrName>style.visibility</p:attrName>
                                        </p:attrNameLst>
                                      </p:cBhvr>
                                      <p:to>
                                        <p:strVal val="visible"/>
                                      </p:to>
                                    </p:set>
                                    <p:anim calcmode="lin" valueType="num">
                                      <p:cBhvr>
                                        <p:cTn id="12" dur="1000" fill="hold"/>
                                        <p:tgtEl>
                                          <p:spTgt spid="4"/>
                                        </p:tgtEl>
                                        <p:attrNameLst>
                                          <p:attrName>ppt_x</p:attrName>
                                        </p:attrNameLst>
                                      </p:cBhvr>
                                      <p:tavLst>
                                        <p:tav tm="0">
                                          <p:val>
                                            <p:strVal val="#ppt_x-.2"/>
                                          </p:val>
                                        </p:tav>
                                        <p:tav tm="100000">
                                          <p:val>
                                            <p:strVal val="#ppt_x"/>
                                          </p:val>
                                        </p:tav>
                                      </p:tavLst>
                                    </p:anim>
                                    <p:anim calcmode="lin" valueType="num">
                                      <p:cBhvr>
                                        <p:cTn id="13" dur="1000" fill="hold"/>
                                        <p:tgtEl>
                                          <p:spTgt spid="4"/>
                                        </p:tgtEl>
                                        <p:attrNameLst>
                                          <p:attrName>ppt_y</p:attrName>
                                        </p:attrNameLst>
                                      </p:cBhvr>
                                      <p:tavLst>
                                        <p:tav tm="0">
                                          <p:val>
                                            <p:strVal val="#ppt_y"/>
                                          </p:val>
                                        </p:tav>
                                        <p:tav tm="100000">
                                          <p:val>
                                            <p:strVal val="#ppt_y"/>
                                          </p:val>
                                        </p:tav>
                                      </p:tavLst>
                                    </p:anim>
                                    <p:animEffect transition="in" filter="wipe(right)" prLst="gradientSize: 0.1">
                                      <p:cBhvr>
                                        <p:cTn id="14" dur="1000"/>
                                        <p:tgtEl>
                                          <p:spTgt spid="4"/>
                                        </p:tgtEl>
                                      </p:cBhvr>
                                    </p:animEffect>
                                  </p:childTnLst>
                                </p:cTn>
                              </p:par>
                            </p:childTnLst>
                          </p:cTn>
                        </p:par>
                      </p:childTnLst>
                    </p:cTn>
                  </p:par>
                  <p:par>
                    <p:cTn id="15" fill="hold">
                      <p:stCondLst>
                        <p:cond delay="indefinite"/>
                      </p:stCondLst>
                      <p:childTnLst>
                        <p:par>
                          <p:cTn id="16" fill="hold">
                            <p:stCondLst>
                              <p:cond delay="0"/>
                            </p:stCondLst>
                            <p:childTnLst>
                              <p:par>
                                <p:cTn id="17" presetID="30" presetClass="entr" presetSubtype="0" fill="hold" nodeType="clickEffect">
                                  <p:stCondLst>
                                    <p:cond delay="0"/>
                                  </p:stCondLst>
                                  <p:childTnLst>
                                    <p:set>
                                      <p:cBhvr>
                                        <p:cTn id="18" dur="1" fill="hold">
                                          <p:stCondLst>
                                            <p:cond delay="0"/>
                                          </p:stCondLst>
                                        </p:cTn>
                                        <p:tgtEl>
                                          <p:spTgt spid="5"/>
                                        </p:tgtEl>
                                        <p:attrNameLst>
                                          <p:attrName>style.visibility</p:attrName>
                                        </p:attrNameLst>
                                      </p:cBhvr>
                                      <p:to>
                                        <p:strVal val="visible"/>
                                      </p:to>
                                    </p:set>
                                    <p:animEffect transition="in" filter="fade">
                                      <p:cBhvr>
                                        <p:cTn id="19" dur="800" decel="100000"/>
                                        <p:tgtEl>
                                          <p:spTgt spid="5"/>
                                        </p:tgtEl>
                                      </p:cBhvr>
                                    </p:animEffect>
                                    <p:anim calcmode="lin" valueType="num">
                                      <p:cBhvr>
                                        <p:cTn id="20" dur="800" decel="100000" fill="hold"/>
                                        <p:tgtEl>
                                          <p:spTgt spid="5"/>
                                        </p:tgtEl>
                                        <p:attrNameLst>
                                          <p:attrName>style.rotation</p:attrName>
                                        </p:attrNameLst>
                                      </p:cBhvr>
                                      <p:tavLst>
                                        <p:tav tm="0">
                                          <p:val>
                                            <p:fltVal val="-90"/>
                                          </p:val>
                                        </p:tav>
                                        <p:tav tm="100000">
                                          <p:val>
                                            <p:fltVal val="0"/>
                                          </p:val>
                                        </p:tav>
                                      </p:tavLst>
                                    </p:anim>
                                    <p:anim calcmode="lin" valueType="num">
                                      <p:cBhvr>
                                        <p:cTn id="21" dur="800" decel="100000" fill="hold"/>
                                        <p:tgtEl>
                                          <p:spTgt spid="5"/>
                                        </p:tgtEl>
                                        <p:attrNameLst>
                                          <p:attrName>ppt_x</p:attrName>
                                        </p:attrNameLst>
                                      </p:cBhvr>
                                      <p:tavLst>
                                        <p:tav tm="0">
                                          <p:val>
                                            <p:strVal val="#ppt_x+0.4"/>
                                          </p:val>
                                        </p:tav>
                                        <p:tav tm="100000">
                                          <p:val>
                                            <p:strVal val="#ppt_x-0.05"/>
                                          </p:val>
                                        </p:tav>
                                      </p:tavLst>
                                    </p:anim>
                                    <p:anim calcmode="lin" valueType="num">
                                      <p:cBhvr>
                                        <p:cTn id="22" dur="800" decel="100000" fill="hold"/>
                                        <p:tgtEl>
                                          <p:spTgt spid="5"/>
                                        </p:tgtEl>
                                        <p:attrNameLst>
                                          <p:attrName>ppt_y</p:attrName>
                                        </p:attrNameLst>
                                      </p:cBhvr>
                                      <p:tavLst>
                                        <p:tav tm="0">
                                          <p:val>
                                            <p:strVal val="#ppt_y-0.4"/>
                                          </p:val>
                                        </p:tav>
                                        <p:tav tm="100000">
                                          <p:val>
                                            <p:strVal val="#ppt_y+0.1"/>
                                          </p:val>
                                        </p:tav>
                                      </p:tavLst>
                                    </p:anim>
                                    <p:anim calcmode="lin" valueType="num">
                                      <p:cBhvr>
                                        <p:cTn id="23" dur="200" accel="100000" fill="hold">
                                          <p:stCondLst>
                                            <p:cond delay="800"/>
                                          </p:stCondLst>
                                        </p:cTn>
                                        <p:tgtEl>
                                          <p:spTgt spid="5"/>
                                        </p:tgtEl>
                                        <p:attrNameLst>
                                          <p:attrName>ppt_x</p:attrName>
                                        </p:attrNameLst>
                                      </p:cBhvr>
                                      <p:tavLst>
                                        <p:tav tm="0">
                                          <p:val>
                                            <p:strVal val="#ppt_x-0.05"/>
                                          </p:val>
                                        </p:tav>
                                        <p:tav tm="100000">
                                          <p:val>
                                            <p:strVal val="#ppt_x"/>
                                          </p:val>
                                        </p:tav>
                                      </p:tavLst>
                                    </p:anim>
                                    <p:anim calcmode="lin" valueType="num">
                                      <p:cBhvr>
                                        <p:cTn id="24" dur="200" accel="100000" fill="hold">
                                          <p:stCondLst>
                                            <p:cond delay="800"/>
                                          </p:stCondLst>
                                        </p:cTn>
                                        <p:tgtEl>
                                          <p:spTgt spid="5"/>
                                        </p:tgtEl>
                                        <p:attrNameLst>
                                          <p:attrName>ppt_y</p:attrName>
                                        </p:attrNameLst>
                                      </p:cBhvr>
                                      <p:tavLst>
                                        <p:tav tm="0">
                                          <p:val>
                                            <p:strVal val="#ppt_y+0.1"/>
                                          </p:val>
                                        </p:tav>
                                        <p:tav tm="100000">
                                          <p:val>
                                            <p:strVal val="#ppt_y"/>
                                          </p:val>
                                        </p:tav>
                                      </p:tavLst>
                                    </p:anim>
                                  </p:childTnLst>
                                </p:cTn>
                              </p:par>
                            </p:childTnLst>
                          </p:cTn>
                        </p:par>
                      </p:childTnLst>
                    </p:cTn>
                  </p:par>
                </p:childTnLst>
              </p:cTn>
              <p:prevCondLst>
                <p:cond evt="onPrev" delay="0">
                  <p:tgtEl>
                    <p:sldTgt/>
                  </p:tgtEl>
                </p:cond>
              </p:prevCondLst>
              <p:nextCondLst>
                <p:cond evt="onNext" delay="0">
                  <p:tgtEl>
                    <p:sldTgt/>
                  </p:tgtEl>
                </p:cond>
              </p:nextCondLst>
            </p:seq>
          </p:childTnLst>
        </p:cTn>
      </p:par>
    </p:tnLst>
    <p:bldLst>
      <p:bldP spid="2" grpId="0"/>
    </p:bldLst>
  </p:timing>
</p:sld>
</file>

<file path=ppt/theme/_rels/theme1.xml.rels><?xml version="1.0" encoding="UTF-8" standalone="yes"?>
<Relationships xmlns="http://schemas.openxmlformats.org/package/2006/relationships"><Relationship Id="rId1" Type="http://schemas.openxmlformats.org/officeDocument/2006/relationships/image" Target="../media/image1.jpeg"/></Relationships>
</file>

<file path=ppt/theme/theme1.xml><?xml version="1.0" encoding="utf-8"?>
<a:theme xmlns:a="http://schemas.openxmlformats.org/drawingml/2006/main" name="Волна">
  <a:themeElements>
    <a:clrScheme name="Волна">
      <a:dk1>
        <a:sysClr val="windowText" lastClr="000000"/>
      </a:dk1>
      <a:lt1>
        <a:sysClr val="window" lastClr="FFFFFF"/>
      </a:lt1>
      <a:dk2>
        <a:srgbClr val="073E87"/>
      </a:dk2>
      <a:lt2>
        <a:srgbClr val="C6E7FC"/>
      </a:lt2>
      <a:accent1>
        <a:srgbClr val="31B6FD"/>
      </a:accent1>
      <a:accent2>
        <a:srgbClr val="4584D3"/>
      </a:accent2>
      <a:accent3>
        <a:srgbClr val="5BD078"/>
      </a:accent3>
      <a:accent4>
        <a:srgbClr val="A5D028"/>
      </a:accent4>
      <a:accent5>
        <a:srgbClr val="F5C040"/>
      </a:accent5>
      <a:accent6>
        <a:srgbClr val="05E0DB"/>
      </a:accent6>
      <a:hlink>
        <a:srgbClr val="0080FF"/>
      </a:hlink>
      <a:folHlink>
        <a:srgbClr val="5EAEFF"/>
      </a:folHlink>
    </a:clrScheme>
    <a:fontScheme name="Волна">
      <a:majorFont>
        <a:latin typeface="Candara"/>
        <a:ea typeface=""/>
        <a:cs typeface=""/>
        <a:font script="Jpan" typeface="HGP明朝E"/>
        <a:font script="Hang" typeface="HY그래픽M"/>
        <a:font script="Hans" typeface="华文新魏"/>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ajorFont>
      <a:minorFont>
        <a:latin typeface="Candara"/>
        <a:ea typeface=""/>
        <a:cs typeface=""/>
        <a:font script="Jpan" typeface="HGP明朝E"/>
        <a:font script="Hang" typeface="HY그래픽M"/>
        <a:font script="Hans" typeface="华文楷体"/>
        <a:font script="Hant" typeface="標楷體"/>
        <a:font script="Arab" typeface="Arial"/>
        <a:font script="Hebr" typeface="Arial"/>
        <a:font script="Thai" typeface="KodchiangUPC"/>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ahoma"/>
        <a:font script="Uigh" typeface="Microsoft Uighur"/>
        <a:font script="Geor" typeface="Sylfaen"/>
      </a:minorFont>
    </a:fontScheme>
    <a:fmtScheme name="Волна">
      <a:fillStyleLst>
        <a:solidFill>
          <a:schemeClr val="phClr"/>
        </a:solidFill>
        <a:gradFill rotWithShape="1">
          <a:gsLst>
            <a:gs pos="0">
              <a:schemeClr val="phClr">
                <a:tint val="0"/>
              </a:schemeClr>
            </a:gs>
            <a:gs pos="44000">
              <a:schemeClr val="phClr">
                <a:tint val="60000"/>
                <a:satMod val="120000"/>
              </a:schemeClr>
            </a:gs>
            <a:gs pos="100000">
              <a:schemeClr val="phClr">
                <a:tint val="90000"/>
                <a:alpha val="100000"/>
                <a:lumMod val="90000"/>
              </a:schemeClr>
            </a:gs>
          </a:gsLst>
          <a:lin ang="5400000" scaled="0"/>
        </a:gradFill>
        <a:gradFill rotWithShape="1">
          <a:gsLst>
            <a:gs pos="0">
              <a:schemeClr val="phClr">
                <a:tint val="96000"/>
                <a:satMod val="120000"/>
                <a:lumMod val="120000"/>
              </a:schemeClr>
            </a:gs>
            <a:gs pos="100000">
              <a:schemeClr val="phClr">
                <a:shade val="89000"/>
                <a:lumMod val="90000"/>
              </a:schemeClr>
            </a:gs>
          </a:gsLst>
          <a:lin ang="5400000" scaled="0"/>
        </a:gradFill>
      </a:fillStyleLst>
      <a:lnStyleLst>
        <a:ln w="9525" cap="flat" cmpd="sng" algn="ctr">
          <a:solidFill>
            <a:schemeClr val="phClr"/>
          </a:solidFill>
          <a:prstDash val="solid"/>
        </a:ln>
        <a:ln w="15875" cap="flat" cmpd="sng" algn="ctr">
          <a:solidFill>
            <a:schemeClr val="phClr">
              <a:shade val="75000"/>
              <a:lumMod val="80000"/>
            </a:schemeClr>
          </a:solidFill>
          <a:prstDash val="solid"/>
        </a:ln>
        <a:ln w="25400" cap="flat" cmpd="sng" algn="ctr">
          <a:solidFill>
            <a:schemeClr val="phClr"/>
          </a:solidFill>
          <a:prstDash val="solid"/>
        </a:ln>
      </a:lnStyleLst>
      <a:effectStyleLst>
        <a:effectStyle>
          <a:effectLst/>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prstMaterial="flat">
            <a:bevelT w="12700" h="12700"/>
          </a:sp3d>
        </a:effectStyle>
        <a:effectStyle>
          <a:effectLst>
            <a:outerShdw blurRad="50800" dist="25400" dir="5400000" rotWithShape="0">
              <a:srgbClr val="000000">
                <a:alpha val="38000"/>
              </a:srgbClr>
            </a:outerShdw>
          </a:effectLst>
          <a:scene3d>
            <a:camera prst="orthographicFront">
              <a:rot lat="0" lon="0" rev="0"/>
            </a:camera>
            <a:lightRig rig="flat" dir="tl">
              <a:rot lat="0" lon="0" rev="6360000"/>
            </a:lightRig>
          </a:scene3d>
          <a:sp3d contourW="19050" prstMaterial="flat">
            <a:bevelT w="63500" h="63500"/>
            <a:contourClr>
              <a:schemeClr val="phClr">
                <a:shade val="25000"/>
                <a:satMod val="180000"/>
              </a:schemeClr>
            </a:contourClr>
          </a:sp3d>
        </a:effectStyle>
      </a:effectStyleLst>
      <a:bgFillStyleLst>
        <a:solidFill>
          <a:schemeClr val="phClr"/>
        </a:solidFill>
        <a:gradFill rotWithShape="1">
          <a:gsLst>
            <a:gs pos="40000">
              <a:schemeClr val="phClr">
                <a:tint val="94000"/>
                <a:shade val="94000"/>
                <a:alpha val="100000"/>
                <a:satMod val="114000"/>
                <a:lumMod val="114000"/>
              </a:schemeClr>
            </a:gs>
            <a:gs pos="74000">
              <a:schemeClr val="phClr">
                <a:tint val="94000"/>
                <a:shade val="94000"/>
                <a:satMod val="128000"/>
                <a:lumMod val="100000"/>
              </a:schemeClr>
            </a:gs>
            <a:gs pos="100000">
              <a:schemeClr val="phClr">
                <a:tint val="98000"/>
                <a:shade val="100000"/>
                <a:hueMod val="98000"/>
                <a:satMod val="100000"/>
                <a:lumMod val="74000"/>
              </a:schemeClr>
            </a:gs>
          </a:gsLst>
          <a:path path="circle">
            <a:fillToRect l="20000" t="-40000" r="20000" b="140000"/>
          </a:path>
        </a:gradFill>
        <a:blipFill rotWithShape="1">
          <a:blip xmlns:r="http://schemas.openxmlformats.org/officeDocument/2006/relationships" r:embed="rId1">
            <a:duotone>
              <a:schemeClr val="phClr">
                <a:tint val="96000"/>
                <a:satMod val="130000"/>
                <a:lumMod val="50000"/>
              </a:schemeClr>
              <a:schemeClr val="phClr">
                <a:tint val="96000"/>
                <a:satMod val="114000"/>
                <a:lumMod val="114000"/>
              </a:schemeClr>
            </a:duotone>
          </a:blip>
          <a:stretch/>
        </a:blipFill>
      </a:bgFillStyleLst>
    </a:fmtScheme>
  </a:themeElements>
  <a:objectDefaults/>
  <a:extraClrSchemeLst/>
</a:theme>
</file>

<file path=ppt/theme/theme2.xml><?xml version="1.0" encoding="utf-8"?>
<a:theme xmlns:a="http://schemas.openxmlformats.org/drawingml/2006/main" name="Тема Office">
  <a:themeElements>
    <a:clrScheme name="Стандартная">
      <a:dk1>
        <a:sysClr val="windowText" lastClr="000000"/>
      </a:dk1>
      <a:lt1>
        <a:sysClr val="window" lastClr="FFFFFF"/>
      </a:lt1>
      <a:dk2>
        <a:srgbClr val="1F497D"/>
      </a:dk2>
      <a:lt2>
        <a:srgbClr val="EEECE1"/>
      </a:lt2>
      <a:accent1>
        <a:srgbClr val="4F81BD"/>
      </a:accent1>
      <a:accent2>
        <a:srgbClr val="C0504D"/>
      </a:accent2>
      <a:accent3>
        <a:srgbClr val="9BBB59"/>
      </a:accent3>
      <a:accent4>
        <a:srgbClr val="8064A2"/>
      </a:accent4>
      <a:accent5>
        <a:srgbClr val="4BACC6"/>
      </a:accent5>
      <a:accent6>
        <a:srgbClr val="F79646"/>
      </a:accent6>
      <a:hlink>
        <a:srgbClr val="0000FF"/>
      </a:hlink>
      <a:folHlink>
        <a:srgbClr val="800080"/>
      </a:folHlink>
    </a:clrScheme>
    <a:fontScheme name="Стандартная">
      <a:majorFont>
        <a:latin typeface="Calibri"/>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minorFont>
    </a:fontScheme>
    <a:fmtScheme name="Стандартная">
      <a:fillStyleLst>
        <a:solidFill>
          <a:schemeClr val="phClr"/>
        </a:solidFill>
        <a:gradFill rotWithShape="1">
          <a:gsLst>
            <a:gs pos="0">
              <a:schemeClr val="phClr">
                <a:tint val="50000"/>
                <a:satMod val="300000"/>
              </a:schemeClr>
            </a:gs>
            <a:gs pos="35000">
              <a:schemeClr val="phClr">
                <a:tint val="37000"/>
                <a:satMod val="300000"/>
              </a:schemeClr>
            </a:gs>
            <a:gs pos="100000">
              <a:schemeClr val="phClr">
                <a:tint val="15000"/>
                <a:satMod val="350000"/>
              </a:schemeClr>
            </a:gs>
          </a:gsLst>
          <a:lin ang="16200000" scaled="1"/>
        </a:gradFill>
        <a:gradFill rotWithShape="1">
          <a:gsLst>
            <a:gs pos="0">
              <a:schemeClr val="phClr">
                <a:shade val="51000"/>
                <a:satMod val="130000"/>
              </a:schemeClr>
            </a:gs>
            <a:gs pos="80000">
              <a:schemeClr val="phClr">
                <a:shade val="93000"/>
                <a:satMod val="130000"/>
              </a:schemeClr>
            </a:gs>
            <a:gs pos="100000">
              <a:schemeClr val="phClr">
                <a:shade val="94000"/>
                <a:satMod val="135000"/>
              </a:schemeClr>
            </a:gs>
          </a:gsLst>
          <a:lin ang="16200000" scaled="0"/>
        </a:gradFill>
      </a:fillStyleLst>
      <a:lnStyleLst>
        <a:ln w="9525" cap="flat" cmpd="sng" algn="ctr">
          <a:solidFill>
            <a:schemeClr val="phClr">
              <a:shade val="95000"/>
              <a:satMod val="105000"/>
            </a:schemeClr>
          </a:solidFill>
          <a:prstDash val="solid"/>
        </a:ln>
        <a:ln w="25400" cap="flat" cmpd="sng" algn="ctr">
          <a:solidFill>
            <a:schemeClr val="phClr"/>
          </a:solidFill>
          <a:prstDash val="solid"/>
        </a:ln>
        <a:ln w="38100" cap="flat" cmpd="sng" algn="ctr">
          <a:solidFill>
            <a:schemeClr val="phClr"/>
          </a:solidFill>
          <a:prstDash val="solid"/>
        </a:ln>
      </a:lnStyleLst>
      <a:effectStyleLst>
        <a:effectStyle>
          <a:effectLst>
            <a:outerShdw blurRad="40000" dist="20000" dir="5400000" rotWithShape="0">
              <a:srgbClr val="000000">
                <a:alpha val="38000"/>
              </a:srgbClr>
            </a:outerShdw>
          </a:effectLst>
        </a:effectStyle>
        <a:effectStyle>
          <a:effectLst>
            <a:outerShdw blurRad="40000" dist="23000" dir="5400000" rotWithShape="0">
              <a:srgbClr val="000000">
                <a:alpha val="35000"/>
              </a:srgbClr>
            </a:outerShdw>
          </a:effectLst>
        </a:effectStyle>
        <a:effectStyle>
          <a:effectLst>
            <a:outerShdw blurRad="40000" dist="23000" dir="5400000" rotWithShape="0">
              <a:srgbClr val="000000">
                <a:alpha val="35000"/>
              </a:srgbClr>
            </a:outerShdw>
          </a:effectLst>
          <a:scene3d>
            <a:camera prst="orthographicFront">
              <a:rot lat="0" lon="0" rev="0"/>
            </a:camera>
            <a:lightRig rig="threePt" dir="t">
              <a:rot lat="0" lon="0" rev="1200000"/>
            </a:lightRig>
          </a:scene3d>
          <a:sp3d>
            <a:bevelT w="63500" h="25400"/>
          </a:sp3d>
        </a:effectStyle>
      </a:effectStyleLst>
      <a:bgFillStyleLst>
        <a:solidFill>
          <a:schemeClr val="phClr"/>
        </a:solidFill>
        <a:gradFill rotWithShape="1">
          <a:gsLst>
            <a:gs pos="0">
              <a:schemeClr val="phClr">
                <a:tint val="40000"/>
                <a:satMod val="350000"/>
              </a:schemeClr>
            </a:gs>
            <a:gs pos="40000">
              <a:schemeClr val="phClr">
                <a:tint val="45000"/>
                <a:shade val="99000"/>
                <a:satMod val="350000"/>
              </a:schemeClr>
            </a:gs>
            <a:gs pos="100000">
              <a:schemeClr val="phClr">
                <a:shade val="20000"/>
                <a:satMod val="255000"/>
              </a:schemeClr>
            </a:gs>
          </a:gsLst>
          <a:path path="circle">
            <a:fillToRect l="50000" t="-80000" r="50000" b="180000"/>
          </a:path>
        </a:gradFill>
        <a:gradFill rotWithShape="1">
          <a:gsLst>
            <a:gs pos="0">
              <a:schemeClr val="phClr">
                <a:tint val="80000"/>
                <a:satMod val="300000"/>
              </a:schemeClr>
            </a:gs>
            <a:gs pos="100000">
              <a:schemeClr val="phClr">
                <a:shade val="30000"/>
                <a:satMod val="200000"/>
              </a:schemeClr>
            </a:gs>
          </a:gsLst>
          <a:path path="circle">
            <a:fillToRect l="50000" t="50000" r="50000" b="50000"/>
          </a:path>
        </a:gradFill>
      </a:bgFillStyleLst>
    </a:fmtScheme>
  </a:themeElements>
  <a:objectDefaults/>
  <a:extraClrSchemeLst/>
</a:theme>
</file>

<file path=docProps/app.xml><?xml version="1.0" encoding="utf-8"?>
<Properties xmlns="http://schemas.openxmlformats.org/officeDocument/2006/extended-properties" xmlns:vt="http://schemas.openxmlformats.org/officeDocument/2006/docPropsVTypes">
  <Template>Waveform</Template>
  <TotalTime>147</TotalTime>
  <Words>270</Words>
  <Application>Microsoft Office PowerPoint</Application>
  <PresentationFormat>Экран (4:3)</PresentationFormat>
  <Paragraphs>15</Paragraphs>
  <Slides>17</Slides>
  <Notes>0</Notes>
  <HiddenSlides>0</HiddenSlides>
  <MMClips>1</MMClips>
  <ScaleCrop>false</ScaleCrop>
  <HeadingPairs>
    <vt:vector size="4" baseType="variant">
      <vt:variant>
        <vt:lpstr>Тема</vt:lpstr>
      </vt:variant>
      <vt:variant>
        <vt:i4>1</vt:i4>
      </vt:variant>
      <vt:variant>
        <vt:lpstr>Заголовки слайдов</vt:lpstr>
      </vt:variant>
      <vt:variant>
        <vt:i4>17</vt:i4>
      </vt:variant>
    </vt:vector>
  </HeadingPairs>
  <TitlesOfParts>
    <vt:vector size="18" baseType="lpstr">
      <vt:lpstr>Волна</vt:lpstr>
      <vt:lpstr>Призрак Оперы.</vt:lpstr>
      <vt:lpstr>The Phantom of the Opera — мюзикл Эндрю Ллойда Уэббера, основанный на одноименном романе французского писателя Гастона Леру. Музыка была написана Ллойдом Уэббером, основная часть лирики — Чарльзом Хартом, отдельные фрагменты лирики — Ричардом Стилгоу. Сюжет повествует нам о талантливой певице Кристине Даэ, которая становится одержимостью таинственного, изуродованного музыкального гения.</vt:lpstr>
      <vt:lpstr>Премьера мюзикла «Призрак Оперы» состоялась в Вест-Энде  в 1986 году и на Бродвее в 1988 году. Спектакль стал самым долгоиграющим мюзиклом в истории Бродвея, перегнав по показам мюзикл «Кошки» в 2006 году. Это второй самый долгоиграющий мюзикл и третий самый долгоиграющий спектакль в истории Вест-Энда.</vt:lpstr>
      <vt:lpstr>«Призрак Оперы» выиграл премию «Оливера» в 1986 году и премию «Тони» в 1988 году в номинации «Лучший Мюзикл». Первый исполнитель роли Призрака — Майкл  Кроуфорд  выиграл премию «Оливера» в 1986 году и премию «Тони» в 1988 году в номинации «Лучший главный актёр в мюзикле». Шоу было поставлено в 149 городах 25 стран, его посмотрело более 100 миллионов человек. С международными сборами в 5,1 миллиардов долларов (3,5 миллиарда фунтов стерлингов).</vt:lpstr>
      <vt:lpstr>«Призрак Оперы» — самое кассовое развлекательное событие всех времён. Одна только нью-йоркская постановка собрала 800 миллионов долларов, что делает это шоу самым финансово успешным в истории Бродвея.</vt:lpstr>
      <vt:lpstr>«Я фактически писал еще что-то в то время, и я понял, что причина, по которой я так волновался, состояла в том, что я пытался написать большую, романтическую историю, и я пытался сделать это с тех пор, как я начал свою карьеру. Это было там, тогда с Призраком!»</vt:lpstr>
      <vt:lpstr>Ллойд Уэббер создал партитуру, временами переходящую в оперный стиль, но в которой была сохранена форма и структура мюзикла. Полноценные оперные отрывки принадлежат, главным образом, второстепенным персонажам, таким как Андре и Фирмен, Карлотта и Пианджи. Они также используются, чтобы придать содержание вымышленным «операм», которые присутствуют в шоу, таким как «Hannibal», «Il Muto» и шедевру Призрака — «Don Juan Triumphant». Здесь Ллойд Уэббер применил смесь разнообразных стилей — от великих опер Мейербера  до Моцарта и даже Гильберта и Салливана.</vt:lpstr>
      <vt:lpstr>Дизайнер Мария Бьёрнсон разработала декорации и создала более 200 костюмов, в том числе для номера «Masquerade». Ее сценография, включающая такие незабываемые элементы, как люстра, гондола в подземелье и широкая лестница, довольно обычный набор для сценического спектакля, принесла ей несколько престижных наград.</vt:lpstr>
      <vt:lpstr> Хэл Принс  был режиссёром постановки, в то время как Джиллиан Линн, помощник режиссёра и хореограф мюзикла «Кошки», смогла создать цельную музыкальную постановку и разработала хореографию.</vt:lpstr>
      <vt:lpstr>На дворе 1881 год. Карлотта — примадонна Парижской Оперы, репетирует перед вечерним представлением, но внезапно падает задняя декорация, едва не задев примадонну. Взволнованные актёры считают, что это происшествие не обошлось без легендарного Призрака Оперы. Новые владельцы Оперы месье Фирмен и Андрэ пытаются сгладить конфликт, но Карлотта отказывается продолжать репетицию и уходит, бурно возмущается по поводу того, что подобные происшествия происходят с ней последние несколько лет.</vt:lpstr>
      <vt:lpstr>Мадам Жири — балетмейстер Оперы рассказывает Фирмену и Андрэ о Призраке Оперы и его требованиях, в том числе, что ему обязаны платить жалование и оставлять для него ложу № 5. Мэг, её дочь, утверждает, что Кристина Доэ, хористка из Швеции и осиротевшая дочь известного скрипача «хорошо обучена» и может заменить Карлотту. Директора неохотно дают ей шанс и к всеобщему удивлению, она превосходно справляется со своей ролью.</vt:lpstr>
      <vt:lpstr>После своего триумфального дебюта, Кристина признаётся  Мэг, что только она знает кто на самом деле её таинственный учитель — мистический «Ангел Музыки». Новый покровитель Оперы, знающий Кристину с детства, приходит к ней в гримёрку. Они вместе вспоминают прошлое, и Кристина признаётся Раулю, что её посетил Ангел и научил петь. Рауль не верит ей и, несмотря на её протесты, настаивает на том, чтобы она отправилась с ним на ужин. После того, как Рауль уходит, громовой голос выражает своё неудовольствие присутствием Рауля.</vt:lpstr>
      <vt:lpstr>Кристина молит Ангела наконец показать себя, и, вняв её мольбе, в зеркале её гримёрной появляется Призрак Оперы. Он проводит Кристину через зеркало. Рауль же подслушивает их и входит в гримёрку как раз в тот момент, когда Призрак и Кристина исчезают. </vt:lpstr>
      <vt:lpstr> Призрак ведёт Кристину в подземелья Оперного театра («The Phantom of the Opera») .  Они пересекают подземное озеро и оказываются в его тайном логове глубоко под Оперой, жутком месте с множеством свечей и органных труб. Призрак объясняет Кристине, что выбрал её для того, чтобы она пела его музыку, и влюбился в неё. Он настоятельно убеждает её забыть ту жизнь, которую она знала «до», и обольщает её («The Music of the Night»). Он показывает Кристине куклу — точную копию её самой в свадебном платье. Кристина падает в обморок, и Призрак укладывает её в постель, ещё раз повторяя о своих чувствах к ней. </vt:lpstr>
      <vt:lpstr>Презентация PowerPoint</vt:lpstr>
      <vt:lpstr>Презентация PowerPoint</vt:lpstr>
      <vt:lpstr>Презентация PowerPoint</vt:lpstr>
    </vt:vector>
  </TitlesOfParts>
  <LinksUpToDate>false</LinksUpToDate>
  <SharedDoc>false</SharedDoc>
  <HyperlinksChanged>false</HyperlinksChanged>
  <AppVersion>14.0000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Слайд 1</dc:title>
  <dc:creator>1</dc:creator>
  <cp:lastModifiedBy>admin</cp:lastModifiedBy>
  <cp:revision>20</cp:revision>
  <dcterms:created xsi:type="dcterms:W3CDTF">2013-05-17T14:49:48Z</dcterms:created>
  <dcterms:modified xsi:type="dcterms:W3CDTF">2015-01-29T21:33:07Z</dcterms:modified>
</cp:coreProperties>
</file>